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CXKT9u88dZezIehqYb6b3CVHg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5800" y="513608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3886200"/>
            <a:ext cx="5486400" cy="479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2850872" y="8685213"/>
            <a:ext cx="115625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pos="2160">
          <p15:clr>
            <a:srgbClr val="F26B43"/>
          </p15:clr>
        </p15:guide>
        <p15:guide id="2" orient="horz" pos="2760">
          <p15:clr>
            <a:srgbClr val="F26B43"/>
          </p15:clr>
        </p15:guide>
        <p15:guide id="3" pos="432">
          <p15:clr>
            <a:srgbClr val="F26B43"/>
          </p15:clr>
        </p15:guide>
        <p15:guide id="4" pos="3888">
          <p15:clr>
            <a:srgbClr val="F26B43"/>
          </p15:clr>
        </p15:guide>
        <p15:guide id="5" orient="horz" pos="2256">
          <p15:clr>
            <a:srgbClr val="F26B43"/>
          </p15:clr>
        </p15:guide>
        <p15:guide id="6" orient="horz" pos="312">
          <p15:clr>
            <a:srgbClr val="F26B43"/>
          </p15:clr>
        </p15:guide>
        <p15:guide id="7" orient="horz" pos="2448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/>
          <p:nvPr>
            <p:ph idx="2" type="sldImg"/>
          </p:nvPr>
        </p:nvSpPr>
        <p:spPr>
          <a:xfrm>
            <a:off x="685800" y="51435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3886200"/>
            <a:ext cx="5486400" cy="479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 txBox="1"/>
          <p:nvPr>
            <p:ph idx="12" type="sldNum"/>
          </p:nvPr>
        </p:nvSpPr>
        <p:spPr>
          <a:xfrm>
            <a:off x="2850872" y="8685213"/>
            <a:ext cx="115625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/>
          <p:nvPr>
            <p:ph idx="2" type="sldImg"/>
          </p:nvPr>
        </p:nvSpPr>
        <p:spPr>
          <a:xfrm>
            <a:off x="685800" y="51435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3886200"/>
            <a:ext cx="5486400" cy="479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 txBox="1"/>
          <p:nvPr>
            <p:ph idx="12" type="sldNum"/>
          </p:nvPr>
        </p:nvSpPr>
        <p:spPr>
          <a:xfrm>
            <a:off x="2850872" y="8685213"/>
            <a:ext cx="115625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/>
          <p:nvPr>
            <p:ph idx="2" type="sldImg"/>
          </p:nvPr>
        </p:nvSpPr>
        <p:spPr>
          <a:xfrm>
            <a:off x="685800" y="51435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3886200"/>
            <a:ext cx="5486400" cy="479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 txBox="1"/>
          <p:nvPr>
            <p:ph idx="12" type="sldNum"/>
          </p:nvPr>
        </p:nvSpPr>
        <p:spPr>
          <a:xfrm>
            <a:off x="2850872" y="8685213"/>
            <a:ext cx="1156257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>
            <p:ph type="ctrTitle"/>
          </p:nvPr>
        </p:nvSpPr>
        <p:spPr>
          <a:xfrm>
            <a:off x="322916" y="2400300"/>
            <a:ext cx="9144000" cy="18655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322916" y="1990726"/>
            <a:ext cx="91440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322916" y="4692845"/>
            <a:ext cx="9144000" cy="33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2000" cap="none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3" type="body"/>
          </p:nvPr>
        </p:nvSpPr>
        <p:spPr>
          <a:xfrm>
            <a:off x="322916" y="1454793"/>
            <a:ext cx="9144000" cy="254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4" type="body"/>
          </p:nvPr>
        </p:nvSpPr>
        <p:spPr>
          <a:xfrm>
            <a:off x="322916" y="5029200"/>
            <a:ext cx="9144000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32">
          <p15:clr>
            <a:srgbClr val="FBAE40"/>
          </p15:clr>
        </p15:guide>
        <p15:guide id="2" orient="horz" pos="912">
          <p15:clr>
            <a:srgbClr val="FBAE40"/>
          </p15:clr>
        </p15:guide>
        <p15:guide id="3" orient="horz" pos="1248">
          <p15:clr>
            <a:srgbClr val="FBAE40"/>
          </p15:clr>
        </p15:guide>
        <p15:guide id="4" orient="horz" pos="2952">
          <p15:clr>
            <a:srgbClr val="FBAE40"/>
          </p15:clr>
        </p15:guide>
        <p15:guide id="5" orient="horz" pos="3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04800" y="1487488"/>
            <a:ext cx="11582400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93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image">
  <p:cSld name="Title, content, and imag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04800" y="1487489"/>
            <a:ext cx="5621867" cy="472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862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Char char="•"/>
              <a:defRPr sz="2800">
                <a:solidFill>
                  <a:schemeClr val="lt1"/>
                </a:solidFill>
              </a:defRPr>
            </a:lvl1pPr>
            <a:lvl2pPr indent="-36576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Char char="▪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04800" y="244286"/>
            <a:ext cx="5621867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/>
          <p:nvPr>
            <p:ph idx="2" type="pic"/>
          </p:nvPr>
        </p:nvSpPr>
        <p:spPr>
          <a:xfrm>
            <a:off x="6265333" y="0"/>
            <a:ext cx="5926667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9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ed Content">
  <p:cSld name="Title and Bullete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04800" y="1487488"/>
            <a:ext cx="11582400" cy="4713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862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Char char="•"/>
              <a:defRPr/>
            </a:lvl1pPr>
            <a:lvl2pPr indent="-36576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93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04800" y="1714499"/>
            <a:ext cx="11582400" cy="449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304800" y="990600"/>
            <a:ext cx="11582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 cap="none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cap="none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cap="none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cap="none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108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624">
          <p15:clr>
            <a:srgbClr val="FBAE40"/>
          </p15:clr>
        </p15:guide>
        <p15:guide id="5" orient="horz" pos="936">
          <p15:clr>
            <a:srgbClr val="9FCC3B"/>
          </p15:clr>
        </p15:guide>
        <p15:guide id="6" orient="horz" pos="1272">
          <p15:clr>
            <a:srgbClr val="9FCC3B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Bulleted Content">
  <p:cSld name="Title, Subtitle, and Bullete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04800" y="1714499"/>
            <a:ext cx="11582400" cy="449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862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Char char="•"/>
              <a:defRPr/>
            </a:lvl1pPr>
            <a:lvl2pPr indent="-36576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304800" y="990600"/>
            <a:ext cx="11582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 cap="none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cap="none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cap="none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cap="none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108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624">
          <p15:clr>
            <a:srgbClr val="FBAE40"/>
          </p15:clr>
        </p15:guide>
        <p15:guide id="5" orient="horz" pos="936">
          <p15:clr>
            <a:srgbClr val="9FCC3B"/>
          </p15:clr>
        </p15:guide>
        <p15:guide id="6" orient="horz" pos="1272">
          <p15:clr>
            <a:srgbClr val="9FCC3B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04800" y="1485900"/>
            <a:ext cx="56769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10300" y="1485900"/>
            <a:ext cx="56769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936">
          <p15:clr>
            <a:srgbClr val="FBAE40"/>
          </p15:clr>
        </p15:guide>
        <p15:guide id="3" pos="3768">
          <p15:clr>
            <a:srgbClr val="FBAE40"/>
          </p15:clr>
        </p15:guide>
        <p15:guide id="4" pos="391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Subtitle" showMasterSp="0">
  <p:cSld name="Two Content with Sub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04800" y="1714500"/>
            <a:ext cx="5676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6210300" y="1714500"/>
            <a:ext cx="5676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3" type="body"/>
          </p:nvPr>
        </p:nvSpPr>
        <p:spPr>
          <a:xfrm>
            <a:off x="304800" y="990600"/>
            <a:ext cx="11582400" cy="273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1080">
          <p15:clr>
            <a:srgbClr val="FBAE40"/>
          </p15:clr>
        </p15:guide>
        <p15:guide id="3" pos="3768">
          <p15:clr>
            <a:srgbClr val="FBAE40"/>
          </p15:clr>
        </p15:guide>
        <p15:guide id="4" pos="3912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936">
          <p15:clr>
            <a:srgbClr val="9FCC3B"/>
          </p15:clr>
        </p15:guide>
        <p15:guide id="7" orient="horz" pos="1272">
          <p15:clr>
            <a:srgbClr val="9FCC3B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Bullets" showMasterSp="0">
  <p:cSld name="Two Content with Bulle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04800" y="1485900"/>
            <a:ext cx="56769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862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Char char="•"/>
              <a:defRPr/>
            </a:lvl1pPr>
            <a:lvl2pPr indent="-36576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10300" y="1485900"/>
            <a:ext cx="56769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862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Char char="•"/>
              <a:defRPr/>
            </a:lvl1pPr>
            <a:lvl2pPr indent="-36576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936">
          <p15:clr>
            <a:srgbClr val="FBAE40"/>
          </p15:clr>
        </p15:guide>
        <p15:guide id="3" pos="3768">
          <p15:clr>
            <a:srgbClr val="FBAE40"/>
          </p15:clr>
        </p15:guide>
        <p15:guide id="4" pos="39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, Subtitle, and Bullets" showMasterSp="0">
  <p:cSld name="Two Content, Subtitle, and Bulle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04800" y="1714500"/>
            <a:ext cx="5676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862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Char char="•"/>
              <a:defRPr/>
            </a:lvl1pPr>
            <a:lvl2pPr indent="-36576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210300" y="1714500"/>
            <a:ext cx="5676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862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Char char="•"/>
              <a:defRPr/>
            </a:lvl1pPr>
            <a:lvl2pPr indent="-36576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304800" y="990600"/>
            <a:ext cx="11582400" cy="273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1080">
          <p15:clr>
            <a:srgbClr val="FBAE40"/>
          </p15:clr>
        </p15:guide>
        <p15:guide id="3" pos="3768">
          <p15:clr>
            <a:srgbClr val="FBAE40"/>
          </p15:clr>
        </p15:guide>
        <p15:guide id="4" pos="3912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936">
          <p15:clr>
            <a:srgbClr val="9FCC3B"/>
          </p15:clr>
        </p15:guide>
        <p15:guide id="7" orient="horz" pos="1272">
          <p15:clr>
            <a:srgbClr val="9FCC3B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 showMasterSp="0">
  <p:cSld name="Co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04800" y="1487488"/>
            <a:ext cx="11582400" cy="4713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93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04800" y="1487488"/>
            <a:ext cx="11582400" cy="472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52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800"/>
              <a:buNone/>
              <a:defRPr sz="2800"/>
            </a:lvl3pPr>
            <a:lvl4pPr indent="-228600" lvl="3" marL="18288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800"/>
              <a:buNone/>
              <a:defRPr sz="2800"/>
            </a:lvl4pPr>
            <a:lvl5pPr indent="-228600" lvl="4" marL="22860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2800"/>
              <a:buNone/>
              <a:defRPr sz="2800"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- Two Content" showMasterSp="0">
  <p:cSld name="Code - Two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04800" y="1485900"/>
            <a:ext cx="5676900" cy="4727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6210300" y="1485900"/>
            <a:ext cx="56769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Droid Sans Mono"/>
                <a:ea typeface="Droid Sans Mono"/>
                <a:cs typeface="Droid Sans Mono"/>
                <a:sym typeface="Droid Sans Mono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936">
          <p15:clr>
            <a:srgbClr val="FBAE40"/>
          </p15:clr>
        </p15:guide>
        <p15:guide id="3" pos="3768">
          <p15:clr>
            <a:srgbClr val="FBAE40"/>
          </p15:clr>
        </p15:guide>
        <p15:guide id="4" pos="391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130072" y="1836512"/>
            <a:ext cx="8189913" cy="2216466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1130300" y="4633914"/>
            <a:ext cx="8189686" cy="384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2" type="body"/>
          </p:nvPr>
        </p:nvSpPr>
        <p:spPr>
          <a:xfrm>
            <a:off x="1130300" y="5018088"/>
            <a:ext cx="8189913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3" type="body"/>
          </p:nvPr>
        </p:nvSpPr>
        <p:spPr>
          <a:xfrm>
            <a:off x="787400" y="1979476"/>
            <a:ext cx="309563" cy="30956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 sz="1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4" type="body"/>
          </p:nvPr>
        </p:nvSpPr>
        <p:spPr>
          <a:xfrm>
            <a:off x="3814028" y="3217726"/>
            <a:ext cx="309563" cy="309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 sz="1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5880">
          <p15:clr>
            <a:srgbClr val="FBAE40"/>
          </p15:clr>
        </p15:guide>
        <p15:guide id="2" pos="696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04800" y="2707822"/>
            <a:ext cx="8723086" cy="1442356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5688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or Demo Divider">
  <p:cSld name="Video or Demo Divi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04800" y="2707822"/>
            <a:ext cx="8812306" cy="1442356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5688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showMasterSp="0">
  <p:cSld name="Video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672" y="2327672"/>
            <a:ext cx="2202656" cy="220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/>
          <p:nvPr>
            <p:ph idx="2" type="media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40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04800" y="1485900"/>
            <a:ext cx="567689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304800" y="2309812"/>
            <a:ext cx="5676898" cy="390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3" type="body"/>
          </p:nvPr>
        </p:nvSpPr>
        <p:spPr>
          <a:xfrm>
            <a:off x="6210302" y="1485900"/>
            <a:ext cx="567689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 b="1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29"/>
          <p:cNvSpPr txBox="1"/>
          <p:nvPr>
            <p:ph idx="4" type="body"/>
          </p:nvPr>
        </p:nvSpPr>
        <p:spPr>
          <a:xfrm>
            <a:off x="6210302" y="2309812"/>
            <a:ext cx="5676898" cy="3900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936">
          <p15:clr>
            <a:srgbClr val="FBAE40"/>
          </p15:clr>
        </p15:guide>
        <p15:guide id="3" pos="3768">
          <p15:clr>
            <a:srgbClr val="FBAE40"/>
          </p15:clr>
        </p15:guide>
        <p15:guide id="4" pos="391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04800" y="244286"/>
            <a:ext cx="41227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5043488" y="244286"/>
            <a:ext cx="6843712" cy="5966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304800" y="2171700"/>
            <a:ext cx="4122737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168">
          <p15:clr>
            <a:srgbClr val="FBAE40"/>
          </p15:clr>
        </p15:guide>
        <p15:guide id="2" pos="280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04801" y="244286"/>
            <a:ext cx="41227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/>
          <p:nvPr>
            <p:ph idx="2" type="pic"/>
          </p:nvPr>
        </p:nvSpPr>
        <p:spPr>
          <a:xfrm>
            <a:off x="5043488" y="244286"/>
            <a:ext cx="6843711" cy="5966014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04801" y="2171700"/>
            <a:ext cx="4122737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168">
          <p15:clr>
            <a:srgbClr val="FBAE40"/>
          </p15:clr>
        </p15:guide>
        <p15:guide id="2" pos="280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-650930"/>
            <a:ext cx="12863120" cy="723550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2"/>
          <p:cNvSpPr txBox="1"/>
          <p:nvPr/>
        </p:nvSpPr>
        <p:spPr>
          <a:xfrm>
            <a:off x="133351" y="2132106"/>
            <a:ext cx="841375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04800" y="3429000"/>
            <a:ext cx="34290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  <a:defRPr sz="3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2" type="body"/>
          </p:nvPr>
        </p:nvSpPr>
        <p:spPr>
          <a:xfrm>
            <a:off x="304800" y="3924300"/>
            <a:ext cx="34290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0" name="Google Shape;1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2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  <p:sp>
        <p:nvSpPr>
          <p:cNvPr id="162" name="Google Shape;162;p32"/>
          <p:cNvSpPr txBox="1"/>
          <p:nvPr/>
        </p:nvSpPr>
        <p:spPr>
          <a:xfrm>
            <a:off x="6096000" y="3924300"/>
            <a:ext cx="5435600" cy="1514261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complete the session survey</a:t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8017510" y="1875566"/>
            <a:ext cx="1592580" cy="15925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46300" lIns="182875" spcFirstLastPara="1" rIns="182875" wrap="square" tIns="365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rvey" showMasterSp="0">
  <p:cSld name="Surve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3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-In" showMasterSp="0">
  <p:cSld name="Walk-I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49274" y="3771900"/>
            <a:ext cx="4445001" cy="31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 cap="none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 cap="none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cap="none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cap="none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cap="none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 rotWithShape="1">
          <a:blip r:embed="rId3">
            <a:alphaModFix/>
          </a:blip>
          <a:srcRect b="21065" l="9150" r="12708" t="19458"/>
          <a:stretch/>
        </p:blipFill>
        <p:spPr>
          <a:xfrm>
            <a:off x="209549" y="2486024"/>
            <a:ext cx="5124453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37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of Template">
  <p:cSld name="End of Templat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3486150" y="2418081"/>
            <a:ext cx="7785100" cy="2021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not use layouts after this slide.</a:t>
            </a:r>
            <a:br>
              <a:rPr b="0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are not part of the official template.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op sign" id="171" name="Google Shape;1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2114549"/>
            <a:ext cx="26289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wo Speakers" showMasterSp="0">
  <p:cSld name="Title Slide - Two Speaker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 txBox="1"/>
          <p:nvPr>
            <p:ph type="ctrTitle"/>
          </p:nvPr>
        </p:nvSpPr>
        <p:spPr>
          <a:xfrm>
            <a:off x="322916" y="2400300"/>
            <a:ext cx="9144000" cy="18655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22916" y="5029200"/>
            <a:ext cx="4323443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972050" y="4686300"/>
            <a:ext cx="4486275" cy="34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4972050" y="5029201"/>
            <a:ext cx="4486275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4" type="subTitle"/>
          </p:nvPr>
        </p:nvSpPr>
        <p:spPr>
          <a:xfrm>
            <a:off x="322916" y="1990726"/>
            <a:ext cx="91440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8"/>
          <p:cNvSpPr txBox="1"/>
          <p:nvPr>
            <p:ph idx="5" type="body"/>
          </p:nvPr>
        </p:nvSpPr>
        <p:spPr>
          <a:xfrm>
            <a:off x="322916" y="4692845"/>
            <a:ext cx="4323443" cy="33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2000" cap="none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6" type="body"/>
          </p:nvPr>
        </p:nvSpPr>
        <p:spPr>
          <a:xfrm>
            <a:off x="322916" y="1454793"/>
            <a:ext cx="9144000" cy="254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32">
          <p15:clr>
            <a:srgbClr val="FBAE40"/>
          </p15:clr>
        </p15:guide>
        <p15:guide id="2" orient="horz" pos="912">
          <p15:clr>
            <a:srgbClr val="FBAE40"/>
          </p15:clr>
        </p15:guide>
        <p15:guide id="3" orient="horz" pos="1248">
          <p15:clr>
            <a:srgbClr val="FBAE40"/>
          </p15:clr>
        </p15:guide>
        <p15:guide id="4" orient="horz" pos="2952">
          <p15:clr>
            <a:srgbClr val="FBAE40"/>
          </p15:clr>
        </p15:guide>
        <p15:guide id="5" orient="horz" pos="31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hree Speakers" showMasterSp="0">
  <p:cSld name="Title Slide - Three Speaker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ctrTitle"/>
          </p:nvPr>
        </p:nvSpPr>
        <p:spPr>
          <a:xfrm>
            <a:off x="322916" y="2400300"/>
            <a:ext cx="9144000" cy="18655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22916" y="5029200"/>
            <a:ext cx="3403601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074541" y="4686300"/>
            <a:ext cx="340156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4074541" y="5029200"/>
            <a:ext cx="3401568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7832725" y="4686300"/>
            <a:ext cx="340156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–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5" type="body"/>
          </p:nvPr>
        </p:nvSpPr>
        <p:spPr>
          <a:xfrm>
            <a:off x="7832725" y="5029200"/>
            <a:ext cx="3402013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6" type="subTitle"/>
          </p:nvPr>
        </p:nvSpPr>
        <p:spPr>
          <a:xfrm>
            <a:off x="322916" y="1990726"/>
            <a:ext cx="91440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9"/>
          <p:cNvSpPr txBox="1"/>
          <p:nvPr>
            <p:ph idx="7" type="body"/>
          </p:nvPr>
        </p:nvSpPr>
        <p:spPr>
          <a:xfrm>
            <a:off x="322916" y="4686300"/>
            <a:ext cx="3397250" cy="33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2000" cap="none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8" type="body"/>
          </p:nvPr>
        </p:nvSpPr>
        <p:spPr>
          <a:xfrm>
            <a:off x="322916" y="1454793"/>
            <a:ext cx="9144000" cy="254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32">
          <p15:clr>
            <a:srgbClr val="FBAE40"/>
          </p15:clr>
        </p15:guide>
        <p15:guide id="2" orient="horz" pos="912">
          <p15:clr>
            <a:srgbClr val="FBAE40"/>
          </p15:clr>
        </p15:guide>
        <p15:guide id="3" orient="horz" pos="1248">
          <p15:clr>
            <a:srgbClr val="FBAE40"/>
          </p15:clr>
        </p15:guide>
        <p15:guide id="4" orient="horz" pos="2952">
          <p15:clr>
            <a:srgbClr val="FBAE40"/>
          </p15:clr>
        </p15:guide>
        <p15:guide id="5" orient="horz" pos="31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Art" showMasterSp="0">
  <p:cSld name="Title Only with Ar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" name="Google Shape;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04800" y="990600"/>
            <a:ext cx="11582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sz="1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 cap="none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cap="none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cap="none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cap="none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624">
          <p15:clr>
            <a:srgbClr val="FBAE40"/>
          </p15:clr>
        </p15:guide>
        <p15:guide id="4" orient="horz" pos="936">
          <p15:clr>
            <a:srgbClr val="9FCC3B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8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"/>
          <p:cNvSpPr txBox="1"/>
          <p:nvPr>
            <p:ph idx="1" type="body"/>
          </p:nvPr>
        </p:nvSpPr>
        <p:spPr>
          <a:xfrm>
            <a:off x="304800" y="1487488"/>
            <a:ext cx="11582400" cy="4713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86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0" type="dt"/>
          </p:nvPr>
        </p:nvSpPr>
        <p:spPr>
          <a:xfrm>
            <a:off x="495300" y="69500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1" type="ftr"/>
          </p:nvPr>
        </p:nvSpPr>
        <p:spPr>
          <a:xfrm>
            <a:off x="4038600" y="69310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9144000" y="69500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501" y="6428661"/>
            <a:ext cx="388818" cy="21959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"/>
          <p:cNvSpPr txBox="1"/>
          <p:nvPr/>
        </p:nvSpPr>
        <p:spPr>
          <a:xfrm>
            <a:off x="1101540" y="6476853"/>
            <a:ext cx="3962400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2022, Amazon Web Services, Inc. or its affiliates.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2">
          <p15:clr>
            <a:srgbClr val="F26B43"/>
          </p15:clr>
        </p15:guide>
        <p15:guide id="2" pos="7488">
          <p15:clr>
            <a:srgbClr val="F26B43"/>
          </p15:clr>
        </p15:guide>
        <p15:guide id="3" orient="horz" pos="3912">
          <p15:clr>
            <a:srgbClr val="F26B43"/>
          </p15:clr>
        </p15:guide>
        <p15:guide id="4" orient="horz" pos="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/>
          <p:nvPr>
            <p:ph type="ctrTitle"/>
          </p:nvPr>
        </p:nvSpPr>
        <p:spPr>
          <a:xfrm>
            <a:off x="322916" y="2400300"/>
            <a:ext cx="9144000" cy="18655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1" i="0" lang="en-US">
                <a:solidFill>
                  <a:schemeClr val="lt2"/>
                </a:solidFill>
              </a:rPr>
              <a:t>Título</a:t>
            </a:r>
            <a:b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78" name="Google Shape;178;p1"/>
          <p:cNvSpPr txBox="1"/>
          <p:nvPr>
            <p:ph idx="2" type="body"/>
          </p:nvPr>
        </p:nvSpPr>
        <p:spPr>
          <a:xfrm>
            <a:off x="322916" y="4692845"/>
            <a:ext cx="9144000" cy="33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Pepito Pérez (Él – Ella)</a:t>
            </a:r>
            <a:endParaRPr/>
          </a:p>
        </p:txBody>
      </p:sp>
      <p:sp>
        <p:nvSpPr>
          <p:cNvPr id="179" name="Google Shape;179;p1"/>
          <p:cNvSpPr txBox="1"/>
          <p:nvPr>
            <p:ph idx="4" type="body"/>
          </p:nvPr>
        </p:nvSpPr>
        <p:spPr>
          <a:xfrm>
            <a:off x="322916" y="5029200"/>
            <a:ext cx="9144000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/>
              <a:t>Arquitecto de Soluciones – AWS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@username</a:t>
            </a:r>
            <a:endParaRPr/>
          </a:p>
        </p:txBody>
      </p:sp>
      <p:pic>
        <p:nvPicPr>
          <p:cNvPr id="180" name="Google Shape;1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16" y="5326930"/>
            <a:ext cx="2032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pción generada automáticamente con confianza media" id="181" name="Google Shape;18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9624" y="4964348"/>
            <a:ext cx="1865500" cy="18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type="title"/>
          </p:nvPr>
        </p:nvSpPr>
        <p:spPr>
          <a:xfrm>
            <a:off x="304800" y="244286"/>
            <a:ext cx="11582400" cy="7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91425" wrap="square" tIns="146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304800" y="1487488"/>
            <a:ext cx="11582400" cy="472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Diagrama&#10;&#10;Descripción generada automáticamente con confianza media" id="189" name="Google Shape;1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5782" y="5370512"/>
            <a:ext cx="1459345" cy="145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ctrTitle"/>
          </p:nvPr>
        </p:nvSpPr>
        <p:spPr>
          <a:xfrm>
            <a:off x="322916" y="2400300"/>
            <a:ext cx="9144000" cy="18655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0" spcFirstLastPara="1" rIns="0" wrap="square" tIns="146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1" i="0" lang="en-US">
                <a:solidFill>
                  <a:schemeClr val="lt2"/>
                </a:solidFill>
              </a:rPr>
              <a:t>Gracias !</a:t>
            </a:r>
            <a:b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6" name="Google Shape;196;p3"/>
          <p:cNvSpPr txBox="1"/>
          <p:nvPr>
            <p:ph idx="2" type="body"/>
          </p:nvPr>
        </p:nvSpPr>
        <p:spPr>
          <a:xfrm>
            <a:off x="322916" y="4692845"/>
            <a:ext cx="9144000" cy="33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AWS User Groups - Medellín</a:t>
            </a:r>
            <a:endParaRPr/>
          </a:p>
        </p:txBody>
      </p:sp>
      <p:sp>
        <p:nvSpPr>
          <p:cNvPr id="197" name="Google Shape;197;p3"/>
          <p:cNvSpPr txBox="1"/>
          <p:nvPr>
            <p:ph idx="4" type="body"/>
          </p:nvPr>
        </p:nvSpPr>
        <p:spPr>
          <a:xfrm>
            <a:off x="322916" y="5029200"/>
            <a:ext cx="9144000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@awsugmed</a:t>
            </a:r>
            <a:endParaRPr/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16" y="552608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496" y="5536027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 txBox="1"/>
          <p:nvPr/>
        </p:nvSpPr>
        <p:spPr>
          <a:xfrm>
            <a:off x="8797502" y="4357625"/>
            <a:ext cx="1224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  </a:t>
            </a:r>
            <a:endParaRPr/>
          </a:p>
        </p:txBody>
      </p:sp>
      <p:pic>
        <p:nvPicPr>
          <p:cNvPr descr="Diagrama&#10;&#10;Descripción generada automáticamente con confianza media" id="201" name="Google Shape;20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15782" y="5370512"/>
            <a:ext cx="1459345" cy="1459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ódigo QR&#10;&#10;Descripción generada automáticamente" id="202" name="Google Shape;202;p3"/>
          <p:cNvPicPr preferRelativeResize="0"/>
          <p:nvPr/>
        </p:nvPicPr>
        <p:blipFill rotWithShape="1">
          <a:blip r:embed="rId6">
            <a:alphaModFix/>
          </a:blip>
          <a:srcRect b="8262" l="7933" r="7535" t="7864"/>
          <a:stretch/>
        </p:blipFill>
        <p:spPr>
          <a:xfrm>
            <a:off x="8691418" y="1586719"/>
            <a:ext cx="2733963" cy="271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ummits_2022">
  <a:themeElements>
    <a:clrScheme name="FallSummits2021b">
      <a:dk1>
        <a:srgbClr val="000000"/>
      </a:dk1>
      <a:lt1>
        <a:srgbClr val="FFFFFF"/>
      </a:lt1>
      <a:dk2>
        <a:srgbClr val="000036"/>
      </a:dk2>
      <a:lt2>
        <a:srgbClr val="F2F4F4"/>
      </a:lt2>
      <a:accent1>
        <a:srgbClr val="289EFF"/>
      </a:accent1>
      <a:accent2>
        <a:srgbClr val="0D9F91"/>
      </a:accent2>
      <a:accent3>
        <a:srgbClr val="7E4FF3"/>
      </a:accent3>
      <a:accent4>
        <a:srgbClr val="DB2BB6"/>
      </a:accent4>
      <a:accent5>
        <a:srgbClr val="3B3BA8"/>
      </a:accent5>
      <a:accent6>
        <a:srgbClr val="FFAE00"/>
      </a:accent6>
      <a:hlink>
        <a:srgbClr val="289EFF"/>
      </a:hlink>
      <a:folHlink>
        <a:srgbClr val="289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ummit 2021">
      <a:dk1>
        <a:srgbClr val="000000"/>
      </a:dk1>
      <a:lt1>
        <a:srgbClr val="FFFFFF"/>
      </a:lt1>
      <a:dk2>
        <a:srgbClr val="282828"/>
      </a:dk2>
      <a:lt2>
        <a:srgbClr val="F2F4F4"/>
      </a:lt2>
      <a:accent1>
        <a:srgbClr val="FF6900"/>
      </a:accent1>
      <a:accent2>
        <a:srgbClr val="FFAE00"/>
      </a:accent2>
      <a:accent3>
        <a:srgbClr val="F9ED32"/>
      </a:accent3>
      <a:accent4>
        <a:srgbClr val="289EFF"/>
      </a:accent4>
      <a:accent5>
        <a:srgbClr val="3B3BA8"/>
      </a:accent5>
      <a:accent6>
        <a:srgbClr val="6D1E85"/>
      </a:accent6>
      <a:hlink>
        <a:srgbClr val="289EFF"/>
      </a:hlink>
      <a:folHlink>
        <a:srgbClr val="289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2022-05-23T02:06:20Z</dcterms:created>
  <dc:creator>Craigg, Shantavia</dc:creator>
</cp:coreProperties>
</file>