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 id="2147483692" r:id="rId2"/>
  </p:sldMasterIdLst>
  <p:notesMasterIdLst>
    <p:notesMasterId r:id="rId21"/>
  </p:notesMasterIdLst>
  <p:sldIdLst>
    <p:sldId id="379" r:id="rId3"/>
    <p:sldId id="382" r:id="rId4"/>
    <p:sldId id="307" r:id="rId5"/>
    <p:sldId id="324" r:id="rId6"/>
    <p:sldId id="325" r:id="rId7"/>
    <p:sldId id="326" r:id="rId8"/>
    <p:sldId id="384" r:id="rId9"/>
    <p:sldId id="327" r:id="rId10"/>
    <p:sldId id="328" r:id="rId11"/>
    <p:sldId id="329" r:id="rId12"/>
    <p:sldId id="330" r:id="rId13"/>
    <p:sldId id="332" r:id="rId14"/>
    <p:sldId id="331" r:id="rId15"/>
    <p:sldId id="385" r:id="rId16"/>
    <p:sldId id="333" r:id="rId17"/>
    <p:sldId id="334" r:id="rId18"/>
    <p:sldId id="383" r:id="rId19"/>
    <p:sldId id="285" r:id="rId20"/>
  </p:sldIdLst>
  <p:sldSz cx="9144000" cy="5143500" type="screen16x9"/>
  <p:notesSz cx="6858000" cy="9144000"/>
  <p:embeddedFontLst>
    <p:embeddedFont>
      <p:font typeface="Play"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xmlns="">
        <p14:section name="Introduction" id="{7058676A-C3B8-714C-85FC-821BA3EE2E94}">
          <p14:sldIdLst>
            <p14:sldId id="379"/>
          </p14:sldIdLst>
        </p14:section>
        <p14:section name="Resources" id="{AEDDEB22-67D8-B740-897D-B6B204488E71}">
          <p14:sldIdLst>
            <p14:sldId id="382"/>
            <p14:sldId id="307"/>
            <p14:sldId id="324"/>
            <p14:sldId id="325"/>
            <p14:sldId id="326"/>
            <p14:sldId id="327"/>
            <p14:sldId id="328"/>
            <p14:sldId id="329"/>
            <p14:sldId id="330"/>
            <p14:sldId id="331"/>
            <p14:sldId id="332"/>
            <p14:sldId id="333"/>
            <p14:sldId id="334"/>
            <p14:sldId id="383"/>
            <p14:sldId id="285"/>
          </p14:sldIdLst>
        </p14:section>
      </p14:sectionLst>
    </p:ex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8514"/>
    <p:restoredTop sz="96110" autoAdjust="0"/>
  </p:normalViewPr>
  <p:slideViewPr>
    <p:cSldViewPr snapToGrid="0">
      <p:cViewPr varScale="1">
        <p:scale>
          <a:sx n="98" d="100"/>
          <a:sy n="98" d="100"/>
        </p:scale>
        <p:origin x="-456" y="-96"/>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5C0FE9-01F8-4346-B9E1-F3A64DBCD067}"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IN"/>
        </a:p>
      </dgm:t>
    </dgm:pt>
    <dgm:pt modelId="{54647A63-695C-4D93-888B-5A7EA6C90BE2}">
      <dgm:prSet phldrT="[Text]"/>
      <dgm:spPr/>
      <dgm:t>
        <a:bodyPr/>
        <a:lstStyle/>
        <a:p>
          <a:r>
            <a:rPr lang="en-IN" dirty="0" smtClean="0"/>
            <a:t>Define Infrastructure</a:t>
          </a:r>
          <a:endParaRPr lang="en-IN" dirty="0"/>
        </a:p>
      </dgm:t>
    </dgm:pt>
    <dgm:pt modelId="{6B318653-CEE7-484A-8EC8-4762ADC409D2}" type="parTrans" cxnId="{C36756D3-05E4-4358-9353-76666FEC556C}">
      <dgm:prSet/>
      <dgm:spPr/>
      <dgm:t>
        <a:bodyPr/>
        <a:lstStyle/>
        <a:p>
          <a:endParaRPr lang="en-IN"/>
        </a:p>
      </dgm:t>
    </dgm:pt>
    <dgm:pt modelId="{9E9FDA92-95A3-4856-B354-22A620FD101F}" type="sibTrans" cxnId="{C36756D3-05E4-4358-9353-76666FEC556C}">
      <dgm:prSet/>
      <dgm:spPr/>
      <dgm:t>
        <a:bodyPr/>
        <a:lstStyle/>
        <a:p>
          <a:endParaRPr lang="en-IN"/>
        </a:p>
      </dgm:t>
    </dgm:pt>
    <dgm:pt modelId="{820E0C05-CDF8-499F-A51D-B95F37C31D69}">
      <dgm:prSet phldrT="[Text]"/>
      <dgm:spPr/>
      <dgm:t>
        <a:bodyPr/>
        <a:lstStyle/>
        <a:p>
          <a:r>
            <a:rPr lang="en-IN" dirty="0" smtClean="0"/>
            <a:t>Build Infrastructure</a:t>
          </a:r>
          <a:endParaRPr lang="en-IN" dirty="0"/>
        </a:p>
      </dgm:t>
    </dgm:pt>
    <dgm:pt modelId="{BDADD08B-973D-4571-B565-9003D186DC76}" type="parTrans" cxnId="{E876FF51-797E-4925-9236-7C6CB773F82D}">
      <dgm:prSet/>
      <dgm:spPr/>
      <dgm:t>
        <a:bodyPr/>
        <a:lstStyle/>
        <a:p>
          <a:endParaRPr lang="en-IN"/>
        </a:p>
      </dgm:t>
    </dgm:pt>
    <dgm:pt modelId="{CABCD126-3A82-46D9-B462-BDA225890E7F}" type="sibTrans" cxnId="{E876FF51-797E-4925-9236-7C6CB773F82D}">
      <dgm:prSet/>
      <dgm:spPr/>
      <dgm:t>
        <a:bodyPr/>
        <a:lstStyle/>
        <a:p>
          <a:endParaRPr lang="en-IN"/>
        </a:p>
      </dgm:t>
    </dgm:pt>
    <dgm:pt modelId="{A2D5BD18-0FDE-422B-AE99-11F2C9F0FC7D}">
      <dgm:prSet phldrT="[Text]"/>
      <dgm:spPr/>
      <dgm:t>
        <a:bodyPr/>
        <a:lstStyle/>
        <a:p>
          <a:r>
            <a:rPr lang="en-IN" dirty="0" smtClean="0"/>
            <a:t>Test Infrastructure</a:t>
          </a:r>
          <a:endParaRPr lang="en-IN" dirty="0"/>
        </a:p>
      </dgm:t>
    </dgm:pt>
    <dgm:pt modelId="{5917A610-9356-442B-82D6-88ACB8B792AD}" type="parTrans" cxnId="{B6BD929D-EA28-4477-B0CE-70FC269DD85D}">
      <dgm:prSet/>
      <dgm:spPr/>
      <dgm:t>
        <a:bodyPr/>
        <a:lstStyle/>
        <a:p>
          <a:endParaRPr lang="en-IN"/>
        </a:p>
      </dgm:t>
    </dgm:pt>
    <dgm:pt modelId="{F086B25A-1B3A-44E3-9EE2-FC451122A409}" type="sibTrans" cxnId="{B6BD929D-EA28-4477-B0CE-70FC269DD85D}">
      <dgm:prSet/>
      <dgm:spPr/>
      <dgm:t>
        <a:bodyPr/>
        <a:lstStyle/>
        <a:p>
          <a:endParaRPr lang="en-IN"/>
        </a:p>
      </dgm:t>
    </dgm:pt>
    <dgm:pt modelId="{50A10283-C506-418D-9E4A-6989ACF7416B}">
      <dgm:prSet phldrT="[Text]"/>
      <dgm:spPr/>
      <dgm:t>
        <a:bodyPr/>
        <a:lstStyle/>
        <a:p>
          <a:r>
            <a:rPr lang="en-IN" dirty="0" smtClean="0"/>
            <a:t>Deploy Infrastructure</a:t>
          </a:r>
          <a:endParaRPr lang="en-IN" dirty="0"/>
        </a:p>
      </dgm:t>
    </dgm:pt>
    <dgm:pt modelId="{A33D25E3-F87B-42B2-9E66-A91CA7B26520}" type="parTrans" cxnId="{918A211F-472B-484F-AF94-B593993B3A65}">
      <dgm:prSet/>
      <dgm:spPr/>
      <dgm:t>
        <a:bodyPr/>
        <a:lstStyle/>
        <a:p>
          <a:endParaRPr lang="en-IN"/>
        </a:p>
      </dgm:t>
    </dgm:pt>
    <dgm:pt modelId="{610194DD-B544-440A-94F2-48DBDE427502}" type="sibTrans" cxnId="{918A211F-472B-484F-AF94-B593993B3A65}">
      <dgm:prSet/>
      <dgm:spPr/>
      <dgm:t>
        <a:bodyPr/>
        <a:lstStyle/>
        <a:p>
          <a:endParaRPr lang="en-IN"/>
        </a:p>
      </dgm:t>
    </dgm:pt>
    <dgm:pt modelId="{0BD83B88-C71B-49EF-9CC0-15282EC2D083}">
      <dgm:prSet phldrT="[Text]"/>
      <dgm:spPr/>
      <dgm:t>
        <a:bodyPr/>
        <a:lstStyle/>
        <a:p>
          <a:r>
            <a:rPr lang="en-IN" dirty="0" smtClean="0"/>
            <a:t>Monitor &amp; Maintain</a:t>
          </a:r>
          <a:endParaRPr lang="en-IN" dirty="0"/>
        </a:p>
      </dgm:t>
    </dgm:pt>
    <dgm:pt modelId="{197CA966-D06C-4304-A9E0-790DD7D62C65}" type="parTrans" cxnId="{0AD148E5-D674-4394-8E15-8FF8AC6702FA}">
      <dgm:prSet/>
      <dgm:spPr/>
      <dgm:t>
        <a:bodyPr/>
        <a:lstStyle/>
        <a:p>
          <a:endParaRPr lang="en-IN"/>
        </a:p>
      </dgm:t>
    </dgm:pt>
    <dgm:pt modelId="{1C1C3661-FFCD-42A4-8C95-FF7810F0BAED}" type="sibTrans" cxnId="{0AD148E5-D674-4394-8E15-8FF8AC6702FA}">
      <dgm:prSet/>
      <dgm:spPr/>
      <dgm:t>
        <a:bodyPr/>
        <a:lstStyle/>
        <a:p>
          <a:endParaRPr lang="en-IN"/>
        </a:p>
      </dgm:t>
    </dgm:pt>
    <dgm:pt modelId="{4A8CA3C5-0273-4AA2-BD97-07C1B0177FC8}">
      <dgm:prSet phldrT="[Text]"/>
      <dgm:spPr/>
      <dgm:t>
        <a:bodyPr/>
        <a:lstStyle/>
        <a:p>
          <a:r>
            <a:rPr lang="en-IN" dirty="0" smtClean="0"/>
            <a:t>Store Code</a:t>
          </a:r>
          <a:endParaRPr lang="en-IN" dirty="0"/>
        </a:p>
      </dgm:t>
    </dgm:pt>
    <dgm:pt modelId="{411B5CAA-75F0-449A-893A-F1D650B320E3}" type="parTrans" cxnId="{0A0D37D6-3C50-49D9-A8A1-219F5890EF50}">
      <dgm:prSet/>
      <dgm:spPr/>
      <dgm:t>
        <a:bodyPr/>
        <a:lstStyle/>
        <a:p>
          <a:endParaRPr lang="en-IN"/>
        </a:p>
      </dgm:t>
    </dgm:pt>
    <dgm:pt modelId="{BB1CCF41-98F5-418A-97DB-3926D964CB5A}" type="sibTrans" cxnId="{0A0D37D6-3C50-49D9-A8A1-219F5890EF50}">
      <dgm:prSet/>
      <dgm:spPr/>
      <dgm:t>
        <a:bodyPr/>
        <a:lstStyle/>
        <a:p>
          <a:endParaRPr lang="en-IN"/>
        </a:p>
      </dgm:t>
    </dgm:pt>
    <dgm:pt modelId="{ABBF4A2C-7A0B-417F-A222-18E023E7E518}" type="pres">
      <dgm:prSet presAssocID="{655C0FE9-01F8-4346-B9E1-F3A64DBCD067}" presName="cycle" presStyleCnt="0">
        <dgm:presLayoutVars>
          <dgm:dir/>
          <dgm:resizeHandles val="exact"/>
        </dgm:presLayoutVars>
      </dgm:prSet>
      <dgm:spPr/>
      <dgm:t>
        <a:bodyPr/>
        <a:lstStyle/>
        <a:p>
          <a:endParaRPr lang="en-IN"/>
        </a:p>
      </dgm:t>
    </dgm:pt>
    <dgm:pt modelId="{3AE8FCBB-A5BD-47E9-99D2-B3A4FC72E62E}" type="pres">
      <dgm:prSet presAssocID="{54647A63-695C-4D93-888B-5A7EA6C90BE2}" presName="node" presStyleLbl="node1" presStyleIdx="0" presStyleCnt="6">
        <dgm:presLayoutVars>
          <dgm:bulletEnabled val="1"/>
        </dgm:presLayoutVars>
      </dgm:prSet>
      <dgm:spPr/>
      <dgm:t>
        <a:bodyPr/>
        <a:lstStyle/>
        <a:p>
          <a:endParaRPr lang="en-IN"/>
        </a:p>
      </dgm:t>
    </dgm:pt>
    <dgm:pt modelId="{BFC120B7-1FF4-4110-9122-2037A41EE723}" type="pres">
      <dgm:prSet presAssocID="{54647A63-695C-4D93-888B-5A7EA6C90BE2}" presName="spNode" presStyleCnt="0"/>
      <dgm:spPr/>
    </dgm:pt>
    <dgm:pt modelId="{151C2B82-ECA2-44A9-9F0C-7A89193315BF}" type="pres">
      <dgm:prSet presAssocID="{9E9FDA92-95A3-4856-B354-22A620FD101F}" presName="sibTrans" presStyleLbl="sibTrans1D1" presStyleIdx="0" presStyleCnt="6"/>
      <dgm:spPr/>
      <dgm:t>
        <a:bodyPr/>
        <a:lstStyle/>
        <a:p>
          <a:endParaRPr lang="en-IN"/>
        </a:p>
      </dgm:t>
    </dgm:pt>
    <dgm:pt modelId="{C0553487-3C38-47E7-A6FD-0C60E5EE90B8}" type="pres">
      <dgm:prSet presAssocID="{4A8CA3C5-0273-4AA2-BD97-07C1B0177FC8}" presName="node" presStyleLbl="node1" presStyleIdx="1" presStyleCnt="6">
        <dgm:presLayoutVars>
          <dgm:bulletEnabled val="1"/>
        </dgm:presLayoutVars>
      </dgm:prSet>
      <dgm:spPr/>
      <dgm:t>
        <a:bodyPr/>
        <a:lstStyle/>
        <a:p>
          <a:endParaRPr lang="en-IN"/>
        </a:p>
      </dgm:t>
    </dgm:pt>
    <dgm:pt modelId="{F21B131E-9800-442E-AF1E-CDC09707EE39}" type="pres">
      <dgm:prSet presAssocID="{4A8CA3C5-0273-4AA2-BD97-07C1B0177FC8}" presName="spNode" presStyleCnt="0"/>
      <dgm:spPr/>
    </dgm:pt>
    <dgm:pt modelId="{439832E2-6C0A-42A7-8DBA-E32E783BBB2E}" type="pres">
      <dgm:prSet presAssocID="{BB1CCF41-98F5-418A-97DB-3926D964CB5A}" presName="sibTrans" presStyleLbl="sibTrans1D1" presStyleIdx="1" presStyleCnt="6"/>
      <dgm:spPr/>
      <dgm:t>
        <a:bodyPr/>
        <a:lstStyle/>
        <a:p>
          <a:endParaRPr lang="en-IN"/>
        </a:p>
      </dgm:t>
    </dgm:pt>
    <dgm:pt modelId="{B4135260-7659-4D2A-9E01-8283B666DFD6}" type="pres">
      <dgm:prSet presAssocID="{820E0C05-CDF8-499F-A51D-B95F37C31D69}" presName="node" presStyleLbl="node1" presStyleIdx="2" presStyleCnt="6">
        <dgm:presLayoutVars>
          <dgm:bulletEnabled val="1"/>
        </dgm:presLayoutVars>
      </dgm:prSet>
      <dgm:spPr/>
      <dgm:t>
        <a:bodyPr/>
        <a:lstStyle/>
        <a:p>
          <a:endParaRPr lang="en-IN"/>
        </a:p>
      </dgm:t>
    </dgm:pt>
    <dgm:pt modelId="{64F2AC28-2432-446C-97AF-B9BC6D8DD589}" type="pres">
      <dgm:prSet presAssocID="{820E0C05-CDF8-499F-A51D-B95F37C31D69}" presName="spNode" presStyleCnt="0"/>
      <dgm:spPr/>
    </dgm:pt>
    <dgm:pt modelId="{355041BA-4528-41DF-AAA4-AE2BFFAD2133}" type="pres">
      <dgm:prSet presAssocID="{CABCD126-3A82-46D9-B462-BDA225890E7F}" presName="sibTrans" presStyleLbl="sibTrans1D1" presStyleIdx="2" presStyleCnt="6"/>
      <dgm:spPr/>
      <dgm:t>
        <a:bodyPr/>
        <a:lstStyle/>
        <a:p>
          <a:endParaRPr lang="en-IN"/>
        </a:p>
      </dgm:t>
    </dgm:pt>
    <dgm:pt modelId="{B37B8F2A-2662-456F-A65B-1CC8B8918271}" type="pres">
      <dgm:prSet presAssocID="{A2D5BD18-0FDE-422B-AE99-11F2C9F0FC7D}" presName="node" presStyleLbl="node1" presStyleIdx="3" presStyleCnt="6">
        <dgm:presLayoutVars>
          <dgm:bulletEnabled val="1"/>
        </dgm:presLayoutVars>
      </dgm:prSet>
      <dgm:spPr/>
      <dgm:t>
        <a:bodyPr/>
        <a:lstStyle/>
        <a:p>
          <a:endParaRPr lang="en-IN"/>
        </a:p>
      </dgm:t>
    </dgm:pt>
    <dgm:pt modelId="{5B7A8ADE-ADB7-4572-89FC-713165C3B99D}" type="pres">
      <dgm:prSet presAssocID="{A2D5BD18-0FDE-422B-AE99-11F2C9F0FC7D}" presName="spNode" presStyleCnt="0"/>
      <dgm:spPr/>
    </dgm:pt>
    <dgm:pt modelId="{8F935243-FF45-4184-9921-E4109D66C804}" type="pres">
      <dgm:prSet presAssocID="{F086B25A-1B3A-44E3-9EE2-FC451122A409}" presName="sibTrans" presStyleLbl="sibTrans1D1" presStyleIdx="3" presStyleCnt="6"/>
      <dgm:spPr/>
      <dgm:t>
        <a:bodyPr/>
        <a:lstStyle/>
        <a:p>
          <a:endParaRPr lang="en-IN"/>
        </a:p>
      </dgm:t>
    </dgm:pt>
    <dgm:pt modelId="{7E3E8676-641A-4008-8DD0-E97B90328DEB}" type="pres">
      <dgm:prSet presAssocID="{50A10283-C506-418D-9E4A-6989ACF7416B}" presName="node" presStyleLbl="node1" presStyleIdx="4" presStyleCnt="6">
        <dgm:presLayoutVars>
          <dgm:bulletEnabled val="1"/>
        </dgm:presLayoutVars>
      </dgm:prSet>
      <dgm:spPr/>
      <dgm:t>
        <a:bodyPr/>
        <a:lstStyle/>
        <a:p>
          <a:endParaRPr lang="en-IN"/>
        </a:p>
      </dgm:t>
    </dgm:pt>
    <dgm:pt modelId="{EEFA2411-E961-41CD-9FF6-6659B2811529}" type="pres">
      <dgm:prSet presAssocID="{50A10283-C506-418D-9E4A-6989ACF7416B}" presName="spNode" presStyleCnt="0"/>
      <dgm:spPr/>
    </dgm:pt>
    <dgm:pt modelId="{7075BBE3-DC2C-4571-8325-3AB2DBA86E98}" type="pres">
      <dgm:prSet presAssocID="{610194DD-B544-440A-94F2-48DBDE427502}" presName="sibTrans" presStyleLbl="sibTrans1D1" presStyleIdx="4" presStyleCnt="6"/>
      <dgm:spPr/>
      <dgm:t>
        <a:bodyPr/>
        <a:lstStyle/>
        <a:p>
          <a:endParaRPr lang="en-IN"/>
        </a:p>
      </dgm:t>
    </dgm:pt>
    <dgm:pt modelId="{CCE60FCC-58B0-418B-848D-8C75595B2397}" type="pres">
      <dgm:prSet presAssocID="{0BD83B88-C71B-49EF-9CC0-15282EC2D083}" presName="node" presStyleLbl="node1" presStyleIdx="5" presStyleCnt="6">
        <dgm:presLayoutVars>
          <dgm:bulletEnabled val="1"/>
        </dgm:presLayoutVars>
      </dgm:prSet>
      <dgm:spPr/>
      <dgm:t>
        <a:bodyPr/>
        <a:lstStyle/>
        <a:p>
          <a:endParaRPr lang="en-IN"/>
        </a:p>
      </dgm:t>
    </dgm:pt>
    <dgm:pt modelId="{68CF30F4-87D6-464B-9F71-B08B854C71DF}" type="pres">
      <dgm:prSet presAssocID="{0BD83B88-C71B-49EF-9CC0-15282EC2D083}" presName="spNode" presStyleCnt="0"/>
      <dgm:spPr/>
    </dgm:pt>
    <dgm:pt modelId="{D7183B69-594C-4942-ADFD-D5C7D329DE04}" type="pres">
      <dgm:prSet presAssocID="{1C1C3661-FFCD-42A4-8C95-FF7810F0BAED}" presName="sibTrans" presStyleLbl="sibTrans1D1" presStyleIdx="5" presStyleCnt="6"/>
      <dgm:spPr/>
      <dgm:t>
        <a:bodyPr/>
        <a:lstStyle/>
        <a:p>
          <a:endParaRPr lang="en-IN"/>
        </a:p>
      </dgm:t>
    </dgm:pt>
  </dgm:ptLst>
  <dgm:cxnLst>
    <dgm:cxn modelId="{B4C32342-A995-4995-B3AE-F45507F1687C}" type="presOf" srcId="{54647A63-695C-4D93-888B-5A7EA6C90BE2}" destId="{3AE8FCBB-A5BD-47E9-99D2-B3A4FC72E62E}" srcOrd="0" destOrd="0" presId="urn:microsoft.com/office/officeart/2005/8/layout/cycle5"/>
    <dgm:cxn modelId="{2255B6F9-E12A-4EC7-B2F6-8D134957674D}" type="presOf" srcId="{A2D5BD18-0FDE-422B-AE99-11F2C9F0FC7D}" destId="{B37B8F2A-2662-456F-A65B-1CC8B8918271}" srcOrd="0" destOrd="0" presId="urn:microsoft.com/office/officeart/2005/8/layout/cycle5"/>
    <dgm:cxn modelId="{0A0D37D6-3C50-49D9-A8A1-219F5890EF50}" srcId="{655C0FE9-01F8-4346-B9E1-F3A64DBCD067}" destId="{4A8CA3C5-0273-4AA2-BD97-07C1B0177FC8}" srcOrd="1" destOrd="0" parTransId="{411B5CAA-75F0-449A-893A-F1D650B320E3}" sibTransId="{BB1CCF41-98F5-418A-97DB-3926D964CB5A}"/>
    <dgm:cxn modelId="{DDF28257-6652-4171-9E3D-5D975EA6D8C2}" type="presOf" srcId="{0BD83B88-C71B-49EF-9CC0-15282EC2D083}" destId="{CCE60FCC-58B0-418B-848D-8C75595B2397}" srcOrd="0" destOrd="0" presId="urn:microsoft.com/office/officeart/2005/8/layout/cycle5"/>
    <dgm:cxn modelId="{6C09334C-B7C9-4375-9C30-920A1A736510}" type="presOf" srcId="{CABCD126-3A82-46D9-B462-BDA225890E7F}" destId="{355041BA-4528-41DF-AAA4-AE2BFFAD2133}" srcOrd="0" destOrd="0" presId="urn:microsoft.com/office/officeart/2005/8/layout/cycle5"/>
    <dgm:cxn modelId="{E1022BD6-5DA4-41D7-B482-4F1E5412FEE5}" type="presOf" srcId="{655C0FE9-01F8-4346-B9E1-F3A64DBCD067}" destId="{ABBF4A2C-7A0B-417F-A222-18E023E7E518}" srcOrd="0" destOrd="0" presId="urn:microsoft.com/office/officeart/2005/8/layout/cycle5"/>
    <dgm:cxn modelId="{B6BD929D-EA28-4477-B0CE-70FC269DD85D}" srcId="{655C0FE9-01F8-4346-B9E1-F3A64DBCD067}" destId="{A2D5BD18-0FDE-422B-AE99-11F2C9F0FC7D}" srcOrd="3" destOrd="0" parTransId="{5917A610-9356-442B-82D6-88ACB8B792AD}" sibTransId="{F086B25A-1B3A-44E3-9EE2-FC451122A409}"/>
    <dgm:cxn modelId="{C36756D3-05E4-4358-9353-76666FEC556C}" srcId="{655C0FE9-01F8-4346-B9E1-F3A64DBCD067}" destId="{54647A63-695C-4D93-888B-5A7EA6C90BE2}" srcOrd="0" destOrd="0" parTransId="{6B318653-CEE7-484A-8EC8-4762ADC409D2}" sibTransId="{9E9FDA92-95A3-4856-B354-22A620FD101F}"/>
    <dgm:cxn modelId="{E876FF51-797E-4925-9236-7C6CB773F82D}" srcId="{655C0FE9-01F8-4346-B9E1-F3A64DBCD067}" destId="{820E0C05-CDF8-499F-A51D-B95F37C31D69}" srcOrd="2" destOrd="0" parTransId="{BDADD08B-973D-4571-B565-9003D186DC76}" sibTransId="{CABCD126-3A82-46D9-B462-BDA225890E7F}"/>
    <dgm:cxn modelId="{43A21AA5-BE81-4542-A193-B4C0B4D728F5}" type="presOf" srcId="{50A10283-C506-418D-9E4A-6989ACF7416B}" destId="{7E3E8676-641A-4008-8DD0-E97B90328DEB}" srcOrd="0" destOrd="0" presId="urn:microsoft.com/office/officeart/2005/8/layout/cycle5"/>
    <dgm:cxn modelId="{8DA65128-E951-46C3-9C2D-CF6E9028B3E2}" type="presOf" srcId="{610194DD-B544-440A-94F2-48DBDE427502}" destId="{7075BBE3-DC2C-4571-8325-3AB2DBA86E98}" srcOrd="0" destOrd="0" presId="urn:microsoft.com/office/officeart/2005/8/layout/cycle5"/>
    <dgm:cxn modelId="{E8CB24AD-08DB-466D-8CF8-2C15962589A6}" type="presOf" srcId="{1C1C3661-FFCD-42A4-8C95-FF7810F0BAED}" destId="{D7183B69-594C-4942-ADFD-D5C7D329DE04}" srcOrd="0" destOrd="0" presId="urn:microsoft.com/office/officeart/2005/8/layout/cycle5"/>
    <dgm:cxn modelId="{F00779B6-F6B1-4029-8872-D8F4D2B428B7}" type="presOf" srcId="{9E9FDA92-95A3-4856-B354-22A620FD101F}" destId="{151C2B82-ECA2-44A9-9F0C-7A89193315BF}" srcOrd="0" destOrd="0" presId="urn:microsoft.com/office/officeart/2005/8/layout/cycle5"/>
    <dgm:cxn modelId="{5247BE5B-2A00-4BD4-92ED-D5D14F441F5B}" type="presOf" srcId="{820E0C05-CDF8-499F-A51D-B95F37C31D69}" destId="{B4135260-7659-4D2A-9E01-8283B666DFD6}" srcOrd="0" destOrd="0" presId="urn:microsoft.com/office/officeart/2005/8/layout/cycle5"/>
    <dgm:cxn modelId="{AB13E805-0404-4B68-A556-76EE116F63A8}" type="presOf" srcId="{BB1CCF41-98F5-418A-97DB-3926D964CB5A}" destId="{439832E2-6C0A-42A7-8DBA-E32E783BBB2E}" srcOrd="0" destOrd="0" presId="urn:microsoft.com/office/officeart/2005/8/layout/cycle5"/>
    <dgm:cxn modelId="{0AD148E5-D674-4394-8E15-8FF8AC6702FA}" srcId="{655C0FE9-01F8-4346-B9E1-F3A64DBCD067}" destId="{0BD83B88-C71B-49EF-9CC0-15282EC2D083}" srcOrd="5" destOrd="0" parTransId="{197CA966-D06C-4304-A9E0-790DD7D62C65}" sibTransId="{1C1C3661-FFCD-42A4-8C95-FF7810F0BAED}"/>
    <dgm:cxn modelId="{79E096C2-32A6-4595-A025-867496236622}" type="presOf" srcId="{4A8CA3C5-0273-4AA2-BD97-07C1B0177FC8}" destId="{C0553487-3C38-47E7-A6FD-0C60E5EE90B8}" srcOrd="0" destOrd="0" presId="urn:microsoft.com/office/officeart/2005/8/layout/cycle5"/>
    <dgm:cxn modelId="{33FBAB59-D768-4DF4-A625-2BEC31E29687}" type="presOf" srcId="{F086B25A-1B3A-44E3-9EE2-FC451122A409}" destId="{8F935243-FF45-4184-9921-E4109D66C804}" srcOrd="0" destOrd="0" presId="urn:microsoft.com/office/officeart/2005/8/layout/cycle5"/>
    <dgm:cxn modelId="{918A211F-472B-484F-AF94-B593993B3A65}" srcId="{655C0FE9-01F8-4346-B9E1-F3A64DBCD067}" destId="{50A10283-C506-418D-9E4A-6989ACF7416B}" srcOrd="4" destOrd="0" parTransId="{A33D25E3-F87B-42B2-9E66-A91CA7B26520}" sibTransId="{610194DD-B544-440A-94F2-48DBDE427502}"/>
    <dgm:cxn modelId="{621FAA66-EC28-4055-B185-3D710B0619E8}" type="presParOf" srcId="{ABBF4A2C-7A0B-417F-A222-18E023E7E518}" destId="{3AE8FCBB-A5BD-47E9-99D2-B3A4FC72E62E}" srcOrd="0" destOrd="0" presId="urn:microsoft.com/office/officeart/2005/8/layout/cycle5"/>
    <dgm:cxn modelId="{02C37D2B-85EA-4FEB-9CB7-4D59A7B526A5}" type="presParOf" srcId="{ABBF4A2C-7A0B-417F-A222-18E023E7E518}" destId="{BFC120B7-1FF4-4110-9122-2037A41EE723}" srcOrd="1" destOrd="0" presId="urn:microsoft.com/office/officeart/2005/8/layout/cycle5"/>
    <dgm:cxn modelId="{A6B91444-4BAA-4354-9C05-29B6C73DA827}" type="presParOf" srcId="{ABBF4A2C-7A0B-417F-A222-18E023E7E518}" destId="{151C2B82-ECA2-44A9-9F0C-7A89193315BF}" srcOrd="2" destOrd="0" presId="urn:microsoft.com/office/officeart/2005/8/layout/cycle5"/>
    <dgm:cxn modelId="{8522CCC2-4CFD-48B9-9BE0-4F5EA4EE987C}" type="presParOf" srcId="{ABBF4A2C-7A0B-417F-A222-18E023E7E518}" destId="{C0553487-3C38-47E7-A6FD-0C60E5EE90B8}" srcOrd="3" destOrd="0" presId="urn:microsoft.com/office/officeart/2005/8/layout/cycle5"/>
    <dgm:cxn modelId="{062D0B01-11CA-478D-87BB-F9BD5DEEEEB7}" type="presParOf" srcId="{ABBF4A2C-7A0B-417F-A222-18E023E7E518}" destId="{F21B131E-9800-442E-AF1E-CDC09707EE39}" srcOrd="4" destOrd="0" presId="urn:microsoft.com/office/officeart/2005/8/layout/cycle5"/>
    <dgm:cxn modelId="{44A82792-125B-42A0-9661-53C540AC08FD}" type="presParOf" srcId="{ABBF4A2C-7A0B-417F-A222-18E023E7E518}" destId="{439832E2-6C0A-42A7-8DBA-E32E783BBB2E}" srcOrd="5" destOrd="0" presId="urn:microsoft.com/office/officeart/2005/8/layout/cycle5"/>
    <dgm:cxn modelId="{A52EE169-F518-498F-B0C7-C135265B7A76}" type="presParOf" srcId="{ABBF4A2C-7A0B-417F-A222-18E023E7E518}" destId="{B4135260-7659-4D2A-9E01-8283B666DFD6}" srcOrd="6" destOrd="0" presId="urn:microsoft.com/office/officeart/2005/8/layout/cycle5"/>
    <dgm:cxn modelId="{FDC2C0D2-CBB1-466C-8FFD-D3010B5D690E}" type="presParOf" srcId="{ABBF4A2C-7A0B-417F-A222-18E023E7E518}" destId="{64F2AC28-2432-446C-97AF-B9BC6D8DD589}" srcOrd="7" destOrd="0" presId="urn:microsoft.com/office/officeart/2005/8/layout/cycle5"/>
    <dgm:cxn modelId="{1FC61B5C-6CD5-4A1B-9728-A95D922D2F11}" type="presParOf" srcId="{ABBF4A2C-7A0B-417F-A222-18E023E7E518}" destId="{355041BA-4528-41DF-AAA4-AE2BFFAD2133}" srcOrd="8" destOrd="0" presId="urn:microsoft.com/office/officeart/2005/8/layout/cycle5"/>
    <dgm:cxn modelId="{C2F6501C-82A6-4039-BF9B-97E42E529D5E}" type="presParOf" srcId="{ABBF4A2C-7A0B-417F-A222-18E023E7E518}" destId="{B37B8F2A-2662-456F-A65B-1CC8B8918271}" srcOrd="9" destOrd="0" presId="urn:microsoft.com/office/officeart/2005/8/layout/cycle5"/>
    <dgm:cxn modelId="{B0DB6B06-3010-45D9-84D4-5B3AF73C5B20}" type="presParOf" srcId="{ABBF4A2C-7A0B-417F-A222-18E023E7E518}" destId="{5B7A8ADE-ADB7-4572-89FC-713165C3B99D}" srcOrd="10" destOrd="0" presId="urn:microsoft.com/office/officeart/2005/8/layout/cycle5"/>
    <dgm:cxn modelId="{422D2424-35A6-47CB-A447-1FB9C2FBB214}" type="presParOf" srcId="{ABBF4A2C-7A0B-417F-A222-18E023E7E518}" destId="{8F935243-FF45-4184-9921-E4109D66C804}" srcOrd="11" destOrd="0" presId="urn:microsoft.com/office/officeart/2005/8/layout/cycle5"/>
    <dgm:cxn modelId="{73FD884E-AA06-441E-AE25-6D8E5D65E2E4}" type="presParOf" srcId="{ABBF4A2C-7A0B-417F-A222-18E023E7E518}" destId="{7E3E8676-641A-4008-8DD0-E97B90328DEB}" srcOrd="12" destOrd="0" presId="urn:microsoft.com/office/officeart/2005/8/layout/cycle5"/>
    <dgm:cxn modelId="{4AE48E36-77FB-44EB-9644-F99C37CCF6B6}" type="presParOf" srcId="{ABBF4A2C-7A0B-417F-A222-18E023E7E518}" destId="{EEFA2411-E961-41CD-9FF6-6659B2811529}" srcOrd="13" destOrd="0" presId="urn:microsoft.com/office/officeart/2005/8/layout/cycle5"/>
    <dgm:cxn modelId="{A9019179-5895-4554-BA05-81E20586485F}" type="presParOf" srcId="{ABBF4A2C-7A0B-417F-A222-18E023E7E518}" destId="{7075BBE3-DC2C-4571-8325-3AB2DBA86E98}" srcOrd="14" destOrd="0" presId="urn:microsoft.com/office/officeart/2005/8/layout/cycle5"/>
    <dgm:cxn modelId="{2080D8E6-AEC1-4D9B-837F-DF64BE1FCEF3}" type="presParOf" srcId="{ABBF4A2C-7A0B-417F-A222-18E023E7E518}" destId="{CCE60FCC-58B0-418B-848D-8C75595B2397}" srcOrd="15" destOrd="0" presId="urn:microsoft.com/office/officeart/2005/8/layout/cycle5"/>
    <dgm:cxn modelId="{F7E2B80B-612C-4AB7-85F2-C82048847163}" type="presParOf" srcId="{ABBF4A2C-7A0B-417F-A222-18E023E7E518}" destId="{68CF30F4-87D6-464B-9F71-B08B854C71DF}" srcOrd="16" destOrd="0" presId="urn:microsoft.com/office/officeart/2005/8/layout/cycle5"/>
    <dgm:cxn modelId="{AD7D0C5A-758B-4842-9A44-20C286DD89C0}" type="presParOf" srcId="{ABBF4A2C-7A0B-417F-A222-18E023E7E518}" destId="{D7183B69-594C-4942-ADFD-D5C7D329DE04}" srcOrd="17" destOrd="0" presId="urn:microsoft.com/office/officeart/2005/8/layout/cycle5"/>
  </dgm:cxnLst>
  <dgm:bg/>
  <dgm:whole/>
</dgm:dataModel>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33244be8fe_2_17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31" name="Google Shape;231;g133244be8fe_2_1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442771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33244be8fe_2_36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4" name="Google Shape;444;g133244be8fe_2_3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1143000" y="841772"/>
            <a:ext cx="6858000" cy="1790700"/>
          </a:xfrm>
          <a:prstGeom prst="rect">
            <a:avLst/>
          </a:prstGeom>
          <a:noFill/>
          <a:ln>
            <a:noFill/>
          </a:ln>
        </p:spPr>
        <p:txBody>
          <a:bodyPr spcFirstLastPara="1" wrap="square" lIns="137150" tIns="109725" rIns="137150" bIns="109725" anchor="b" anchorCtr="0">
            <a:noAutofit/>
          </a:bodyPr>
          <a:lstStyle>
            <a:lvl1pPr lvl="0" algn="ctr">
              <a:lnSpc>
                <a:spcPct val="90000"/>
              </a:lnSpc>
              <a:spcBef>
                <a:spcPts val="0"/>
              </a:spcBef>
              <a:spcAft>
                <a:spcPts val="0"/>
              </a:spcAft>
              <a:buSzPts val="1100"/>
              <a:buNone/>
              <a:defRPr sz="4500"/>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a:endParaRPr/>
          </a:p>
        </p:txBody>
      </p:sp>
      <p:sp>
        <p:nvSpPr>
          <p:cNvPr id="57" name="Google Shape;57;p14"/>
          <p:cNvSpPr txBox="1">
            <a:spLocks noGrp="1"/>
          </p:cNvSpPr>
          <p:nvPr>
            <p:ph type="subTitle" idx="1"/>
          </p:nvPr>
        </p:nvSpPr>
        <p:spPr>
          <a:xfrm>
            <a:off x="1143000" y="2701528"/>
            <a:ext cx="6858000" cy="1241821"/>
          </a:xfrm>
          <a:prstGeom prst="rect">
            <a:avLst/>
          </a:prstGeom>
          <a:noFill/>
          <a:ln>
            <a:noFill/>
          </a:ln>
        </p:spPr>
        <p:txBody>
          <a:bodyPr spcFirstLastPara="1" wrap="square" lIns="137150" tIns="109725" rIns="137150" bIns="109725" anchor="t" anchorCtr="0">
            <a:spAutoFit/>
          </a:bodyPr>
          <a:lstStyle>
            <a:lvl1pPr lvl="0" algn="ctr">
              <a:lnSpc>
                <a:spcPct val="90000"/>
              </a:lnSpc>
              <a:spcBef>
                <a:spcPts val="400"/>
              </a:spcBef>
              <a:spcAft>
                <a:spcPts val="0"/>
              </a:spcAft>
              <a:buClr>
                <a:schemeClr val="lt2"/>
              </a:buClr>
              <a:buSzPts val="1600"/>
              <a:buNone/>
              <a:defRPr sz="1800"/>
            </a:lvl1pPr>
            <a:lvl2pPr lvl="1" algn="ctr">
              <a:lnSpc>
                <a:spcPct val="90000"/>
              </a:lnSpc>
              <a:spcBef>
                <a:spcPts val="400"/>
              </a:spcBef>
              <a:spcAft>
                <a:spcPts val="0"/>
              </a:spcAft>
              <a:buClr>
                <a:schemeClr val="lt1"/>
              </a:buClr>
              <a:buSzPts val="1400"/>
              <a:buNone/>
              <a:defRPr sz="1500"/>
            </a:lvl2pPr>
            <a:lvl3pPr lvl="2" algn="ctr">
              <a:lnSpc>
                <a:spcPct val="90000"/>
              </a:lnSpc>
              <a:spcBef>
                <a:spcPts val="400"/>
              </a:spcBef>
              <a:spcAft>
                <a:spcPts val="0"/>
              </a:spcAft>
              <a:buClr>
                <a:schemeClr val="lt2"/>
              </a:buClr>
              <a:buSzPts val="1200"/>
              <a:buNone/>
              <a:defRPr sz="1400"/>
            </a:lvl3pPr>
            <a:lvl4pPr lvl="3" algn="ctr">
              <a:lnSpc>
                <a:spcPct val="90000"/>
              </a:lnSpc>
              <a:spcBef>
                <a:spcPts val="400"/>
              </a:spcBef>
              <a:spcAft>
                <a:spcPts val="0"/>
              </a:spcAft>
              <a:buClr>
                <a:schemeClr val="lt2"/>
              </a:buClr>
              <a:buSzPts val="1100"/>
              <a:buNone/>
              <a:defRPr sz="1200"/>
            </a:lvl4pPr>
            <a:lvl5pPr lvl="4" algn="ctr">
              <a:lnSpc>
                <a:spcPct val="90000"/>
              </a:lnSpc>
              <a:spcBef>
                <a:spcPts val="400"/>
              </a:spcBef>
              <a:spcAft>
                <a:spcPts val="0"/>
              </a:spcAft>
              <a:buClr>
                <a:schemeClr val="lt2"/>
              </a:buClr>
              <a:buSzPts val="1100"/>
              <a:buNone/>
              <a:defRPr sz="1200"/>
            </a:lvl5pPr>
            <a:lvl6pPr lvl="5" algn="ctr">
              <a:lnSpc>
                <a:spcPct val="100000"/>
              </a:lnSpc>
              <a:spcBef>
                <a:spcPts val="200"/>
              </a:spcBef>
              <a:spcAft>
                <a:spcPts val="0"/>
              </a:spcAft>
              <a:buClr>
                <a:schemeClr val="lt1"/>
              </a:buClr>
              <a:buSzPts val="1200"/>
              <a:buNone/>
              <a:defRPr sz="1200"/>
            </a:lvl6pPr>
            <a:lvl7pPr lvl="6" algn="ctr">
              <a:lnSpc>
                <a:spcPct val="100000"/>
              </a:lnSpc>
              <a:spcBef>
                <a:spcPts val="200"/>
              </a:spcBef>
              <a:spcAft>
                <a:spcPts val="0"/>
              </a:spcAft>
              <a:buClr>
                <a:schemeClr val="lt1"/>
              </a:buClr>
              <a:buSzPts val="1200"/>
              <a:buNone/>
              <a:defRPr sz="1200"/>
            </a:lvl7pPr>
            <a:lvl8pPr lvl="7" algn="ctr">
              <a:lnSpc>
                <a:spcPct val="100000"/>
              </a:lnSpc>
              <a:spcBef>
                <a:spcPts val="200"/>
              </a:spcBef>
              <a:spcAft>
                <a:spcPts val="0"/>
              </a:spcAft>
              <a:buClr>
                <a:schemeClr val="lt1"/>
              </a:buClr>
              <a:buSzPts val="1200"/>
              <a:buNone/>
              <a:defRPr sz="1200"/>
            </a:lvl8pPr>
            <a:lvl9pPr lvl="8" algn="ctr">
              <a:lnSpc>
                <a:spcPct val="100000"/>
              </a:lnSpc>
              <a:spcBef>
                <a:spcPts val="200"/>
              </a:spcBef>
              <a:spcAft>
                <a:spcPts val="0"/>
              </a:spcAft>
              <a:buClr>
                <a:schemeClr val="lt1"/>
              </a:buClr>
              <a:buSzPts val="1200"/>
              <a:buNone/>
              <a:defRPr sz="1200"/>
            </a:lvl9pPr>
          </a:lstStyle>
          <a:p>
            <a:endParaRPr/>
          </a:p>
        </p:txBody>
      </p:sp>
      <p:sp>
        <p:nvSpPr>
          <p:cNvPr id="58" name="Google Shape;58;p14"/>
          <p:cNvSpPr txBox="1">
            <a:spLocks noGrp="1"/>
          </p:cNvSpPr>
          <p:nvPr>
            <p:ph type="ftr" idx="11"/>
          </p:nvPr>
        </p:nvSpPr>
        <p:spPr>
          <a:xfrm>
            <a:off x="392654" y="4771641"/>
            <a:ext cx="1381312" cy="103874"/>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Arial"/>
                <a:ea typeface="Arial"/>
                <a:cs typeface="Arial"/>
                <a:sym typeface="Arial"/>
              </a:defRPr>
            </a:lvl9pPr>
          </a:lstStyle>
          <a:p>
            <a:endParaRPr/>
          </a:p>
        </p:txBody>
      </p:sp>
      <p:sp>
        <p:nvSpPr>
          <p:cNvPr id="59" name="Google Shape;59;p14"/>
          <p:cNvSpPr txBox="1">
            <a:spLocks noGrp="1"/>
          </p:cNvSpPr>
          <p:nvPr>
            <p:ph type="sldNum" idx="12"/>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_Thank_You">
  <p:cSld name="2_Thank_You">
    <p:spTree>
      <p:nvGrpSpPr>
        <p:cNvPr id="1" name="Shape 195"/>
        <p:cNvGrpSpPr/>
        <p:nvPr/>
      </p:nvGrpSpPr>
      <p:grpSpPr>
        <a:xfrm>
          <a:off x="0" y="0"/>
          <a:ext cx="0" cy="0"/>
          <a:chOff x="0" y="0"/>
          <a:chExt cx="0" cy="0"/>
        </a:xfrm>
      </p:grpSpPr>
      <p:sp>
        <p:nvSpPr>
          <p:cNvPr id="196" name="Google Shape;196;p40"/>
          <p:cNvSpPr txBox="1"/>
          <p:nvPr/>
        </p:nvSpPr>
        <p:spPr>
          <a:xfrm>
            <a:off x="202406" y="1381125"/>
            <a:ext cx="7484071" cy="1190625"/>
          </a:xfrm>
          <a:prstGeom prst="rect">
            <a:avLst/>
          </a:prstGeom>
          <a:noFill/>
          <a:ln>
            <a:noFill/>
          </a:ln>
        </p:spPr>
        <p:txBody>
          <a:bodyPr spcFirstLastPara="1" wrap="square" lIns="114300" tIns="57150" rIns="91425" bIns="57150" anchor="t" anchorCtr="0">
            <a:noAutofit/>
          </a:bodyPr>
          <a:lstStyle/>
          <a:p>
            <a:pPr marL="0" marR="0" lvl="0" indent="0" algn="l" rtl="0">
              <a:lnSpc>
                <a:spcPct val="90000"/>
              </a:lnSpc>
              <a:spcBef>
                <a:spcPts val="0"/>
              </a:spcBef>
              <a:spcAft>
                <a:spcPts val="0"/>
              </a:spcAft>
              <a:buClr>
                <a:schemeClr val="lt1"/>
              </a:buClr>
              <a:buSzPts val="7200"/>
              <a:buFont typeface="Arial"/>
              <a:buNone/>
            </a:pPr>
            <a:r>
              <a:rPr lang="en" sz="7200" b="0" i="0" u="none" strike="noStrike" cap="none">
                <a:solidFill>
                  <a:schemeClr val="lt1"/>
                </a:solidFill>
                <a:latin typeface="Arial"/>
                <a:ea typeface="Arial"/>
                <a:cs typeface="Arial"/>
                <a:sym typeface="Arial"/>
              </a:rPr>
              <a:t>Thank you!</a:t>
            </a:r>
            <a:endParaRPr sz="1100" b="0" i="0" u="none" strike="noStrike" cap="none">
              <a:solidFill>
                <a:srgbClr val="000000"/>
              </a:solidFill>
              <a:latin typeface="Arial"/>
              <a:ea typeface="Arial"/>
              <a:cs typeface="Arial"/>
              <a:sym typeface="Arial"/>
            </a:endParaRPr>
          </a:p>
        </p:txBody>
      </p:sp>
      <p:sp>
        <p:nvSpPr>
          <p:cNvPr id="197" name="Google Shape;197;p40"/>
          <p:cNvSpPr txBox="1">
            <a:spLocks noGrp="1"/>
          </p:cNvSpPr>
          <p:nvPr>
            <p:ph type="body" idx="1"/>
          </p:nvPr>
        </p:nvSpPr>
        <p:spPr>
          <a:xfrm>
            <a:off x="202406" y="2575558"/>
            <a:ext cx="4140994" cy="334330"/>
          </a:xfrm>
          <a:prstGeom prst="rect">
            <a:avLst/>
          </a:prstGeom>
          <a:noFill/>
          <a:ln>
            <a:noFill/>
          </a:ln>
        </p:spPr>
        <p:txBody>
          <a:bodyPr spcFirstLastPara="1" wrap="square" lIns="137150" tIns="109725" rIns="137150" bIns="109725" anchor="t" anchorCtr="0">
            <a:noAutofit/>
          </a:bodyPr>
          <a:lstStyle>
            <a:lvl1pPr marL="457200" lvl="0" indent="-228600" algn="l">
              <a:lnSpc>
                <a:spcPct val="90000"/>
              </a:lnSpc>
              <a:spcBef>
                <a:spcPts val="0"/>
              </a:spcBef>
              <a:spcAft>
                <a:spcPts val="0"/>
              </a:spcAft>
              <a:buClr>
                <a:schemeClr val="lt1"/>
              </a:buClr>
              <a:buSzPts val="1600"/>
              <a:buNone/>
              <a:defRPr sz="1700" b="0">
                <a:solidFill>
                  <a:schemeClr val="lt1"/>
                </a:solidFill>
                <a:latin typeface="Arial"/>
                <a:ea typeface="Arial"/>
                <a:cs typeface="Arial"/>
                <a:sym typeface="Arial"/>
              </a:defRPr>
            </a:lvl1pPr>
            <a:lvl2pPr marL="914400" lvl="1" indent="-228600" algn="l">
              <a:lnSpc>
                <a:spcPct val="90000"/>
              </a:lnSpc>
              <a:spcBef>
                <a:spcPts val="400"/>
              </a:spcBef>
              <a:spcAft>
                <a:spcPts val="0"/>
              </a:spcAft>
              <a:buSzPts val="1100"/>
              <a:buNone/>
              <a:defRPr/>
            </a:lvl2pPr>
            <a:lvl3pPr marL="1371600" lvl="2" indent="-228600" algn="l">
              <a:lnSpc>
                <a:spcPct val="90000"/>
              </a:lnSpc>
              <a:spcBef>
                <a:spcPts val="400"/>
              </a:spcBef>
              <a:spcAft>
                <a:spcPts val="0"/>
              </a:spcAft>
              <a:buSzPts val="1100"/>
              <a:buNone/>
              <a:defRPr/>
            </a:lvl3pPr>
            <a:lvl4pPr marL="1828800" lvl="3" indent="-228600" algn="l">
              <a:lnSpc>
                <a:spcPct val="90000"/>
              </a:lnSpc>
              <a:spcBef>
                <a:spcPts val="400"/>
              </a:spcBef>
              <a:spcAft>
                <a:spcPts val="0"/>
              </a:spcAft>
              <a:buSzPts val="1100"/>
              <a:buNone/>
              <a:defRPr/>
            </a:lvl4pPr>
            <a:lvl5pPr marL="2286000" lvl="4" indent="-228600" algn="l">
              <a:lnSpc>
                <a:spcPct val="90000"/>
              </a:lnSpc>
              <a:spcBef>
                <a:spcPts val="400"/>
              </a:spcBef>
              <a:spcAft>
                <a:spcPts val="0"/>
              </a:spcAft>
              <a:buSzPts val="1100"/>
              <a:buNone/>
              <a:defRPr/>
            </a:lvl5pPr>
            <a:lvl6pPr marL="2743200" lvl="5" indent="-317500" algn="l">
              <a:lnSpc>
                <a:spcPct val="100000"/>
              </a:lnSpc>
              <a:spcBef>
                <a:spcPts val="300"/>
              </a:spcBef>
              <a:spcAft>
                <a:spcPts val="0"/>
              </a:spcAft>
              <a:buClr>
                <a:schemeClr val="lt1"/>
              </a:buClr>
              <a:buSzPts val="1400"/>
              <a:buChar char="•"/>
              <a:defRPr/>
            </a:lvl6pPr>
            <a:lvl7pPr marL="3200400" lvl="6" indent="-317500" algn="l">
              <a:lnSpc>
                <a:spcPct val="100000"/>
              </a:lnSpc>
              <a:spcBef>
                <a:spcPts val="300"/>
              </a:spcBef>
              <a:spcAft>
                <a:spcPts val="0"/>
              </a:spcAft>
              <a:buClr>
                <a:schemeClr val="lt1"/>
              </a:buClr>
              <a:buSzPts val="1400"/>
              <a:buChar char="•"/>
              <a:defRPr/>
            </a:lvl7pPr>
            <a:lvl8pPr marL="3657600" lvl="7" indent="-317500" algn="l">
              <a:lnSpc>
                <a:spcPct val="100000"/>
              </a:lnSpc>
              <a:spcBef>
                <a:spcPts val="300"/>
              </a:spcBef>
              <a:spcAft>
                <a:spcPts val="0"/>
              </a:spcAft>
              <a:buClr>
                <a:schemeClr val="lt1"/>
              </a:buClr>
              <a:buSzPts val="1400"/>
              <a:buChar char="•"/>
              <a:defRPr/>
            </a:lvl8pPr>
            <a:lvl9pPr marL="4114800" lvl="8" indent="-317500" algn="l">
              <a:lnSpc>
                <a:spcPct val="100000"/>
              </a:lnSpc>
              <a:spcBef>
                <a:spcPts val="300"/>
              </a:spcBef>
              <a:spcAft>
                <a:spcPts val="0"/>
              </a:spcAft>
              <a:buClr>
                <a:schemeClr val="lt1"/>
              </a:buClr>
              <a:buSzPts val="1400"/>
              <a:buChar char="•"/>
              <a:defRPr/>
            </a:lvl9pPr>
          </a:lstStyle>
          <a:p>
            <a:endParaRPr/>
          </a:p>
        </p:txBody>
      </p:sp>
      <p:sp>
        <p:nvSpPr>
          <p:cNvPr id="198" name="Google Shape;198;p40"/>
          <p:cNvSpPr txBox="1">
            <a:spLocks noGrp="1"/>
          </p:cNvSpPr>
          <p:nvPr>
            <p:ph type="body" idx="2"/>
          </p:nvPr>
        </p:nvSpPr>
        <p:spPr>
          <a:xfrm>
            <a:off x="202406" y="2964982"/>
            <a:ext cx="4140994" cy="1321268"/>
          </a:xfrm>
          <a:prstGeom prst="rect">
            <a:avLst/>
          </a:prstGeom>
          <a:noFill/>
          <a:ln>
            <a:noFill/>
          </a:ln>
        </p:spPr>
        <p:txBody>
          <a:bodyPr spcFirstLastPara="1" wrap="square" lIns="137150" tIns="109725" rIns="137150" bIns="109725" anchor="t" anchorCtr="0">
            <a:noAutofit/>
          </a:bodyPr>
          <a:lstStyle>
            <a:lvl1pPr marL="457200" lvl="0" indent="-228600" algn="l">
              <a:lnSpc>
                <a:spcPct val="90000"/>
              </a:lnSpc>
              <a:spcBef>
                <a:spcPts val="0"/>
              </a:spcBef>
              <a:spcAft>
                <a:spcPts val="0"/>
              </a:spcAft>
              <a:buClr>
                <a:schemeClr val="lt1"/>
              </a:buClr>
              <a:buSzPts val="1600"/>
              <a:buNone/>
              <a:defRPr sz="1700" b="0">
                <a:solidFill>
                  <a:schemeClr val="lt1"/>
                </a:solidFill>
                <a:latin typeface="Arial"/>
                <a:ea typeface="Arial"/>
                <a:cs typeface="Arial"/>
                <a:sym typeface="Arial"/>
              </a:defRPr>
            </a:lvl1pPr>
            <a:lvl2pPr marL="914400" lvl="1" indent="-228600" algn="l">
              <a:lnSpc>
                <a:spcPct val="90000"/>
              </a:lnSpc>
              <a:spcBef>
                <a:spcPts val="400"/>
              </a:spcBef>
              <a:spcAft>
                <a:spcPts val="0"/>
              </a:spcAft>
              <a:buSzPts val="1100"/>
              <a:buNone/>
              <a:defRPr/>
            </a:lvl2pPr>
            <a:lvl3pPr marL="1371600" lvl="2" indent="-228600" algn="l">
              <a:lnSpc>
                <a:spcPct val="90000"/>
              </a:lnSpc>
              <a:spcBef>
                <a:spcPts val="400"/>
              </a:spcBef>
              <a:spcAft>
                <a:spcPts val="0"/>
              </a:spcAft>
              <a:buSzPts val="1100"/>
              <a:buNone/>
              <a:defRPr/>
            </a:lvl3pPr>
            <a:lvl4pPr marL="1828800" lvl="3" indent="-228600" algn="l">
              <a:lnSpc>
                <a:spcPct val="90000"/>
              </a:lnSpc>
              <a:spcBef>
                <a:spcPts val="400"/>
              </a:spcBef>
              <a:spcAft>
                <a:spcPts val="0"/>
              </a:spcAft>
              <a:buSzPts val="1100"/>
              <a:buNone/>
              <a:defRPr/>
            </a:lvl4pPr>
            <a:lvl5pPr marL="2286000" lvl="4" indent="-228600" algn="l">
              <a:lnSpc>
                <a:spcPct val="90000"/>
              </a:lnSpc>
              <a:spcBef>
                <a:spcPts val="400"/>
              </a:spcBef>
              <a:spcAft>
                <a:spcPts val="0"/>
              </a:spcAft>
              <a:buSzPts val="1100"/>
              <a:buNone/>
              <a:defRPr/>
            </a:lvl5pPr>
            <a:lvl6pPr marL="2743200" lvl="5" indent="-317500" algn="l">
              <a:lnSpc>
                <a:spcPct val="100000"/>
              </a:lnSpc>
              <a:spcBef>
                <a:spcPts val="300"/>
              </a:spcBef>
              <a:spcAft>
                <a:spcPts val="0"/>
              </a:spcAft>
              <a:buClr>
                <a:schemeClr val="lt1"/>
              </a:buClr>
              <a:buSzPts val="1400"/>
              <a:buChar char="•"/>
              <a:defRPr/>
            </a:lvl6pPr>
            <a:lvl7pPr marL="3200400" lvl="6" indent="-317500" algn="l">
              <a:lnSpc>
                <a:spcPct val="100000"/>
              </a:lnSpc>
              <a:spcBef>
                <a:spcPts val="300"/>
              </a:spcBef>
              <a:spcAft>
                <a:spcPts val="0"/>
              </a:spcAft>
              <a:buClr>
                <a:schemeClr val="lt1"/>
              </a:buClr>
              <a:buSzPts val="1400"/>
              <a:buChar char="•"/>
              <a:defRPr/>
            </a:lvl7pPr>
            <a:lvl8pPr marL="3657600" lvl="7" indent="-317500" algn="l">
              <a:lnSpc>
                <a:spcPct val="100000"/>
              </a:lnSpc>
              <a:spcBef>
                <a:spcPts val="300"/>
              </a:spcBef>
              <a:spcAft>
                <a:spcPts val="0"/>
              </a:spcAft>
              <a:buClr>
                <a:schemeClr val="lt1"/>
              </a:buClr>
              <a:buSzPts val="1400"/>
              <a:buChar char="•"/>
              <a:defRPr/>
            </a:lvl8pPr>
            <a:lvl9pPr marL="4114800" lvl="8" indent="-317500" algn="l">
              <a:lnSpc>
                <a:spcPct val="100000"/>
              </a:lnSpc>
              <a:spcBef>
                <a:spcPts val="300"/>
              </a:spcBef>
              <a:spcAft>
                <a:spcPts val="0"/>
              </a:spcAft>
              <a:buClr>
                <a:schemeClr val="lt1"/>
              </a:buClr>
              <a:buSzPts val="1400"/>
              <a:buChar char="•"/>
              <a:defRPr/>
            </a:lvl9pPr>
          </a:lstStyle>
          <a:p>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Custom Layout">
  <p:cSld name="1_Custom Layout">
    <p:bg>
      <p:bgPr>
        <a:solidFill>
          <a:srgbClr val="1C232F"/>
        </a:solidFill>
        <a:effectLst/>
      </p:bgPr>
    </p:bg>
    <p:spTree>
      <p:nvGrpSpPr>
        <p:cNvPr id="1" name="Shape 203"/>
        <p:cNvGrpSpPr/>
        <p:nvPr/>
      </p:nvGrpSpPr>
      <p:grpSpPr>
        <a:xfrm>
          <a:off x="0" y="0"/>
          <a:ext cx="0" cy="0"/>
          <a:chOff x="0" y="0"/>
          <a:chExt cx="0" cy="0"/>
        </a:xfrm>
      </p:grpSpPr>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_TwoSpeakers">
  <p:cSld name="Title_TwoSpeakers">
    <p:spTree>
      <p:nvGrpSpPr>
        <p:cNvPr id="1" name="Shape 204"/>
        <p:cNvGrpSpPr/>
        <p:nvPr/>
      </p:nvGrpSpPr>
      <p:grpSpPr>
        <a:xfrm>
          <a:off x="0" y="0"/>
          <a:ext cx="0" cy="0"/>
          <a:chOff x="0" y="0"/>
          <a:chExt cx="0" cy="0"/>
        </a:xfrm>
      </p:grpSpPr>
      <p:sp>
        <p:nvSpPr>
          <p:cNvPr id="205" name="Google Shape;205;p43"/>
          <p:cNvSpPr txBox="1">
            <a:spLocks noGrp="1"/>
          </p:cNvSpPr>
          <p:nvPr>
            <p:ph type="title"/>
          </p:nvPr>
        </p:nvSpPr>
        <p:spPr>
          <a:xfrm>
            <a:off x="201930" y="1807284"/>
            <a:ext cx="6538874" cy="1156607"/>
          </a:xfrm>
          <a:prstGeom prst="rect">
            <a:avLst/>
          </a:prstGeom>
          <a:noFill/>
          <a:ln>
            <a:noFill/>
          </a:ln>
        </p:spPr>
        <p:txBody>
          <a:bodyPr spcFirstLastPara="1" wrap="square" lIns="137150" tIns="109725" rIns="137150" bIns="109725" anchor="t" anchorCtr="0">
            <a:noAutofit/>
          </a:bodyPr>
          <a:lstStyle>
            <a:lvl1pPr lvl="0" algn="l">
              <a:lnSpc>
                <a:spcPct val="90000"/>
              </a:lnSpc>
              <a:spcBef>
                <a:spcPts val="0"/>
              </a:spcBef>
              <a:spcAft>
                <a:spcPts val="0"/>
              </a:spcAft>
              <a:buSzPts val="1100"/>
              <a:buNone/>
              <a:defRPr sz="3400" b="0" i="0">
                <a:solidFill>
                  <a:schemeClr val="lt1"/>
                </a:solidFill>
                <a:latin typeface="Arial"/>
                <a:ea typeface="Arial"/>
                <a:cs typeface="Arial"/>
                <a:sym typeface="Arial"/>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a:endParaRPr/>
          </a:p>
        </p:txBody>
      </p:sp>
      <p:sp>
        <p:nvSpPr>
          <p:cNvPr id="206" name="Google Shape;206;p43"/>
          <p:cNvSpPr txBox="1">
            <a:spLocks noGrp="1"/>
          </p:cNvSpPr>
          <p:nvPr>
            <p:ph type="body" idx="1"/>
          </p:nvPr>
        </p:nvSpPr>
        <p:spPr>
          <a:xfrm>
            <a:off x="202406" y="3405188"/>
            <a:ext cx="3131344" cy="290228"/>
          </a:xfrm>
          <a:prstGeom prst="rect">
            <a:avLst/>
          </a:prstGeom>
          <a:noFill/>
          <a:ln>
            <a:noFill/>
          </a:ln>
        </p:spPr>
        <p:txBody>
          <a:bodyPr spcFirstLastPara="1" wrap="square" lIns="137150" tIns="109725" rIns="137150" bIns="109725" anchor="t" anchorCtr="0">
            <a:noAutofit/>
          </a:bodyPr>
          <a:lstStyle>
            <a:lvl1pPr marL="457200" marR="0" lvl="0" indent="-228600" algn="l">
              <a:lnSpc>
                <a:spcPct val="90000"/>
              </a:lnSpc>
              <a:spcBef>
                <a:spcPts val="300"/>
              </a:spcBef>
              <a:spcAft>
                <a:spcPts val="0"/>
              </a:spcAft>
              <a:buClr>
                <a:schemeClr val="lt1"/>
              </a:buClr>
              <a:buSzPts val="1400"/>
              <a:buFont typeface="Arial"/>
              <a:buNone/>
              <a:defRPr sz="1500" b="0">
                <a:solidFill>
                  <a:schemeClr val="lt1"/>
                </a:solidFill>
                <a:latin typeface="Arial"/>
                <a:ea typeface="Arial"/>
                <a:cs typeface="Arial"/>
                <a:sym typeface="Arial"/>
              </a:defRPr>
            </a:lvl1pPr>
            <a:lvl2pPr marL="914400" lvl="1" indent="-228600" algn="l">
              <a:lnSpc>
                <a:spcPct val="90000"/>
              </a:lnSpc>
              <a:spcBef>
                <a:spcPts val="400"/>
              </a:spcBef>
              <a:spcAft>
                <a:spcPts val="0"/>
              </a:spcAft>
              <a:buSzPts val="1100"/>
              <a:buNone/>
              <a:defRPr/>
            </a:lvl2pPr>
            <a:lvl3pPr marL="1371600" lvl="2" indent="-228600" algn="l">
              <a:lnSpc>
                <a:spcPct val="90000"/>
              </a:lnSpc>
              <a:spcBef>
                <a:spcPts val="400"/>
              </a:spcBef>
              <a:spcAft>
                <a:spcPts val="0"/>
              </a:spcAft>
              <a:buSzPts val="1100"/>
              <a:buNone/>
              <a:defRPr/>
            </a:lvl3pPr>
            <a:lvl4pPr marL="1828800" lvl="3" indent="-228600" algn="l">
              <a:lnSpc>
                <a:spcPct val="90000"/>
              </a:lnSpc>
              <a:spcBef>
                <a:spcPts val="400"/>
              </a:spcBef>
              <a:spcAft>
                <a:spcPts val="0"/>
              </a:spcAft>
              <a:buSzPts val="1100"/>
              <a:buNone/>
              <a:defRPr/>
            </a:lvl4pPr>
            <a:lvl5pPr marL="2286000" lvl="4" indent="-228600" algn="l">
              <a:lnSpc>
                <a:spcPct val="90000"/>
              </a:lnSpc>
              <a:spcBef>
                <a:spcPts val="400"/>
              </a:spcBef>
              <a:spcAft>
                <a:spcPts val="0"/>
              </a:spcAft>
              <a:buSzPts val="1100"/>
              <a:buNone/>
              <a:defRPr/>
            </a:lvl5pPr>
            <a:lvl6pPr marL="2743200" lvl="5" indent="-317500" algn="l">
              <a:lnSpc>
                <a:spcPct val="100000"/>
              </a:lnSpc>
              <a:spcBef>
                <a:spcPts val="300"/>
              </a:spcBef>
              <a:spcAft>
                <a:spcPts val="0"/>
              </a:spcAft>
              <a:buClr>
                <a:schemeClr val="lt1"/>
              </a:buClr>
              <a:buSzPts val="1400"/>
              <a:buChar char="•"/>
              <a:defRPr/>
            </a:lvl6pPr>
            <a:lvl7pPr marL="3200400" lvl="6" indent="-317500" algn="l">
              <a:lnSpc>
                <a:spcPct val="100000"/>
              </a:lnSpc>
              <a:spcBef>
                <a:spcPts val="300"/>
              </a:spcBef>
              <a:spcAft>
                <a:spcPts val="0"/>
              </a:spcAft>
              <a:buClr>
                <a:schemeClr val="lt1"/>
              </a:buClr>
              <a:buSzPts val="1400"/>
              <a:buChar char="•"/>
              <a:defRPr/>
            </a:lvl7pPr>
            <a:lvl8pPr marL="3657600" lvl="7" indent="-317500" algn="l">
              <a:lnSpc>
                <a:spcPct val="100000"/>
              </a:lnSpc>
              <a:spcBef>
                <a:spcPts val="300"/>
              </a:spcBef>
              <a:spcAft>
                <a:spcPts val="0"/>
              </a:spcAft>
              <a:buClr>
                <a:schemeClr val="lt1"/>
              </a:buClr>
              <a:buSzPts val="1400"/>
              <a:buChar char="•"/>
              <a:defRPr/>
            </a:lvl8pPr>
            <a:lvl9pPr marL="4114800" lvl="8" indent="-317500" algn="l">
              <a:lnSpc>
                <a:spcPct val="100000"/>
              </a:lnSpc>
              <a:spcBef>
                <a:spcPts val="300"/>
              </a:spcBef>
              <a:spcAft>
                <a:spcPts val="0"/>
              </a:spcAft>
              <a:buClr>
                <a:schemeClr val="lt1"/>
              </a:buClr>
              <a:buSzPts val="1400"/>
              <a:buChar char="•"/>
              <a:defRPr/>
            </a:lvl9pPr>
          </a:lstStyle>
          <a:p>
            <a:endParaRPr/>
          </a:p>
        </p:txBody>
      </p:sp>
      <p:sp>
        <p:nvSpPr>
          <p:cNvPr id="207" name="Google Shape;207;p43"/>
          <p:cNvSpPr txBox="1">
            <a:spLocks noGrp="1"/>
          </p:cNvSpPr>
          <p:nvPr>
            <p:ph type="body" idx="2"/>
          </p:nvPr>
        </p:nvSpPr>
        <p:spPr>
          <a:xfrm>
            <a:off x="202406" y="3688868"/>
            <a:ext cx="3131344" cy="608126"/>
          </a:xfrm>
          <a:prstGeom prst="rect">
            <a:avLst/>
          </a:prstGeom>
          <a:noFill/>
          <a:ln>
            <a:noFill/>
          </a:ln>
        </p:spPr>
        <p:txBody>
          <a:bodyPr spcFirstLastPara="1" wrap="square" lIns="137150" tIns="109725" rIns="137150" bIns="109725" anchor="t" anchorCtr="0">
            <a:noAutofit/>
          </a:bodyPr>
          <a:lstStyle>
            <a:lvl1pPr marL="457200" marR="0" lvl="0" indent="-228600" algn="l">
              <a:lnSpc>
                <a:spcPct val="90000"/>
              </a:lnSpc>
              <a:spcBef>
                <a:spcPts val="300"/>
              </a:spcBef>
              <a:spcAft>
                <a:spcPts val="0"/>
              </a:spcAft>
              <a:buClr>
                <a:schemeClr val="lt1"/>
              </a:buClr>
              <a:buSzPts val="1400"/>
              <a:buFont typeface="Arial"/>
              <a:buNone/>
              <a:defRPr sz="1500" b="0">
                <a:solidFill>
                  <a:schemeClr val="lt1"/>
                </a:solidFill>
                <a:latin typeface="Arial"/>
                <a:ea typeface="Arial"/>
                <a:cs typeface="Arial"/>
                <a:sym typeface="Arial"/>
              </a:defRPr>
            </a:lvl1pPr>
            <a:lvl2pPr marL="914400" lvl="1" indent="-228600" algn="l">
              <a:lnSpc>
                <a:spcPct val="90000"/>
              </a:lnSpc>
              <a:spcBef>
                <a:spcPts val="400"/>
              </a:spcBef>
              <a:spcAft>
                <a:spcPts val="0"/>
              </a:spcAft>
              <a:buSzPts val="1100"/>
              <a:buNone/>
              <a:defRPr/>
            </a:lvl2pPr>
            <a:lvl3pPr marL="1371600" lvl="2" indent="-228600" algn="l">
              <a:lnSpc>
                <a:spcPct val="90000"/>
              </a:lnSpc>
              <a:spcBef>
                <a:spcPts val="400"/>
              </a:spcBef>
              <a:spcAft>
                <a:spcPts val="0"/>
              </a:spcAft>
              <a:buSzPts val="1100"/>
              <a:buNone/>
              <a:defRPr/>
            </a:lvl3pPr>
            <a:lvl4pPr marL="1828800" lvl="3" indent="-228600" algn="l">
              <a:lnSpc>
                <a:spcPct val="90000"/>
              </a:lnSpc>
              <a:spcBef>
                <a:spcPts val="400"/>
              </a:spcBef>
              <a:spcAft>
                <a:spcPts val="0"/>
              </a:spcAft>
              <a:buSzPts val="1100"/>
              <a:buNone/>
              <a:defRPr/>
            </a:lvl4pPr>
            <a:lvl5pPr marL="2286000" lvl="4" indent="-228600" algn="l">
              <a:lnSpc>
                <a:spcPct val="90000"/>
              </a:lnSpc>
              <a:spcBef>
                <a:spcPts val="400"/>
              </a:spcBef>
              <a:spcAft>
                <a:spcPts val="0"/>
              </a:spcAft>
              <a:buSzPts val="1100"/>
              <a:buNone/>
              <a:defRPr/>
            </a:lvl5pPr>
            <a:lvl6pPr marL="2743200" lvl="5" indent="-317500" algn="l">
              <a:lnSpc>
                <a:spcPct val="100000"/>
              </a:lnSpc>
              <a:spcBef>
                <a:spcPts val="300"/>
              </a:spcBef>
              <a:spcAft>
                <a:spcPts val="0"/>
              </a:spcAft>
              <a:buClr>
                <a:schemeClr val="lt1"/>
              </a:buClr>
              <a:buSzPts val="1400"/>
              <a:buChar char="•"/>
              <a:defRPr/>
            </a:lvl6pPr>
            <a:lvl7pPr marL="3200400" lvl="6" indent="-317500" algn="l">
              <a:lnSpc>
                <a:spcPct val="100000"/>
              </a:lnSpc>
              <a:spcBef>
                <a:spcPts val="300"/>
              </a:spcBef>
              <a:spcAft>
                <a:spcPts val="0"/>
              </a:spcAft>
              <a:buClr>
                <a:schemeClr val="lt1"/>
              </a:buClr>
              <a:buSzPts val="1400"/>
              <a:buChar char="•"/>
              <a:defRPr/>
            </a:lvl7pPr>
            <a:lvl8pPr marL="3657600" lvl="7" indent="-317500" algn="l">
              <a:lnSpc>
                <a:spcPct val="100000"/>
              </a:lnSpc>
              <a:spcBef>
                <a:spcPts val="300"/>
              </a:spcBef>
              <a:spcAft>
                <a:spcPts val="0"/>
              </a:spcAft>
              <a:buClr>
                <a:schemeClr val="lt1"/>
              </a:buClr>
              <a:buSzPts val="1400"/>
              <a:buChar char="•"/>
              <a:defRPr/>
            </a:lvl8pPr>
            <a:lvl9pPr marL="4114800" lvl="8" indent="-317500" algn="l">
              <a:lnSpc>
                <a:spcPct val="100000"/>
              </a:lnSpc>
              <a:spcBef>
                <a:spcPts val="300"/>
              </a:spcBef>
              <a:spcAft>
                <a:spcPts val="0"/>
              </a:spcAft>
              <a:buClr>
                <a:schemeClr val="lt1"/>
              </a:buClr>
              <a:buSzPts val="1400"/>
              <a:buChar char="•"/>
              <a:defRPr/>
            </a:lvl9pPr>
          </a:lstStyle>
          <a:p>
            <a:endParaRPr/>
          </a:p>
        </p:txBody>
      </p:sp>
      <p:sp>
        <p:nvSpPr>
          <p:cNvPr id="208" name="Google Shape;208;p43"/>
          <p:cNvSpPr txBox="1">
            <a:spLocks noGrp="1"/>
          </p:cNvSpPr>
          <p:nvPr>
            <p:ph type="body" idx="3"/>
          </p:nvPr>
        </p:nvSpPr>
        <p:spPr>
          <a:xfrm>
            <a:off x="3609459" y="3405188"/>
            <a:ext cx="3131344" cy="290228"/>
          </a:xfrm>
          <a:prstGeom prst="rect">
            <a:avLst/>
          </a:prstGeom>
          <a:noFill/>
          <a:ln>
            <a:noFill/>
          </a:ln>
        </p:spPr>
        <p:txBody>
          <a:bodyPr spcFirstLastPara="1" wrap="square" lIns="137150" tIns="109725" rIns="137150" bIns="109725" anchor="t" anchorCtr="0">
            <a:noAutofit/>
          </a:bodyPr>
          <a:lstStyle>
            <a:lvl1pPr marL="457200" marR="0" lvl="0" indent="-228600" algn="l">
              <a:lnSpc>
                <a:spcPct val="90000"/>
              </a:lnSpc>
              <a:spcBef>
                <a:spcPts val="300"/>
              </a:spcBef>
              <a:spcAft>
                <a:spcPts val="0"/>
              </a:spcAft>
              <a:buClr>
                <a:schemeClr val="lt1"/>
              </a:buClr>
              <a:buSzPts val="1400"/>
              <a:buFont typeface="Arial"/>
              <a:buNone/>
              <a:defRPr sz="1500" b="0">
                <a:solidFill>
                  <a:schemeClr val="lt1"/>
                </a:solidFill>
                <a:latin typeface="Arial"/>
                <a:ea typeface="Arial"/>
                <a:cs typeface="Arial"/>
                <a:sym typeface="Arial"/>
              </a:defRPr>
            </a:lvl1pPr>
            <a:lvl2pPr marL="914400" lvl="1" indent="-228600" algn="l">
              <a:lnSpc>
                <a:spcPct val="90000"/>
              </a:lnSpc>
              <a:spcBef>
                <a:spcPts val="400"/>
              </a:spcBef>
              <a:spcAft>
                <a:spcPts val="0"/>
              </a:spcAft>
              <a:buSzPts val="1100"/>
              <a:buNone/>
              <a:defRPr/>
            </a:lvl2pPr>
            <a:lvl3pPr marL="1371600" lvl="2" indent="-228600" algn="l">
              <a:lnSpc>
                <a:spcPct val="90000"/>
              </a:lnSpc>
              <a:spcBef>
                <a:spcPts val="400"/>
              </a:spcBef>
              <a:spcAft>
                <a:spcPts val="0"/>
              </a:spcAft>
              <a:buSzPts val="1100"/>
              <a:buNone/>
              <a:defRPr/>
            </a:lvl3pPr>
            <a:lvl4pPr marL="1828800" lvl="3" indent="-228600" algn="l">
              <a:lnSpc>
                <a:spcPct val="90000"/>
              </a:lnSpc>
              <a:spcBef>
                <a:spcPts val="400"/>
              </a:spcBef>
              <a:spcAft>
                <a:spcPts val="0"/>
              </a:spcAft>
              <a:buSzPts val="1100"/>
              <a:buNone/>
              <a:defRPr/>
            </a:lvl4pPr>
            <a:lvl5pPr marL="2286000" lvl="4" indent="-228600" algn="l">
              <a:lnSpc>
                <a:spcPct val="90000"/>
              </a:lnSpc>
              <a:spcBef>
                <a:spcPts val="400"/>
              </a:spcBef>
              <a:spcAft>
                <a:spcPts val="0"/>
              </a:spcAft>
              <a:buSzPts val="1100"/>
              <a:buNone/>
              <a:defRPr/>
            </a:lvl5pPr>
            <a:lvl6pPr marL="2743200" lvl="5" indent="-317500" algn="l">
              <a:lnSpc>
                <a:spcPct val="100000"/>
              </a:lnSpc>
              <a:spcBef>
                <a:spcPts val="300"/>
              </a:spcBef>
              <a:spcAft>
                <a:spcPts val="0"/>
              </a:spcAft>
              <a:buClr>
                <a:schemeClr val="lt1"/>
              </a:buClr>
              <a:buSzPts val="1400"/>
              <a:buChar char="•"/>
              <a:defRPr/>
            </a:lvl6pPr>
            <a:lvl7pPr marL="3200400" lvl="6" indent="-317500" algn="l">
              <a:lnSpc>
                <a:spcPct val="100000"/>
              </a:lnSpc>
              <a:spcBef>
                <a:spcPts val="300"/>
              </a:spcBef>
              <a:spcAft>
                <a:spcPts val="0"/>
              </a:spcAft>
              <a:buClr>
                <a:schemeClr val="lt1"/>
              </a:buClr>
              <a:buSzPts val="1400"/>
              <a:buChar char="•"/>
              <a:defRPr/>
            </a:lvl7pPr>
            <a:lvl8pPr marL="3657600" lvl="7" indent="-317500" algn="l">
              <a:lnSpc>
                <a:spcPct val="100000"/>
              </a:lnSpc>
              <a:spcBef>
                <a:spcPts val="300"/>
              </a:spcBef>
              <a:spcAft>
                <a:spcPts val="0"/>
              </a:spcAft>
              <a:buClr>
                <a:schemeClr val="lt1"/>
              </a:buClr>
              <a:buSzPts val="1400"/>
              <a:buChar char="•"/>
              <a:defRPr/>
            </a:lvl8pPr>
            <a:lvl9pPr marL="4114800" lvl="8" indent="-317500" algn="l">
              <a:lnSpc>
                <a:spcPct val="100000"/>
              </a:lnSpc>
              <a:spcBef>
                <a:spcPts val="300"/>
              </a:spcBef>
              <a:spcAft>
                <a:spcPts val="0"/>
              </a:spcAft>
              <a:buClr>
                <a:schemeClr val="lt1"/>
              </a:buClr>
              <a:buSzPts val="1400"/>
              <a:buChar char="•"/>
              <a:defRPr/>
            </a:lvl9pPr>
          </a:lstStyle>
          <a:p>
            <a:endParaRPr/>
          </a:p>
        </p:txBody>
      </p:sp>
      <p:sp>
        <p:nvSpPr>
          <p:cNvPr id="209" name="Google Shape;209;p43"/>
          <p:cNvSpPr txBox="1">
            <a:spLocks noGrp="1"/>
          </p:cNvSpPr>
          <p:nvPr>
            <p:ph type="body" idx="4"/>
          </p:nvPr>
        </p:nvSpPr>
        <p:spPr>
          <a:xfrm>
            <a:off x="3609459" y="3688868"/>
            <a:ext cx="3131344" cy="608126"/>
          </a:xfrm>
          <a:prstGeom prst="rect">
            <a:avLst/>
          </a:prstGeom>
          <a:noFill/>
          <a:ln>
            <a:noFill/>
          </a:ln>
        </p:spPr>
        <p:txBody>
          <a:bodyPr spcFirstLastPara="1" wrap="square" lIns="137150" tIns="109725" rIns="137150" bIns="109725" anchor="t" anchorCtr="0">
            <a:noAutofit/>
          </a:bodyPr>
          <a:lstStyle>
            <a:lvl1pPr marL="457200" marR="0" lvl="0" indent="-228600" algn="l">
              <a:lnSpc>
                <a:spcPct val="90000"/>
              </a:lnSpc>
              <a:spcBef>
                <a:spcPts val="300"/>
              </a:spcBef>
              <a:spcAft>
                <a:spcPts val="0"/>
              </a:spcAft>
              <a:buClr>
                <a:schemeClr val="lt1"/>
              </a:buClr>
              <a:buSzPts val="1400"/>
              <a:buFont typeface="Arial"/>
              <a:buNone/>
              <a:defRPr sz="1500" b="0">
                <a:solidFill>
                  <a:schemeClr val="lt1"/>
                </a:solidFill>
                <a:latin typeface="Arial"/>
                <a:ea typeface="Arial"/>
                <a:cs typeface="Arial"/>
                <a:sym typeface="Arial"/>
              </a:defRPr>
            </a:lvl1pPr>
            <a:lvl2pPr marL="914400" lvl="1" indent="-228600" algn="l">
              <a:lnSpc>
                <a:spcPct val="90000"/>
              </a:lnSpc>
              <a:spcBef>
                <a:spcPts val="400"/>
              </a:spcBef>
              <a:spcAft>
                <a:spcPts val="0"/>
              </a:spcAft>
              <a:buSzPts val="1100"/>
              <a:buNone/>
              <a:defRPr/>
            </a:lvl2pPr>
            <a:lvl3pPr marL="1371600" lvl="2" indent="-228600" algn="l">
              <a:lnSpc>
                <a:spcPct val="90000"/>
              </a:lnSpc>
              <a:spcBef>
                <a:spcPts val="400"/>
              </a:spcBef>
              <a:spcAft>
                <a:spcPts val="0"/>
              </a:spcAft>
              <a:buSzPts val="1100"/>
              <a:buNone/>
              <a:defRPr/>
            </a:lvl3pPr>
            <a:lvl4pPr marL="1828800" lvl="3" indent="-228600" algn="l">
              <a:lnSpc>
                <a:spcPct val="90000"/>
              </a:lnSpc>
              <a:spcBef>
                <a:spcPts val="400"/>
              </a:spcBef>
              <a:spcAft>
                <a:spcPts val="0"/>
              </a:spcAft>
              <a:buSzPts val="1100"/>
              <a:buNone/>
              <a:defRPr/>
            </a:lvl4pPr>
            <a:lvl5pPr marL="2286000" lvl="4" indent="-228600" algn="l">
              <a:lnSpc>
                <a:spcPct val="90000"/>
              </a:lnSpc>
              <a:spcBef>
                <a:spcPts val="400"/>
              </a:spcBef>
              <a:spcAft>
                <a:spcPts val="0"/>
              </a:spcAft>
              <a:buSzPts val="1100"/>
              <a:buNone/>
              <a:defRPr/>
            </a:lvl5pPr>
            <a:lvl6pPr marL="2743200" lvl="5" indent="-317500" algn="l">
              <a:lnSpc>
                <a:spcPct val="100000"/>
              </a:lnSpc>
              <a:spcBef>
                <a:spcPts val="300"/>
              </a:spcBef>
              <a:spcAft>
                <a:spcPts val="0"/>
              </a:spcAft>
              <a:buClr>
                <a:schemeClr val="lt1"/>
              </a:buClr>
              <a:buSzPts val="1400"/>
              <a:buChar char="•"/>
              <a:defRPr/>
            </a:lvl6pPr>
            <a:lvl7pPr marL="3200400" lvl="6" indent="-317500" algn="l">
              <a:lnSpc>
                <a:spcPct val="100000"/>
              </a:lnSpc>
              <a:spcBef>
                <a:spcPts val="300"/>
              </a:spcBef>
              <a:spcAft>
                <a:spcPts val="0"/>
              </a:spcAft>
              <a:buClr>
                <a:schemeClr val="lt1"/>
              </a:buClr>
              <a:buSzPts val="1400"/>
              <a:buChar char="•"/>
              <a:defRPr/>
            </a:lvl7pPr>
            <a:lvl8pPr marL="3657600" lvl="7" indent="-317500" algn="l">
              <a:lnSpc>
                <a:spcPct val="100000"/>
              </a:lnSpc>
              <a:spcBef>
                <a:spcPts val="300"/>
              </a:spcBef>
              <a:spcAft>
                <a:spcPts val="0"/>
              </a:spcAft>
              <a:buClr>
                <a:schemeClr val="lt1"/>
              </a:buClr>
              <a:buSzPts val="1400"/>
              <a:buChar char="•"/>
              <a:defRPr/>
            </a:lvl8pPr>
            <a:lvl9pPr marL="4114800" lvl="8" indent="-317500" algn="l">
              <a:lnSpc>
                <a:spcPct val="100000"/>
              </a:lnSpc>
              <a:spcBef>
                <a:spcPts val="300"/>
              </a:spcBef>
              <a:spcAft>
                <a:spcPts val="0"/>
              </a:spcAft>
              <a:buClr>
                <a:schemeClr val="lt1"/>
              </a:buClr>
              <a:buSzPts val="1400"/>
              <a:buChar char="•"/>
              <a:defRPr/>
            </a:lvl9pPr>
          </a:lstStyle>
          <a:p>
            <a:endParaRPr/>
          </a:p>
        </p:txBody>
      </p:sp>
      <p:sp>
        <p:nvSpPr>
          <p:cNvPr id="210" name="Google Shape;210;p43"/>
          <p:cNvSpPr txBox="1">
            <a:spLocks noGrp="1"/>
          </p:cNvSpPr>
          <p:nvPr>
            <p:ph type="body" idx="5"/>
          </p:nvPr>
        </p:nvSpPr>
        <p:spPr>
          <a:xfrm>
            <a:off x="201929" y="1052197"/>
            <a:ext cx="6538873" cy="342835"/>
          </a:xfrm>
          <a:prstGeom prst="rect">
            <a:avLst/>
          </a:prstGeom>
          <a:noFill/>
          <a:ln>
            <a:noFill/>
          </a:ln>
        </p:spPr>
        <p:txBody>
          <a:bodyPr spcFirstLastPara="1" wrap="square" lIns="137150" tIns="109725" rIns="137150" bIns="109725" anchor="t" anchorCtr="0">
            <a:spAutoFit/>
          </a:bodyPr>
          <a:lstStyle>
            <a:lvl1pPr marL="457200" lvl="0" indent="-228600" algn="l">
              <a:lnSpc>
                <a:spcPct val="90000"/>
              </a:lnSpc>
              <a:spcBef>
                <a:spcPts val="200"/>
              </a:spcBef>
              <a:spcAft>
                <a:spcPts val="0"/>
              </a:spcAft>
              <a:buSzPts val="1100"/>
              <a:buNone/>
              <a:defRPr sz="900" b="1" i="0" cap="none">
                <a:solidFill>
                  <a:schemeClr val="accent1"/>
                </a:solidFill>
                <a:latin typeface="Play"/>
                <a:ea typeface="Play"/>
                <a:cs typeface="Play"/>
                <a:sym typeface="Play"/>
              </a:defRPr>
            </a:lvl1pPr>
            <a:lvl2pPr marL="914400" lvl="1" indent="-228600" algn="l">
              <a:lnSpc>
                <a:spcPct val="90000"/>
              </a:lnSpc>
              <a:spcBef>
                <a:spcPts val="400"/>
              </a:spcBef>
              <a:spcAft>
                <a:spcPts val="0"/>
              </a:spcAft>
              <a:buSzPts val="1100"/>
              <a:buNone/>
              <a:defRPr/>
            </a:lvl2pPr>
            <a:lvl3pPr marL="1371600" lvl="2" indent="-228600" algn="l">
              <a:lnSpc>
                <a:spcPct val="90000"/>
              </a:lnSpc>
              <a:spcBef>
                <a:spcPts val="400"/>
              </a:spcBef>
              <a:spcAft>
                <a:spcPts val="0"/>
              </a:spcAft>
              <a:buSzPts val="1100"/>
              <a:buNone/>
              <a:defRPr/>
            </a:lvl3pPr>
            <a:lvl4pPr marL="1828800" lvl="3" indent="-228600" algn="l">
              <a:lnSpc>
                <a:spcPct val="90000"/>
              </a:lnSpc>
              <a:spcBef>
                <a:spcPts val="400"/>
              </a:spcBef>
              <a:spcAft>
                <a:spcPts val="0"/>
              </a:spcAft>
              <a:buSzPts val="1100"/>
              <a:buNone/>
              <a:defRPr/>
            </a:lvl4pPr>
            <a:lvl5pPr marL="2286000" lvl="4" indent="-228600" algn="l">
              <a:lnSpc>
                <a:spcPct val="90000"/>
              </a:lnSpc>
              <a:spcBef>
                <a:spcPts val="400"/>
              </a:spcBef>
              <a:spcAft>
                <a:spcPts val="0"/>
              </a:spcAft>
              <a:buSzPts val="1100"/>
              <a:buNone/>
              <a:defRPr/>
            </a:lvl5pPr>
            <a:lvl6pPr marL="2743200" lvl="5" indent="-317500" algn="l">
              <a:lnSpc>
                <a:spcPct val="100000"/>
              </a:lnSpc>
              <a:spcBef>
                <a:spcPts val="300"/>
              </a:spcBef>
              <a:spcAft>
                <a:spcPts val="0"/>
              </a:spcAft>
              <a:buClr>
                <a:schemeClr val="lt1"/>
              </a:buClr>
              <a:buSzPts val="1400"/>
              <a:buChar char="•"/>
              <a:defRPr/>
            </a:lvl6pPr>
            <a:lvl7pPr marL="3200400" lvl="6" indent="-317500" algn="l">
              <a:lnSpc>
                <a:spcPct val="100000"/>
              </a:lnSpc>
              <a:spcBef>
                <a:spcPts val="300"/>
              </a:spcBef>
              <a:spcAft>
                <a:spcPts val="0"/>
              </a:spcAft>
              <a:buClr>
                <a:schemeClr val="lt1"/>
              </a:buClr>
              <a:buSzPts val="1400"/>
              <a:buChar char="•"/>
              <a:defRPr/>
            </a:lvl7pPr>
            <a:lvl8pPr marL="3657600" lvl="7" indent="-317500" algn="l">
              <a:lnSpc>
                <a:spcPct val="100000"/>
              </a:lnSpc>
              <a:spcBef>
                <a:spcPts val="300"/>
              </a:spcBef>
              <a:spcAft>
                <a:spcPts val="0"/>
              </a:spcAft>
              <a:buClr>
                <a:schemeClr val="lt1"/>
              </a:buClr>
              <a:buSzPts val="1400"/>
              <a:buChar char="•"/>
              <a:defRPr/>
            </a:lvl8pPr>
            <a:lvl9pPr marL="4114800" lvl="8" indent="-317500" algn="l">
              <a:lnSpc>
                <a:spcPct val="100000"/>
              </a:lnSpc>
              <a:spcBef>
                <a:spcPts val="300"/>
              </a:spcBef>
              <a:spcAft>
                <a:spcPts val="0"/>
              </a:spcAft>
              <a:buClr>
                <a:schemeClr val="lt1"/>
              </a:buClr>
              <a:buSzPts val="1400"/>
              <a:buChar char="•"/>
              <a:defRPr/>
            </a:lvl9pPr>
          </a:lstStyle>
          <a:p>
            <a:endParaRPr/>
          </a:p>
        </p:txBody>
      </p:sp>
      <p:sp>
        <p:nvSpPr>
          <p:cNvPr id="211" name="Google Shape;211;p43"/>
          <p:cNvSpPr txBox="1">
            <a:spLocks noGrp="1"/>
          </p:cNvSpPr>
          <p:nvPr>
            <p:ph type="body" idx="6"/>
          </p:nvPr>
        </p:nvSpPr>
        <p:spPr>
          <a:xfrm>
            <a:off x="201929" y="1490666"/>
            <a:ext cx="6538873" cy="342835"/>
          </a:xfrm>
          <a:prstGeom prst="rect">
            <a:avLst/>
          </a:prstGeom>
          <a:noFill/>
          <a:ln>
            <a:noFill/>
          </a:ln>
        </p:spPr>
        <p:txBody>
          <a:bodyPr spcFirstLastPara="1" wrap="square" lIns="137150" tIns="109725" rIns="137150" bIns="109725" anchor="t" anchorCtr="0">
            <a:spAutoFit/>
          </a:bodyPr>
          <a:lstStyle>
            <a:lvl1pPr marL="457200" lvl="0" indent="-228600" algn="l">
              <a:lnSpc>
                <a:spcPct val="90000"/>
              </a:lnSpc>
              <a:spcBef>
                <a:spcPts val="200"/>
              </a:spcBef>
              <a:spcAft>
                <a:spcPts val="0"/>
              </a:spcAft>
              <a:buSzPts val="1100"/>
              <a:buNone/>
              <a:defRPr sz="900" b="1" i="0" cap="none">
                <a:solidFill>
                  <a:schemeClr val="accent1"/>
                </a:solidFill>
                <a:latin typeface="Play"/>
                <a:ea typeface="Play"/>
                <a:cs typeface="Play"/>
                <a:sym typeface="Play"/>
              </a:defRPr>
            </a:lvl1pPr>
            <a:lvl2pPr marL="914400" lvl="1" indent="-228600" algn="l">
              <a:lnSpc>
                <a:spcPct val="90000"/>
              </a:lnSpc>
              <a:spcBef>
                <a:spcPts val="400"/>
              </a:spcBef>
              <a:spcAft>
                <a:spcPts val="0"/>
              </a:spcAft>
              <a:buSzPts val="1100"/>
              <a:buNone/>
              <a:defRPr/>
            </a:lvl2pPr>
            <a:lvl3pPr marL="1371600" lvl="2" indent="-228600" algn="l">
              <a:lnSpc>
                <a:spcPct val="90000"/>
              </a:lnSpc>
              <a:spcBef>
                <a:spcPts val="400"/>
              </a:spcBef>
              <a:spcAft>
                <a:spcPts val="0"/>
              </a:spcAft>
              <a:buSzPts val="1100"/>
              <a:buNone/>
              <a:defRPr/>
            </a:lvl3pPr>
            <a:lvl4pPr marL="1828800" lvl="3" indent="-228600" algn="l">
              <a:lnSpc>
                <a:spcPct val="90000"/>
              </a:lnSpc>
              <a:spcBef>
                <a:spcPts val="400"/>
              </a:spcBef>
              <a:spcAft>
                <a:spcPts val="0"/>
              </a:spcAft>
              <a:buSzPts val="1100"/>
              <a:buNone/>
              <a:defRPr/>
            </a:lvl4pPr>
            <a:lvl5pPr marL="2286000" lvl="4" indent="-228600" algn="l">
              <a:lnSpc>
                <a:spcPct val="90000"/>
              </a:lnSpc>
              <a:spcBef>
                <a:spcPts val="400"/>
              </a:spcBef>
              <a:spcAft>
                <a:spcPts val="0"/>
              </a:spcAft>
              <a:buSzPts val="1100"/>
              <a:buNone/>
              <a:defRPr/>
            </a:lvl5pPr>
            <a:lvl6pPr marL="2743200" lvl="5" indent="-317500" algn="l">
              <a:lnSpc>
                <a:spcPct val="100000"/>
              </a:lnSpc>
              <a:spcBef>
                <a:spcPts val="300"/>
              </a:spcBef>
              <a:spcAft>
                <a:spcPts val="0"/>
              </a:spcAft>
              <a:buClr>
                <a:schemeClr val="lt1"/>
              </a:buClr>
              <a:buSzPts val="1400"/>
              <a:buChar char="•"/>
              <a:defRPr/>
            </a:lvl6pPr>
            <a:lvl7pPr marL="3200400" lvl="6" indent="-317500" algn="l">
              <a:lnSpc>
                <a:spcPct val="100000"/>
              </a:lnSpc>
              <a:spcBef>
                <a:spcPts val="300"/>
              </a:spcBef>
              <a:spcAft>
                <a:spcPts val="0"/>
              </a:spcAft>
              <a:buClr>
                <a:schemeClr val="lt1"/>
              </a:buClr>
              <a:buSzPts val="1400"/>
              <a:buChar char="•"/>
              <a:defRPr/>
            </a:lvl7pPr>
            <a:lvl8pPr marL="3657600" lvl="7" indent="-317500" algn="l">
              <a:lnSpc>
                <a:spcPct val="100000"/>
              </a:lnSpc>
              <a:spcBef>
                <a:spcPts val="300"/>
              </a:spcBef>
              <a:spcAft>
                <a:spcPts val="0"/>
              </a:spcAft>
              <a:buClr>
                <a:schemeClr val="lt1"/>
              </a:buClr>
              <a:buSzPts val="1400"/>
              <a:buChar char="•"/>
              <a:defRPr/>
            </a:lvl8pPr>
            <a:lvl9pPr marL="4114800" lvl="8" indent="-317500" algn="l">
              <a:lnSpc>
                <a:spcPct val="100000"/>
              </a:lnSpc>
              <a:spcBef>
                <a:spcPts val="300"/>
              </a:spcBef>
              <a:spcAft>
                <a:spcPts val="0"/>
              </a:spcAft>
              <a:buClr>
                <a:schemeClr val="lt1"/>
              </a:buClr>
              <a:buSzPts val="1400"/>
              <a:buChar char="•"/>
              <a:defRPr/>
            </a:lvl9pPr>
          </a:lstStyle>
          <a:p>
            <a:endParaRPr/>
          </a:p>
        </p:txBody>
      </p:sp>
      <p:pic>
        <p:nvPicPr>
          <p:cNvPr id="212" name="Google Shape;212;p43"/>
          <p:cNvPicPr preferRelativeResize="0"/>
          <p:nvPr/>
        </p:nvPicPr>
        <p:blipFill rotWithShape="1">
          <a:blip r:embed="rId2">
            <a:alphaModFix/>
          </a:blip>
          <a:srcRect/>
          <a:stretch/>
        </p:blipFill>
        <p:spPr>
          <a:xfrm>
            <a:off x="201929" y="4724219"/>
            <a:ext cx="1194938" cy="414455"/>
          </a:xfrm>
          <a:prstGeom prst="rect">
            <a:avLst/>
          </a:prstGeom>
          <a:noFill/>
          <a:ln>
            <a:noFill/>
          </a:ln>
        </p:spPr>
      </p:pic>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_ThreeSpeakers">
  <p:cSld name="Title_ThreeSpeakers">
    <p:spTree>
      <p:nvGrpSpPr>
        <p:cNvPr id="1" name="Shape 213"/>
        <p:cNvGrpSpPr/>
        <p:nvPr/>
      </p:nvGrpSpPr>
      <p:grpSpPr>
        <a:xfrm>
          <a:off x="0" y="0"/>
          <a:ext cx="0" cy="0"/>
          <a:chOff x="0" y="0"/>
          <a:chExt cx="0" cy="0"/>
        </a:xfrm>
      </p:grpSpPr>
      <p:sp>
        <p:nvSpPr>
          <p:cNvPr id="214" name="Google Shape;214;p44"/>
          <p:cNvSpPr txBox="1">
            <a:spLocks noGrp="1"/>
          </p:cNvSpPr>
          <p:nvPr>
            <p:ph type="title"/>
          </p:nvPr>
        </p:nvSpPr>
        <p:spPr>
          <a:xfrm>
            <a:off x="201930" y="1807284"/>
            <a:ext cx="6538874" cy="1156607"/>
          </a:xfrm>
          <a:prstGeom prst="rect">
            <a:avLst/>
          </a:prstGeom>
          <a:noFill/>
          <a:ln>
            <a:noFill/>
          </a:ln>
        </p:spPr>
        <p:txBody>
          <a:bodyPr spcFirstLastPara="1" wrap="square" lIns="137150" tIns="109725" rIns="137150" bIns="109725" anchor="t" anchorCtr="0">
            <a:noAutofit/>
          </a:bodyPr>
          <a:lstStyle>
            <a:lvl1pPr lvl="0" algn="l">
              <a:lnSpc>
                <a:spcPct val="90000"/>
              </a:lnSpc>
              <a:spcBef>
                <a:spcPts val="0"/>
              </a:spcBef>
              <a:spcAft>
                <a:spcPts val="0"/>
              </a:spcAft>
              <a:buSzPts val="1100"/>
              <a:buNone/>
              <a:defRPr sz="3400" b="0" i="0">
                <a:solidFill>
                  <a:schemeClr val="lt1"/>
                </a:solidFill>
                <a:latin typeface="Arial"/>
                <a:ea typeface="Arial"/>
                <a:cs typeface="Arial"/>
                <a:sym typeface="Arial"/>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a:endParaRPr/>
          </a:p>
        </p:txBody>
      </p:sp>
      <p:sp>
        <p:nvSpPr>
          <p:cNvPr id="215" name="Google Shape;215;p44"/>
          <p:cNvSpPr txBox="1">
            <a:spLocks noGrp="1"/>
          </p:cNvSpPr>
          <p:nvPr>
            <p:ph type="body" idx="1"/>
          </p:nvPr>
        </p:nvSpPr>
        <p:spPr>
          <a:xfrm>
            <a:off x="201930" y="3405188"/>
            <a:ext cx="2688828" cy="290228"/>
          </a:xfrm>
          <a:prstGeom prst="rect">
            <a:avLst/>
          </a:prstGeom>
          <a:noFill/>
          <a:ln>
            <a:noFill/>
          </a:ln>
        </p:spPr>
        <p:txBody>
          <a:bodyPr spcFirstLastPara="1" wrap="square" lIns="137150" tIns="109725" rIns="137150" bIns="109725" anchor="t" anchorCtr="0">
            <a:noAutofit/>
          </a:bodyPr>
          <a:lstStyle>
            <a:lvl1pPr marL="457200" marR="0" lvl="0" indent="-228600" algn="l">
              <a:lnSpc>
                <a:spcPct val="90000"/>
              </a:lnSpc>
              <a:spcBef>
                <a:spcPts val="300"/>
              </a:spcBef>
              <a:spcAft>
                <a:spcPts val="0"/>
              </a:spcAft>
              <a:buClr>
                <a:schemeClr val="lt1"/>
              </a:buClr>
              <a:buSzPts val="1400"/>
              <a:buFont typeface="Arial"/>
              <a:buNone/>
              <a:defRPr sz="1500" b="0">
                <a:solidFill>
                  <a:schemeClr val="lt1"/>
                </a:solidFill>
                <a:latin typeface="Arial"/>
                <a:ea typeface="Arial"/>
                <a:cs typeface="Arial"/>
                <a:sym typeface="Arial"/>
              </a:defRPr>
            </a:lvl1pPr>
            <a:lvl2pPr marL="914400" lvl="1" indent="-228600" algn="l">
              <a:lnSpc>
                <a:spcPct val="90000"/>
              </a:lnSpc>
              <a:spcBef>
                <a:spcPts val="400"/>
              </a:spcBef>
              <a:spcAft>
                <a:spcPts val="0"/>
              </a:spcAft>
              <a:buSzPts val="1100"/>
              <a:buNone/>
              <a:defRPr/>
            </a:lvl2pPr>
            <a:lvl3pPr marL="1371600" lvl="2" indent="-228600" algn="l">
              <a:lnSpc>
                <a:spcPct val="90000"/>
              </a:lnSpc>
              <a:spcBef>
                <a:spcPts val="400"/>
              </a:spcBef>
              <a:spcAft>
                <a:spcPts val="0"/>
              </a:spcAft>
              <a:buSzPts val="1100"/>
              <a:buNone/>
              <a:defRPr/>
            </a:lvl3pPr>
            <a:lvl4pPr marL="1828800" lvl="3" indent="-228600" algn="l">
              <a:lnSpc>
                <a:spcPct val="90000"/>
              </a:lnSpc>
              <a:spcBef>
                <a:spcPts val="400"/>
              </a:spcBef>
              <a:spcAft>
                <a:spcPts val="0"/>
              </a:spcAft>
              <a:buSzPts val="1100"/>
              <a:buNone/>
              <a:defRPr/>
            </a:lvl4pPr>
            <a:lvl5pPr marL="2286000" lvl="4" indent="-228600" algn="l">
              <a:lnSpc>
                <a:spcPct val="90000"/>
              </a:lnSpc>
              <a:spcBef>
                <a:spcPts val="400"/>
              </a:spcBef>
              <a:spcAft>
                <a:spcPts val="0"/>
              </a:spcAft>
              <a:buSzPts val="1100"/>
              <a:buNone/>
              <a:defRPr/>
            </a:lvl5pPr>
            <a:lvl6pPr marL="2743200" lvl="5" indent="-317500" algn="l">
              <a:lnSpc>
                <a:spcPct val="100000"/>
              </a:lnSpc>
              <a:spcBef>
                <a:spcPts val="300"/>
              </a:spcBef>
              <a:spcAft>
                <a:spcPts val="0"/>
              </a:spcAft>
              <a:buClr>
                <a:schemeClr val="lt1"/>
              </a:buClr>
              <a:buSzPts val="1400"/>
              <a:buChar char="•"/>
              <a:defRPr/>
            </a:lvl6pPr>
            <a:lvl7pPr marL="3200400" lvl="6" indent="-317500" algn="l">
              <a:lnSpc>
                <a:spcPct val="100000"/>
              </a:lnSpc>
              <a:spcBef>
                <a:spcPts val="300"/>
              </a:spcBef>
              <a:spcAft>
                <a:spcPts val="0"/>
              </a:spcAft>
              <a:buClr>
                <a:schemeClr val="lt1"/>
              </a:buClr>
              <a:buSzPts val="1400"/>
              <a:buChar char="•"/>
              <a:defRPr/>
            </a:lvl7pPr>
            <a:lvl8pPr marL="3657600" lvl="7" indent="-317500" algn="l">
              <a:lnSpc>
                <a:spcPct val="100000"/>
              </a:lnSpc>
              <a:spcBef>
                <a:spcPts val="300"/>
              </a:spcBef>
              <a:spcAft>
                <a:spcPts val="0"/>
              </a:spcAft>
              <a:buClr>
                <a:schemeClr val="lt1"/>
              </a:buClr>
              <a:buSzPts val="1400"/>
              <a:buChar char="•"/>
              <a:defRPr/>
            </a:lvl8pPr>
            <a:lvl9pPr marL="4114800" lvl="8" indent="-317500" algn="l">
              <a:lnSpc>
                <a:spcPct val="100000"/>
              </a:lnSpc>
              <a:spcBef>
                <a:spcPts val="300"/>
              </a:spcBef>
              <a:spcAft>
                <a:spcPts val="0"/>
              </a:spcAft>
              <a:buClr>
                <a:schemeClr val="lt1"/>
              </a:buClr>
              <a:buSzPts val="1400"/>
              <a:buChar char="•"/>
              <a:defRPr/>
            </a:lvl9pPr>
          </a:lstStyle>
          <a:p>
            <a:endParaRPr/>
          </a:p>
        </p:txBody>
      </p:sp>
      <p:sp>
        <p:nvSpPr>
          <p:cNvPr id="216" name="Google Shape;216;p44"/>
          <p:cNvSpPr txBox="1">
            <a:spLocks noGrp="1"/>
          </p:cNvSpPr>
          <p:nvPr>
            <p:ph type="body" idx="2"/>
          </p:nvPr>
        </p:nvSpPr>
        <p:spPr>
          <a:xfrm>
            <a:off x="201930" y="3688868"/>
            <a:ext cx="2688828" cy="608126"/>
          </a:xfrm>
          <a:prstGeom prst="rect">
            <a:avLst/>
          </a:prstGeom>
          <a:noFill/>
          <a:ln>
            <a:noFill/>
          </a:ln>
        </p:spPr>
        <p:txBody>
          <a:bodyPr spcFirstLastPara="1" wrap="square" lIns="137150" tIns="109725" rIns="137150" bIns="109725" anchor="t" anchorCtr="0">
            <a:noAutofit/>
          </a:bodyPr>
          <a:lstStyle>
            <a:lvl1pPr marL="457200" marR="0" lvl="0" indent="-228600" algn="l">
              <a:lnSpc>
                <a:spcPct val="90000"/>
              </a:lnSpc>
              <a:spcBef>
                <a:spcPts val="300"/>
              </a:spcBef>
              <a:spcAft>
                <a:spcPts val="0"/>
              </a:spcAft>
              <a:buClr>
                <a:schemeClr val="lt1"/>
              </a:buClr>
              <a:buSzPts val="1400"/>
              <a:buFont typeface="Arial"/>
              <a:buNone/>
              <a:defRPr sz="1500" b="0">
                <a:solidFill>
                  <a:schemeClr val="lt1"/>
                </a:solidFill>
                <a:latin typeface="Arial"/>
                <a:ea typeface="Arial"/>
                <a:cs typeface="Arial"/>
                <a:sym typeface="Arial"/>
              </a:defRPr>
            </a:lvl1pPr>
            <a:lvl2pPr marL="914400" lvl="1" indent="-228600" algn="l">
              <a:lnSpc>
                <a:spcPct val="90000"/>
              </a:lnSpc>
              <a:spcBef>
                <a:spcPts val="400"/>
              </a:spcBef>
              <a:spcAft>
                <a:spcPts val="0"/>
              </a:spcAft>
              <a:buSzPts val="1100"/>
              <a:buNone/>
              <a:defRPr/>
            </a:lvl2pPr>
            <a:lvl3pPr marL="1371600" lvl="2" indent="-228600" algn="l">
              <a:lnSpc>
                <a:spcPct val="90000"/>
              </a:lnSpc>
              <a:spcBef>
                <a:spcPts val="400"/>
              </a:spcBef>
              <a:spcAft>
                <a:spcPts val="0"/>
              </a:spcAft>
              <a:buSzPts val="1100"/>
              <a:buNone/>
              <a:defRPr/>
            </a:lvl3pPr>
            <a:lvl4pPr marL="1828800" lvl="3" indent="-228600" algn="l">
              <a:lnSpc>
                <a:spcPct val="90000"/>
              </a:lnSpc>
              <a:spcBef>
                <a:spcPts val="400"/>
              </a:spcBef>
              <a:spcAft>
                <a:spcPts val="0"/>
              </a:spcAft>
              <a:buSzPts val="1100"/>
              <a:buNone/>
              <a:defRPr/>
            </a:lvl4pPr>
            <a:lvl5pPr marL="2286000" lvl="4" indent="-228600" algn="l">
              <a:lnSpc>
                <a:spcPct val="90000"/>
              </a:lnSpc>
              <a:spcBef>
                <a:spcPts val="400"/>
              </a:spcBef>
              <a:spcAft>
                <a:spcPts val="0"/>
              </a:spcAft>
              <a:buSzPts val="1100"/>
              <a:buNone/>
              <a:defRPr/>
            </a:lvl5pPr>
            <a:lvl6pPr marL="2743200" lvl="5" indent="-317500" algn="l">
              <a:lnSpc>
                <a:spcPct val="100000"/>
              </a:lnSpc>
              <a:spcBef>
                <a:spcPts val="300"/>
              </a:spcBef>
              <a:spcAft>
                <a:spcPts val="0"/>
              </a:spcAft>
              <a:buClr>
                <a:schemeClr val="lt1"/>
              </a:buClr>
              <a:buSzPts val="1400"/>
              <a:buChar char="•"/>
              <a:defRPr/>
            </a:lvl6pPr>
            <a:lvl7pPr marL="3200400" lvl="6" indent="-317500" algn="l">
              <a:lnSpc>
                <a:spcPct val="100000"/>
              </a:lnSpc>
              <a:spcBef>
                <a:spcPts val="300"/>
              </a:spcBef>
              <a:spcAft>
                <a:spcPts val="0"/>
              </a:spcAft>
              <a:buClr>
                <a:schemeClr val="lt1"/>
              </a:buClr>
              <a:buSzPts val="1400"/>
              <a:buChar char="•"/>
              <a:defRPr/>
            </a:lvl7pPr>
            <a:lvl8pPr marL="3657600" lvl="7" indent="-317500" algn="l">
              <a:lnSpc>
                <a:spcPct val="100000"/>
              </a:lnSpc>
              <a:spcBef>
                <a:spcPts val="300"/>
              </a:spcBef>
              <a:spcAft>
                <a:spcPts val="0"/>
              </a:spcAft>
              <a:buClr>
                <a:schemeClr val="lt1"/>
              </a:buClr>
              <a:buSzPts val="1400"/>
              <a:buChar char="•"/>
              <a:defRPr/>
            </a:lvl8pPr>
            <a:lvl9pPr marL="4114800" lvl="8" indent="-317500" algn="l">
              <a:lnSpc>
                <a:spcPct val="100000"/>
              </a:lnSpc>
              <a:spcBef>
                <a:spcPts val="300"/>
              </a:spcBef>
              <a:spcAft>
                <a:spcPts val="0"/>
              </a:spcAft>
              <a:buClr>
                <a:schemeClr val="lt1"/>
              </a:buClr>
              <a:buSzPts val="1400"/>
              <a:buChar char="•"/>
              <a:defRPr/>
            </a:lvl9pPr>
          </a:lstStyle>
          <a:p>
            <a:endParaRPr/>
          </a:p>
        </p:txBody>
      </p:sp>
      <p:sp>
        <p:nvSpPr>
          <p:cNvPr id="217" name="Google Shape;217;p44"/>
          <p:cNvSpPr txBox="1">
            <a:spLocks noGrp="1"/>
          </p:cNvSpPr>
          <p:nvPr>
            <p:ph type="body" idx="3"/>
          </p:nvPr>
        </p:nvSpPr>
        <p:spPr>
          <a:xfrm>
            <a:off x="3044390" y="3405188"/>
            <a:ext cx="2688828" cy="290228"/>
          </a:xfrm>
          <a:prstGeom prst="rect">
            <a:avLst/>
          </a:prstGeom>
          <a:noFill/>
          <a:ln>
            <a:noFill/>
          </a:ln>
        </p:spPr>
        <p:txBody>
          <a:bodyPr spcFirstLastPara="1" wrap="square" lIns="137150" tIns="109725" rIns="137150" bIns="109725" anchor="t" anchorCtr="0">
            <a:noAutofit/>
          </a:bodyPr>
          <a:lstStyle>
            <a:lvl1pPr marL="457200" marR="0" lvl="0" indent="-228600" algn="l">
              <a:lnSpc>
                <a:spcPct val="90000"/>
              </a:lnSpc>
              <a:spcBef>
                <a:spcPts val="300"/>
              </a:spcBef>
              <a:spcAft>
                <a:spcPts val="0"/>
              </a:spcAft>
              <a:buClr>
                <a:schemeClr val="lt1"/>
              </a:buClr>
              <a:buSzPts val="1400"/>
              <a:buFont typeface="Arial"/>
              <a:buNone/>
              <a:defRPr sz="1500" b="0">
                <a:solidFill>
                  <a:schemeClr val="lt1"/>
                </a:solidFill>
                <a:latin typeface="Arial"/>
                <a:ea typeface="Arial"/>
                <a:cs typeface="Arial"/>
                <a:sym typeface="Arial"/>
              </a:defRPr>
            </a:lvl1pPr>
            <a:lvl2pPr marL="914400" lvl="1" indent="-228600" algn="l">
              <a:lnSpc>
                <a:spcPct val="90000"/>
              </a:lnSpc>
              <a:spcBef>
                <a:spcPts val="400"/>
              </a:spcBef>
              <a:spcAft>
                <a:spcPts val="0"/>
              </a:spcAft>
              <a:buSzPts val="1100"/>
              <a:buNone/>
              <a:defRPr/>
            </a:lvl2pPr>
            <a:lvl3pPr marL="1371600" lvl="2" indent="-228600" algn="l">
              <a:lnSpc>
                <a:spcPct val="90000"/>
              </a:lnSpc>
              <a:spcBef>
                <a:spcPts val="400"/>
              </a:spcBef>
              <a:spcAft>
                <a:spcPts val="0"/>
              </a:spcAft>
              <a:buSzPts val="1100"/>
              <a:buNone/>
              <a:defRPr/>
            </a:lvl3pPr>
            <a:lvl4pPr marL="1828800" lvl="3" indent="-228600" algn="l">
              <a:lnSpc>
                <a:spcPct val="90000"/>
              </a:lnSpc>
              <a:spcBef>
                <a:spcPts val="400"/>
              </a:spcBef>
              <a:spcAft>
                <a:spcPts val="0"/>
              </a:spcAft>
              <a:buSzPts val="1100"/>
              <a:buNone/>
              <a:defRPr/>
            </a:lvl4pPr>
            <a:lvl5pPr marL="2286000" lvl="4" indent="-228600" algn="l">
              <a:lnSpc>
                <a:spcPct val="90000"/>
              </a:lnSpc>
              <a:spcBef>
                <a:spcPts val="400"/>
              </a:spcBef>
              <a:spcAft>
                <a:spcPts val="0"/>
              </a:spcAft>
              <a:buSzPts val="1100"/>
              <a:buNone/>
              <a:defRPr/>
            </a:lvl5pPr>
            <a:lvl6pPr marL="2743200" lvl="5" indent="-317500" algn="l">
              <a:lnSpc>
                <a:spcPct val="100000"/>
              </a:lnSpc>
              <a:spcBef>
                <a:spcPts val="300"/>
              </a:spcBef>
              <a:spcAft>
                <a:spcPts val="0"/>
              </a:spcAft>
              <a:buClr>
                <a:schemeClr val="lt1"/>
              </a:buClr>
              <a:buSzPts val="1400"/>
              <a:buChar char="•"/>
              <a:defRPr/>
            </a:lvl6pPr>
            <a:lvl7pPr marL="3200400" lvl="6" indent="-317500" algn="l">
              <a:lnSpc>
                <a:spcPct val="100000"/>
              </a:lnSpc>
              <a:spcBef>
                <a:spcPts val="300"/>
              </a:spcBef>
              <a:spcAft>
                <a:spcPts val="0"/>
              </a:spcAft>
              <a:buClr>
                <a:schemeClr val="lt1"/>
              </a:buClr>
              <a:buSzPts val="1400"/>
              <a:buChar char="•"/>
              <a:defRPr/>
            </a:lvl7pPr>
            <a:lvl8pPr marL="3657600" lvl="7" indent="-317500" algn="l">
              <a:lnSpc>
                <a:spcPct val="100000"/>
              </a:lnSpc>
              <a:spcBef>
                <a:spcPts val="300"/>
              </a:spcBef>
              <a:spcAft>
                <a:spcPts val="0"/>
              </a:spcAft>
              <a:buClr>
                <a:schemeClr val="lt1"/>
              </a:buClr>
              <a:buSzPts val="1400"/>
              <a:buChar char="•"/>
              <a:defRPr/>
            </a:lvl8pPr>
            <a:lvl9pPr marL="4114800" lvl="8" indent="-317500" algn="l">
              <a:lnSpc>
                <a:spcPct val="100000"/>
              </a:lnSpc>
              <a:spcBef>
                <a:spcPts val="300"/>
              </a:spcBef>
              <a:spcAft>
                <a:spcPts val="0"/>
              </a:spcAft>
              <a:buClr>
                <a:schemeClr val="lt1"/>
              </a:buClr>
              <a:buSzPts val="1400"/>
              <a:buChar char="•"/>
              <a:defRPr/>
            </a:lvl9pPr>
          </a:lstStyle>
          <a:p>
            <a:endParaRPr/>
          </a:p>
        </p:txBody>
      </p:sp>
      <p:sp>
        <p:nvSpPr>
          <p:cNvPr id="218" name="Google Shape;218;p44"/>
          <p:cNvSpPr txBox="1">
            <a:spLocks noGrp="1"/>
          </p:cNvSpPr>
          <p:nvPr>
            <p:ph type="body" idx="4"/>
          </p:nvPr>
        </p:nvSpPr>
        <p:spPr>
          <a:xfrm>
            <a:off x="3044390" y="3688868"/>
            <a:ext cx="2688828" cy="608126"/>
          </a:xfrm>
          <a:prstGeom prst="rect">
            <a:avLst/>
          </a:prstGeom>
          <a:noFill/>
          <a:ln>
            <a:noFill/>
          </a:ln>
        </p:spPr>
        <p:txBody>
          <a:bodyPr spcFirstLastPara="1" wrap="square" lIns="137150" tIns="109725" rIns="137150" bIns="109725" anchor="t" anchorCtr="0">
            <a:noAutofit/>
          </a:bodyPr>
          <a:lstStyle>
            <a:lvl1pPr marL="457200" marR="0" lvl="0" indent="-228600" algn="l">
              <a:lnSpc>
                <a:spcPct val="90000"/>
              </a:lnSpc>
              <a:spcBef>
                <a:spcPts val="300"/>
              </a:spcBef>
              <a:spcAft>
                <a:spcPts val="0"/>
              </a:spcAft>
              <a:buClr>
                <a:schemeClr val="lt1"/>
              </a:buClr>
              <a:buSzPts val="1400"/>
              <a:buFont typeface="Arial"/>
              <a:buNone/>
              <a:defRPr sz="1500" b="0">
                <a:solidFill>
                  <a:schemeClr val="lt1"/>
                </a:solidFill>
                <a:latin typeface="Arial"/>
                <a:ea typeface="Arial"/>
                <a:cs typeface="Arial"/>
                <a:sym typeface="Arial"/>
              </a:defRPr>
            </a:lvl1pPr>
            <a:lvl2pPr marL="914400" lvl="1" indent="-228600" algn="l">
              <a:lnSpc>
                <a:spcPct val="90000"/>
              </a:lnSpc>
              <a:spcBef>
                <a:spcPts val="400"/>
              </a:spcBef>
              <a:spcAft>
                <a:spcPts val="0"/>
              </a:spcAft>
              <a:buSzPts val="1100"/>
              <a:buNone/>
              <a:defRPr/>
            </a:lvl2pPr>
            <a:lvl3pPr marL="1371600" lvl="2" indent="-228600" algn="l">
              <a:lnSpc>
                <a:spcPct val="90000"/>
              </a:lnSpc>
              <a:spcBef>
                <a:spcPts val="400"/>
              </a:spcBef>
              <a:spcAft>
                <a:spcPts val="0"/>
              </a:spcAft>
              <a:buSzPts val="1100"/>
              <a:buNone/>
              <a:defRPr/>
            </a:lvl3pPr>
            <a:lvl4pPr marL="1828800" lvl="3" indent="-228600" algn="l">
              <a:lnSpc>
                <a:spcPct val="90000"/>
              </a:lnSpc>
              <a:spcBef>
                <a:spcPts val="400"/>
              </a:spcBef>
              <a:spcAft>
                <a:spcPts val="0"/>
              </a:spcAft>
              <a:buSzPts val="1100"/>
              <a:buNone/>
              <a:defRPr/>
            </a:lvl4pPr>
            <a:lvl5pPr marL="2286000" lvl="4" indent="-228600" algn="l">
              <a:lnSpc>
                <a:spcPct val="90000"/>
              </a:lnSpc>
              <a:spcBef>
                <a:spcPts val="400"/>
              </a:spcBef>
              <a:spcAft>
                <a:spcPts val="0"/>
              </a:spcAft>
              <a:buSzPts val="1100"/>
              <a:buNone/>
              <a:defRPr/>
            </a:lvl5pPr>
            <a:lvl6pPr marL="2743200" lvl="5" indent="-317500" algn="l">
              <a:lnSpc>
                <a:spcPct val="100000"/>
              </a:lnSpc>
              <a:spcBef>
                <a:spcPts val="300"/>
              </a:spcBef>
              <a:spcAft>
                <a:spcPts val="0"/>
              </a:spcAft>
              <a:buClr>
                <a:schemeClr val="lt1"/>
              </a:buClr>
              <a:buSzPts val="1400"/>
              <a:buChar char="•"/>
              <a:defRPr/>
            </a:lvl6pPr>
            <a:lvl7pPr marL="3200400" lvl="6" indent="-317500" algn="l">
              <a:lnSpc>
                <a:spcPct val="100000"/>
              </a:lnSpc>
              <a:spcBef>
                <a:spcPts val="300"/>
              </a:spcBef>
              <a:spcAft>
                <a:spcPts val="0"/>
              </a:spcAft>
              <a:buClr>
                <a:schemeClr val="lt1"/>
              </a:buClr>
              <a:buSzPts val="1400"/>
              <a:buChar char="•"/>
              <a:defRPr/>
            </a:lvl7pPr>
            <a:lvl8pPr marL="3657600" lvl="7" indent="-317500" algn="l">
              <a:lnSpc>
                <a:spcPct val="100000"/>
              </a:lnSpc>
              <a:spcBef>
                <a:spcPts val="300"/>
              </a:spcBef>
              <a:spcAft>
                <a:spcPts val="0"/>
              </a:spcAft>
              <a:buClr>
                <a:schemeClr val="lt1"/>
              </a:buClr>
              <a:buSzPts val="1400"/>
              <a:buChar char="•"/>
              <a:defRPr/>
            </a:lvl8pPr>
            <a:lvl9pPr marL="4114800" lvl="8" indent="-317500" algn="l">
              <a:lnSpc>
                <a:spcPct val="100000"/>
              </a:lnSpc>
              <a:spcBef>
                <a:spcPts val="300"/>
              </a:spcBef>
              <a:spcAft>
                <a:spcPts val="0"/>
              </a:spcAft>
              <a:buClr>
                <a:schemeClr val="lt1"/>
              </a:buClr>
              <a:buSzPts val="1400"/>
              <a:buChar char="•"/>
              <a:defRPr/>
            </a:lvl9pPr>
          </a:lstStyle>
          <a:p>
            <a:endParaRPr/>
          </a:p>
        </p:txBody>
      </p:sp>
      <p:sp>
        <p:nvSpPr>
          <p:cNvPr id="219" name="Google Shape;219;p44"/>
          <p:cNvSpPr txBox="1">
            <a:spLocks noGrp="1"/>
          </p:cNvSpPr>
          <p:nvPr>
            <p:ph type="body" idx="5"/>
          </p:nvPr>
        </p:nvSpPr>
        <p:spPr>
          <a:xfrm>
            <a:off x="5886851" y="3405188"/>
            <a:ext cx="2688828" cy="290228"/>
          </a:xfrm>
          <a:prstGeom prst="rect">
            <a:avLst/>
          </a:prstGeom>
          <a:noFill/>
          <a:ln>
            <a:noFill/>
          </a:ln>
        </p:spPr>
        <p:txBody>
          <a:bodyPr spcFirstLastPara="1" wrap="square" lIns="137150" tIns="109725" rIns="137150" bIns="109725" anchor="t" anchorCtr="0">
            <a:noAutofit/>
          </a:bodyPr>
          <a:lstStyle>
            <a:lvl1pPr marL="457200" marR="0" lvl="0" indent="-228600" algn="l">
              <a:lnSpc>
                <a:spcPct val="90000"/>
              </a:lnSpc>
              <a:spcBef>
                <a:spcPts val="300"/>
              </a:spcBef>
              <a:spcAft>
                <a:spcPts val="0"/>
              </a:spcAft>
              <a:buClr>
                <a:schemeClr val="lt1"/>
              </a:buClr>
              <a:buSzPts val="1400"/>
              <a:buFont typeface="Arial"/>
              <a:buNone/>
              <a:defRPr sz="1500" b="0">
                <a:solidFill>
                  <a:schemeClr val="lt1"/>
                </a:solidFill>
                <a:latin typeface="Arial"/>
                <a:ea typeface="Arial"/>
                <a:cs typeface="Arial"/>
                <a:sym typeface="Arial"/>
              </a:defRPr>
            </a:lvl1pPr>
            <a:lvl2pPr marL="914400" lvl="1" indent="-228600" algn="l">
              <a:lnSpc>
                <a:spcPct val="90000"/>
              </a:lnSpc>
              <a:spcBef>
                <a:spcPts val="400"/>
              </a:spcBef>
              <a:spcAft>
                <a:spcPts val="0"/>
              </a:spcAft>
              <a:buSzPts val="1100"/>
              <a:buNone/>
              <a:defRPr/>
            </a:lvl2pPr>
            <a:lvl3pPr marL="1371600" lvl="2" indent="-228600" algn="l">
              <a:lnSpc>
                <a:spcPct val="90000"/>
              </a:lnSpc>
              <a:spcBef>
                <a:spcPts val="400"/>
              </a:spcBef>
              <a:spcAft>
                <a:spcPts val="0"/>
              </a:spcAft>
              <a:buSzPts val="1100"/>
              <a:buNone/>
              <a:defRPr/>
            </a:lvl3pPr>
            <a:lvl4pPr marL="1828800" lvl="3" indent="-228600" algn="l">
              <a:lnSpc>
                <a:spcPct val="90000"/>
              </a:lnSpc>
              <a:spcBef>
                <a:spcPts val="400"/>
              </a:spcBef>
              <a:spcAft>
                <a:spcPts val="0"/>
              </a:spcAft>
              <a:buSzPts val="1100"/>
              <a:buNone/>
              <a:defRPr/>
            </a:lvl4pPr>
            <a:lvl5pPr marL="2286000" lvl="4" indent="-228600" algn="l">
              <a:lnSpc>
                <a:spcPct val="90000"/>
              </a:lnSpc>
              <a:spcBef>
                <a:spcPts val="400"/>
              </a:spcBef>
              <a:spcAft>
                <a:spcPts val="0"/>
              </a:spcAft>
              <a:buSzPts val="1100"/>
              <a:buNone/>
              <a:defRPr/>
            </a:lvl5pPr>
            <a:lvl6pPr marL="2743200" lvl="5" indent="-317500" algn="l">
              <a:lnSpc>
                <a:spcPct val="100000"/>
              </a:lnSpc>
              <a:spcBef>
                <a:spcPts val="300"/>
              </a:spcBef>
              <a:spcAft>
                <a:spcPts val="0"/>
              </a:spcAft>
              <a:buClr>
                <a:schemeClr val="lt1"/>
              </a:buClr>
              <a:buSzPts val="1400"/>
              <a:buChar char="•"/>
              <a:defRPr/>
            </a:lvl6pPr>
            <a:lvl7pPr marL="3200400" lvl="6" indent="-317500" algn="l">
              <a:lnSpc>
                <a:spcPct val="100000"/>
              </a:lnSpc>
              <a:spcBef>
                <a:spcPts val="300"/>
              </a:spcBef>
              <a:spcAft>
                <a:spcPts val="0"/>
              </a:spcAft>
              <a:buClr>
                <a:schemeClr val="lt1"/>
              </a:buClr>
              <a:buSzPts val="1400"/>
              <a:buChar char="•"/>
              <a:defRPr/>
            </a:lvl7pPr>
            <a:lvl8pPr marL="3657600" lvl="7" indent="-317500" algn="l">
              <a:lnSpc>
                <a:spcPct val="100000"/>
              </a:lnSpc>
              <a:spcBef>
                <a:spcPts val="300"/>
              </a:spcBef>
              <a:spcAft>
                <a:spcPts val="0"/>
              </a:spcAft>
              <a:buClr>
                <a:schemeClr val="lt1"/>
              </a:buClr>
              <a:buSzPts val="1400"/>
              <a:buChar char="•"/>
              <a:defRPr/>
            </a:lvl8pPr>
            <a:lvl9pPr marL="4114800" lvl="8" indent="-317500" algn="l">
              <a:lnSpc>
                <a:spcPct val="100000"/>
              </a:lnSpc>
              <a:spcBef>
                <a:spcPts val="300"/>
              </a:spcBef>
              <a:spcAft>
                <a:spcPts val="0"/>
              </a:spcAft>
              <a:buClr>
                <a:schemeClr val="lt1"/>
              </a:buClr>
              <a:buSzPts val="1400"/>
              <a:buChar char="•"/>
              <a:defRPr/>
            </a:lvl9pPr>
          </a:lstStyle>
          <a:p>
            <a:endParaRPr/>
          </a:p>
        </p:txBody>
      </p:sp>
      <p:sp>
        <p:nvSpPr>
          <p:cNvPr id="220" name="Google Shape;220;p44"/>
          <p:cNvSpPr txBox="1">
            <a:spLocks noGrp="1"/>
          </p:cNvSpPr>
          <p:nvPr>
            <p:ph type="body" idx="6"/>
          </p:nvPr>
        </p:nvSpPr>
        <p:spPr>
          <a:xfrm>
            <a:off x="5886851" y="3688868"/>
            <a:ext cx="2688828" cy="608126"/>
          </a:xfrm>
          <a:prstGeom prst="rect">
            <a:avLst/>
          </a:prstGeom>
          <a:noFill/>
          <a:ln>
            <a:noFill/>
          </a:ln>
        </p:spPr>
        <p:txBody>
          <a:bodyPr spcFirstLastPara="1" wrap="square" lIns="137150" tIns="109725" rIns="137150" bIns="109725" anchor="t" anchorCtr="0">
            <a:noAutofit/>
          </a:bodyPr>
          <a:lstStyle>
            <a:lvl1pPr marL="457200" marR="0" lvl="0" indent="-228600" algn="l">
              <a:lnSpc>
                <a:spcPct val="90000"/>
              </a:lnSpc>
              <a:spcBef>
                <a:spcPts val="300"/>
              </a:spcBef>
              <a:spcAft>
                <a:spcPts val="0"/>
              </a:spcAft>
              <a:buClr>
                <a:schemeClr val="lt1"/>
              </a:buClr>
              <a:buSzPts val="1400"/>
              <a:buFont typeface="Arial"/>
              <a:buNone/>
              <a:defRPr sz="1500" b="0">
                <a:solidFill>
                  <a:schemeClr val="lt1"/>
                </a:solidFill>
                <a:latin typeface="Arial"/>
                <a:ea typeface="Arial"/>
                <a:cs typeface="Arial"/>
                <a:sym typeface="Arial"/>
              </a:defRPr>
            </a:lvl1pPr>
            <a:lvl2pPr marL="914400" lvl="1" indent="-228600" algn="l">
              <a:lnSpc>
                <a:spcPct val="90000"/>
              </a:lnSpc>
              <a:spcBef>
                <a:spcPts val="400"/>
              </a:spcBef>
              <a:spcAft>
                <a:spcPts val="0"/>
              </a:spcAft>
              <a:buSzPts val="1100"/>
              <a:buNone/>
              <a:defRPr/>
            </a:lvl2pPr>
            <a:lvl3pPr marL="1371600" lvl="2" indent="-228600" algn="l">
              <a:lnSpc>
                <a:spcPct val="90000"/>
              </a:lnSpc>
              <a:spcBef>
                <a:spcPts val="400"/>
              </a:spcBef>
              <a:spcAft>
                <a:spcPts val="0"/>
              </a:spcAft>
              <a:buSzPts val="1100"/>
              <a:buNone/>
              <a:defRPr/>
            </a:lvl3pPr>
            <a:lvl4pPr marL="1828800" lvl="3" indent="-228600" algn="l">
              <a:lnSpc>
                <a:spcPct val="90000"/>
              </a:lnSpc>
              <a:spcBef>
                <a:spcPts val="400"/>
              </a:spcBef>
              <a:spcAft>
                <a:spcPts val="0"/>
              </a:spcAft>
              <a:buSzPts val="1100"/>
              <a:buNone/>
              <a:defRPr/>
            </a:lvl4pPr>
            <a:lvl5pPr marL="2286000" lvl="4" indent="-228600" algn="l">
              <a:lnSpc>
                <a:spcPct val="90000"/>
              </a:lnSpc>
              <a:spcBef>
                <a:spcPts val="400"/>
              </a:spcBef>
              <a:spcAft>
                <a:spcPts val="0"/>
              </a:spcAft>
              <a:buSzPts val="1100"/>
              <a:buNone/>
              <a:defRPr/>
            </a:lvl5pPr>
            <a:lvl6pPr marL="2743200" lvl="5" indent="-317500" algn="l">
              <a:lnSpc>
                <a:spcPct val="100000"/>
              </a:lnSpc>
              <a:spcBef>
                <a:spcPts val="300"/>
              </a:spcBef>
              <a:spcAft>
                <a:spcPts val="0"/>
              </a:spcAft>
              <a:buClr>
                <a:schemeClr val="lt1"/>
              </a:buClr>
              <a:buSzPts val="1400"/>
              <a:buChar char="•"/>
              <a:defRPr/>
            </a:lvl6pPr>
            <a:lvl7pPr marL="3200400" lvl="6" indent="-317500" algn="l">
              <a:lnSpc>
                <a:spcPct val="100000"/>
              </a:lnSpc>
              <a:spcBef>
                <a:spcPts val="300"/>
              </a:spcBef>
              <a:spcAft>
                <a:spcPts val="0"/>
              </a:spcAft>
              <a:buClr>
                <a:schemeClr val="lt1"/>
              </a:buClr>
              <a:buSzPts val="1400"/>
              <a:buChar char="•"/>
              <a:defRPr/>
            </a:lvl7pPr>
            <a:lvl8pPr marL="3657600" lvl="7" indent="-317500" algn="l">
              <a:lnSpc>
                <a:spcPct val="100000"/>
              </a:lnSpc>
              <a:spcBef>
                <a:spcPts val="300"/>
              </a:spcBef>
              <a:spcAft>
                <a:spcPts val="0"/>
              </a:spcAft>
              <a:buClr>
                <a:schemeClr val="lt1"/>
              </a:buClr>
              <a:buSzPts val="1400"/>
              <a:buChar char="•"/>
              <a:defRPr/>
            </a:lvl8pPr>
            <a:lvl9pPr marL="4114800" lvl="8" indent="-317500" algn="l">
              <a:lnSpc>
                <a:spcPct val="100000"/>
              </a:lnSpc>
              <a:spcBef>
                <a:spcPts val="300"/>
              </a:spcBef>
              <a:spcAft>
                <a:spcPts val="0"/>
              </a:spcAft>
              <a:buClr>
                <a:schemeClr val="lt1"/>
              </a:buClr>
              <a:buSzPts val="1400"/>
              <a:buChar char="•"/>
              <a:defRPr/>
            </a:lvl9pPr>
          </a:lstStyle>
          <a:p>
            <a:endParaRPr/>
          </a:p>
        </p:txBody>
      </p:sp>
      <p:sp>
        <p:nvSpPr>
          <p:cNvPr id="221" name="Google Shape;221;p44"/>
          <p:cNvSpPr txBox="1">
            <a:spLocks noGrp="1"/>
          </p:cNvSpPr>
          <p:nvPr>
            <p:ph type="body" idx="7"/>
          </p:nvPr>
        </p:nvSpPr>
        <p:spPr>
          <a:xfrm>
            <a:off x="201929" y="1054396"/>
            <a:ext cx="6538873" cy="342835"/>
          </a:xfrm>
          <a:prstGeom prst="rect">
            <a:avLst/>
          </a:prstGeom>
          <a:noFill/>
          <a:ln>
            <a:noFill/>
          </a:ln>
        </p:spPr>
        <p:txBody>
          <a:bodyPr spcFirstLastPara="1" wrap="square" lIns="137150" tIns="109725" rIns="137150" bIns="109725" anchor="t" anchorCtr="0">
            <a:spAutoFit/>
          </a:bodyPr>
          <a:lstStyle>
            <a:lvl1pPr marL="457200" lvl="0" indent="-228600" algn="l">
              <a:lnSpc>
                <a:spcPct val="90000"/>
              </a:lnSpc>
              <a:spcBef>
                <a:spcPts val="200"/>
              </a:spcBef>
              <a:spcAft>
                <a:spcPts val="0"/>
              </a:spcAft>
              <a:buSzPts val="1100"/>
              <a:buNone/>
              <a:defRPr sz="900" b="1" i="0" cap="none">
                <a:solidFill>
                  <a:schemeClr val="accent1"/>
                </a:solidFill>
                <a:latin typeface="Play"/>
                <a:ea typeface="Play"/>
                <a:cs typeface="Play"/>
                <a:sym typeface="Play"/>
              </a:defRPr>
            </a:lvl1pPr>
            <a:lvl2pPr marL="914400" lvl="1" indent="-228600" algn="l">
              <a:lnSpc>
                <a:spcPct val="90000"/>
              </a:lnSpc>
              <a:spcBef>
                <a:spcPts val="400"/>
              </a:spcBef>
              <a:spcAft>
                <a:spcPts val="0"/>
              </a:spcAft>
              <a:buSzPts val="1100"/>
              <a:buNone/>
              <a:defRPr/>
            </a:lvl2pPr>
            <a:lvl3pPr marL="1371600" lvl="2" indent="-228600" algn="l">
              <a:lnSpc>
                <a:spcPct val="90000"/>
              </a:lnSpc>
              <a:spcBef>
                <a:spcPts val="400"/>
              </a:spcBef>
              <a:spcAft>
                <a:spcPts val="0"/>
              </a:spcAft>
              <a:buSzPts val="1100"/>
              <a:buNone/>
              <a:defRPr/>
            </a:lvl3pPr>
            <a:lvl4pPr marL="1828800" lvl="3" indent="-228600" algn="l">
              <a:lnSpc>
                <a:spcPct val="90000"/>
              </a:lnSpc>
              <a:spcBef>
                <a:spcPts val="400"/>
              </a:spcBef>
              <a:spcAft>
                <a:spcPts val="0"/>
              </a:spcAft>
              <a:buSzPts val="1100"/>
              <a:buNone/>
              <a:defRPr/>
            </a:lvl4pPr>
            <a:lvl5pPr marL="2286000" lvl="4" indent="-228600" algn="l">
              <a:lnSpc>
                <a:spcPct val="90000"/>
              </a:lnSpc>
              <a:spcBef>
                <a:spcPts val="400"/>
              </a:spcBef>
              <a:spcAft>
                <a:spcPts val="0"/>
              </a:spcAft>
              <a:buSzPts val="1100"/>
              <a:buNone/>
              <a:defRPr/>
            </a:lvl5pPr>
            <a:lvl6pPr marL="2743200" lvl="5" indent="-317500" algn="l">
              <a:lnSpc>
                <a:spcPct val="100000"/>
              </a:lnSpc>
              <a:spcBef>
                <a:spcPts val="300"/>
              </a:spcBef>
              <a:spcAft>
                <a:spcPts val="0"/>
              </a:spcAft>
              <a:buClr>
                <a:schemeClr val="lt1"/>
              </a:buClr>
              <a:buSzPts val="1400"/>
              <a:buChar char="•"/>
              <a:defRPr/>
            </a:lvl6pPr>
            <a:lvl7pPr marL="3200400" lvl="6" indent="-317500" algn="l">
              <a:lnSpc>
                <a:spcPct val="100000"/>
              </a:lnSpc>
              <a:spcBef>
                <a:spcPts val="300"/>
              </a:spcBef>
              <a:spcAft>
                <a:spcPts val="0"/>
              </a:spcAft>
              <a:buClr>
                <a:schemeClr val="lt1"/>
              </a:buClr>
              <a:buSzPts val="1400"/>
              <a:buChar char="•"/>
              <a:defRPr/>
            </a:lvl7pPr>
            <a:lvl8pPr marL="3657600" lvl="7" indent="-317500" algn="l">
              <a:lnSpc>
                <a:spcPct val="100000"/>
              </a:lnSpc>
              <a:spcBef>
                <a:spcPts val="300"/>
              </a:spcBef>
              <a:spcAft>
                <a:spcPts val="0"/>
              </a:spcAft>
              <a:buClr>
                <a:schemeClr val="lt1"/>
              </a:buClr>
              <a:buSzPts val="1400"/>
              <a:buChar char="•"/>
              <a:defRPr/>
            </a:lvl8pPr>
            <a:lvl9pPr marL="4114800" lvl="8" indent="-317500" algn="l">
              <a:lnSpc>
                <a:spcPct val="100000"/>
              </a:lnSpc>
              <a:spcBef>
                <a:spcPts val="300"/>
              </a:spcBef>
              <a:spcAft>
                <a:spcPts val="0"/>
              </a:spcAft>
              <a:buClr>
                <a:schemeClr val="lt1"/>
              </a:buClr>
              <a:buSzPts val="1400"/>
              <a:buChar char="•"/>
              <a:defRPr/>
            </a:lvl9pPr>
          </a:lstStyle>
          <a:p>
            <a:endParaRPr/>
          </a:p>
        </p:txBody>
      </p:sp>
      <p:sp>
        <p:nvSpPr>
          <p:cNvPr id="222" name="Google Shape;222;p44"/>
          <p:cNvSpPr txBox="1">
            <a:spLocks noGrp="1"/>
          </p:cNvSpPr>
          <p:nvPr>
            <p:ph type="body" idx="8"/>
          </p:nvPr>
        </p:nvSpPr>
        <p:spPr>
          <a:xfrm>
            <a:off x="201929" y="1490666"/>
            <a:ext cx="6538873" cy="342835"/>
          </a:xfrm>
          <a:prstGeom prst="rect">
            <a:avLst/>
          </a:prstGeom>
          <a:noFill/>
          <a:ln>
            <a:noFill/>
          </a:ln>
        </p:spPr>
        <p:txBody>
          <a:bodyPr spcFirstLastPara="1" wrap="square" lIns="137150" tIns="109725" rIns="137150" bIns="109725" anchor="t" anchorCtr="0">
            <a:spAutoFit/>
          </a:bodyPr>
          <a:lstStyle>
            <a:lvl1pPr marL="457200" lvl="0" indent="-228600" algn="l">
              <a:lnSpc>
                <a:spcPct val="90000"/>
              </a:lnSpc>
              <a:spcBef>
                <a:spcPts val="200"/>
              </a:spcBef>
              <a:spcAft>
                <a:spcPts val="0"/>
              </a:spcAft>
              <a:buSzPts val="1100"/>
              <a:buNone/>
              <a:defRPr sz="900" b="1" i="0" cap="none">
                <a:solidFill>
                  <a:schemeClr val="accent1"/>
                </a:solidFill>
                <a:latin typeface="Play"/>
                <a:ea typeface="Play"/>
                <a:cs typeface="Play"/>
                <a:sym typeface="Play"/>
              </a:defRPr>
            </a:lvl1pPr>
            <a:lvl2pPr marL="914400" lvl="1" indent="-228600" algn="l">
              <a:lnSpc>
                <a:spcPct val="90000"/>
              </a:lnSpc>
              <a:spcBef>
                <a:spcPts val="400"/>
              </a:spcBef>
              <a:spcAft>
                <a:spcPts val="0"/>
              </a:spcAft>
              <a:buSzPts val="1100"/>
              <a:buNone/>
              <a:defRPr/>
            </a:lvl2pPr>
            <a:lvl3pPr marL="1371600" lvl="2" indent="-228600" algn="l">
              <a:lnSpc>
                <a:spcPct val="90000"/>
              </a:lnSpc>
              <a:spcBef>
                <a:spcPts val="400"/>
              </a:spcBef>
              <a:spcAft>
                <a:spcPts val="0"/>
              </a:spcAft>
              <a:buSzPts val="1100"/>
              <a:buNone/>
              <a:defRPr/>
            </a:lvl3pPr>
            <a:lvl4pPr marL="1828800" lvl="3" indent="-228600" algn="l">
              <a:lnSpc>
                <a:spcPct val="90000"/>
              </a:lnSpc>
              <a:spcBef>
                <a:spcPts val="400"/>
              </a:spcBef>
              <a:spcAft>
                <a:spcPts val="0"/>
              </a:spcAft>
              <a:buSzPts val="1100"/>
              <a:buNone/>
              <a:defRPr/>
            </a:lvl4pPr>
            <a:lvl5pPr marL="2286000" lvl="4" indent="-228600" algn="l">
              <a:lnSpc>
                <a:spcPct val="90000"/>
              </a:lnSpc>
              <a:spcBef>
                <a:spcPts val="400"/>
              </a:spcBef>
              <a:spcAft>
                <a:spcPts val="0"/>
              </a:spcAft>
              <a:buSzPts val="1100"/>
              <a:buNone/>
              <a:defRPr/>
            </a:lvl5pPr>
            <a:lvl6pPr marL="2743200" lvl="5" indent="-317500" algn="l">
              <a:lnSpc>
                <a:spcPct val="100000"/>
              </a:lnSpc>
              <a:spcBef>
                <a:spcPts val="300"/>
              </a:spcBef>
              <a:spcAft>
                <a:spcPts val="0"/>
              </a:spcAft>
              <a:buClr>
                <a:schemeClr val="lt1"/>
              </a:buClr>
              <a:buSzPts val="1400"/>
              <a:buChar char="•"/>
              <a:defRPr/>
            </a:lvl6pPr>
            <a:lvl7pPr marL="3200400" lvl="6" indent="-317500" algn="l">
              <a:lnSpc>
                <a:spcPct val="100000"/>
              </a:lnSpc>
              <a:spcBef>
                <a:spcPts val="300"/>
              </a:spcBef>
              <a:spcAft>
                <a:spcPts val="0"/>
              </a:spcAft>
              <a:buClr>
                <a:schemeClr val="lt1"/>
              </a:buClr>
              <a:buSzPts val="1400"/>
              <a:buChar char="•"/>
              <a:defRPr/>
            </a:lvl7pPr>
            <a:lvl8pPr marL="3657600" lvl="7" indent="-317500" algn="l">
              <a:lnSpc>
                <a:spcPct val="100000"/>
              </a:lnSpc>
              <a:spcBef>
                <a:spcPts val="300"/>
              </a:spcBef>
              <a:spcAft>
                <a:spcPts val="0"/>
              </a:spcAft>
              <a:buClr>
                <a:schemeClr val="lt1"/>
              </a:buClr>
              <a:buSzPts val="1400"/>
              <a:buChar char="•"/>
              <a:defRPr/>
            </a:lvl8pPr>
            <a:lvl9pPr marL="4114800" lvl="8" indent="-317500" algn="l">
              <a:lnSpc>
                <a:spcPct val="100000"/>
              </a:lnSpc>
              <a:spcBef>
                <a:spcPts val="300"/>
              </a:spcBef>
              <a:spcAft>
                <a:spcPts val="0"/>
              </a:spcAft>
              <a:buClr>
                <a:schemeClr val="lt1"/>
              </a:buClr>
              <a:buSzPts val="1400"/>
              <a:buChar char="•"/>
              <a:defRPr/>
            </a:lvl9pPr>
          </a:lstStyle>
          <a:p>
            <a:endParaRPr/>
          </a:p>
        </p:txBody>
      </p:sp>
    </p:spTree>
  </p:cSld>
  <p:clrMapOvr>
    <a:masterClrMapping/>
  </p:clrMapOvr>
  <p:transition>
    <p:fade/>
  </p:transition>
  <p:extLst>
    <p:ext uri="{DCECCB84-F9BA-43D5-87BE-67443E8EF086}">
      <p15:sldGuideLst xmlns:p15="http://schemas.microsoft.com/office/powerpoint/2012/main" xmlns="">
        <p15:guide id="1" orient="horz" pos="257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202406" y="891977"/>
            <a:ext cx="8739188" cy="1530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AA7A2A6-FB92-497F-82EB-C982DFE59809}" type="datetimeFigureOut">
              <a:rPr lang="en-GB" smtClean="0"/>
              <a:pPr/>
              <a:t>05/05/2023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574A62F-534B-4A7E-BEBB-B9F669D1D3A5}" type="slidenum">
              <a:rPr lang="en-GB" smtClean="0"/>
              <a:pPr/>
              <a:t>‹#›</a:t>
            </a:fld>
            <a:endParaRPr lang="en-GB" dirty="0"/>
          </a:p>
        </p:txBody>
      </p:sp>
    </p:spTree>
    <p:extLst>
      <p:ext uri="{BB962C8B-B14F-4D97-AF65-F5344CB8AC3E}">
        <p14:creationId xmlns:p14="http://schemas.microsoft.com/office/powerpoint/2010/main" xmlns="" val="3591784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0"/>
        <p:cNvGrpSpPr/>
        <p:nvPr/>
      </p:nvGrpSpPr>
      <p:grpSpPr>
        <a:xfrm>
          <a:off x="0" y="0"/>
          <a:ext cx="0" cy="0"/>
          <a:chOff x="0" y="0"/>
          <a:chExt cx="0" cy="0"/>
        </a:xfrm>
      </p:grpSpPr>
      <p:sp>
        <p:nvSpPr>
          <p:cNvPr id="51" name="Google Shape;51;p13"/>
          <p:cNvSpPr/>
          <p:nvPr/>
        </p:nvSpPr>
        <p:spPr>
          <a:xfrm>
            <a:off x="1758868" y="0"/>
            <a:ext cx="7377160" cy="51435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chemeClr val="lt1"/>
              </a:solidFill>
              <a:latin typeface="Arial"/>
              <a:ea typeface="Arial"/>
              <a:cs typeface="Arial"/>
              <a:sym typeface="Arial"/>
            </a:endParaRPr>
          </a:p>
        </p:txBody>
      </p:sp>
      <p:sp>
        <p:nvSpPr>
          <p:cNvPr id="52" name="Google Shape;52;p13"/>
          <p:cNvSpPr txBox="1">
            <a:spLocks noGrp="1"/>
          </p:cNvSpPr>
          <p:nvPr>
            <p:ph type="title"/>
          </p:nvPr>
        </p:nvSpPr>
        <p:spPr>
          <a:xfrm>
            <a:off x="202406" y="217289"/>
            <a:ext cx="8741172" cy="533635"/>
          </a:xfrm>
          <a:prstGeom prst="rect">
            <a:avLst/>
          </a:prstGeom>
          <a:noFill/>
          <a:ln>
            <a:noFill/>
          </a:ln>
        </p:spPr>
        <p:txBody>
          <a:bodyPr spcFirstLastPara="1" wrap="square" lIns="137150" tIns="109725" rIns="137150" bIns="109725" anchor="t" anchorCtr="0">
            <a:noAutofit/>
          </a:bodyPr>
          <a:lstStyle>
            <a:lvl1pPr marR="0" lvl="0" algn="l" rtl="0">
              <a:lnSpc>
                <a:spcPct val="90000"/>
              </a:lnSpc>
              <a:spcBef>
                <a:spcPts val="0"/>
              </a:spcBef>
              <a:spcAft>
                <a:spcPts val="0"/>
              </a:spcAft>
              <a:buClr>
                <a:srgbClr val="000000"/>
              </a:buClr>
              <a:buSzPts val="1100"/>
              <a:buFont typeface="Arial"/>
              <a:buNone/>
              <a:defRPr sz="3000" b="0" i="0" u="none" strike="noStrike" cap="none">
                <a:solidFill>
                  <a:schemeClr val="lt2"/>
                </a:solidFill>
                <a:latin typeface="Arial"/>
                <a:ea typeface="Arial"/>
                <a:cs typeface="Arial"/>
                <a:sym typeface="Arial"/>
              </a:defRPr>
            </a:lvl1pPr>
            <a:lvl2pPr marR="0" lvl="1" algn="l" rtl="0">
              <a:lnSpc>
                <a:spcPct val="90000"/>
              </a:lnSpc>
              <a:spcBef>
                <a:spcPts val="0"/>
              </a:spcBef>
              <a:spcAft>
                <a:spcPts val="0"/>
              </a:spcAft>
              <a:buClr>
                <a:srgbClr val="000000"/>
              </a:buClr>
              <a:buSzPts val="1100"/>
              <a:buFont typeface="Arial"/>
              <a:buNone/>
              <a:defRPr sz="3000" b="0" i="0" u="none" strike="noStrike" cap="none">
                <a:solidFill>
                  <a:schemeClr val="lt2"/>
                </a:solidFill>
                <a:latin typeface="Arial"/>
                <a:ea typeface="Arial"/>
                <a:cs typeface="Arial"/>
                <a:sym typeface="Arial"/>
              </a:defRPr>
            </a:lvl2pPr>
            <a:lvl3pPr marR="0" lvl="2" algn="l" rtl="0">
              <a:lnSpc>
                <a:spcPct val="90000"/>
              </a:lnSpc>
              <a:spcBef>
                <a:spcPts val="0"/>
              </a:spcBef>
              <a:spcAft>
                <a:spcPts val="0"/>
              </a:spcAft>
              <a:buClr>
                <a:srgbClr val="000000"/>
              </a:buClr>
              <a:buSzPts val="1100"/>
              <a:buFont typeface="Arial"/>
              <a:buNone/>
              <a:defRPr sz="3000" b="0" i="0" u="none" strike="noStrike" cap="none">
                <a:solidFill>
                  <a:schemeClr val="lt2"/>
                </a:solidFill>
                <a:latin typeface="Arial"/>
                <a:ea typeface="Arial"/>
                <a:cs typeface="Arial"/>
                <a:sym typeface="Arial"/>
              </a:defRPr>
            </a:lvl3pPr>
            <a:lvl4pPr marR="0" lvl="3" algn="l" rtl="0">
              <a:lnSpc>
                <a:spcPct val="90000"/>
              </a:lnSpc>
              <a:spcBef>
                <a:spcPts val="0"/>
              </a:spcBef>
              <a:spcAft>
                <a:spcPts val="0"/>
              </a:spcAft>
              <a:buClr>
                <a:srgbClr val="000000"/>
              </a:buClr>
              <a:buSzPts val="1100"/>
              <a:buFont typeface="Arial"/>
              <a:buNone/>
              <a:defRPr sz="3000" b="0" i="0" u="none" strike="noStrike" cap="none">
                <a:solidFill>
                  <a:schemeClr val="lt2"/>
                </a:solidFill>
                <a:latin typeface="Arial"/>
                <a:ea typeface="Arial"/>
                <a:cs typeface="Arial"/>
                <a:sym typeface="Arial"/>
              </a:defRPr>
            </a:lvl4pPr>
            <a:lvl5pPr marR="0" lvl="4" algn="l" rtl="0">
              <a:lnSpc>
                <a:spcPct val="90000"/>
              </a:lnSpc>
              <a:spcBef>
                <a:spcPts val="0"/>
              </a:spcBef>
              <a:spcAft>
                <a:spcPts val="0"/>
              </a:spcAft>
              <a:buClr>
                <a:srgbClr val="000000"/>
              </a:buClr>
              <a:buSzPts val="1100"/>
              <a:buFont typeface="Arial"/>
              <a:buNone/>
              <a:defRPr sz="3000" b="0" i="0" u="none" strike="noStrike" cap="none">
                <a:solidFill>
                  <a:schemeClr val="lt2"/>
                </a:solidFill>
                <a:latin typeface="Arial"/>
                <a:ea typeface="Arial"/>
                <a:cs typeface="Arial"/>
                <a:sym typeface="Arial"/>
              </a:defRPr>
            </a:lvl5pPr>
            <a:lvl6pPr marR="0" lvl="5" algn="l" rtl="0">
              <a:lnSpc>
                <a:spcPct val="90000"/>
              </a:lnSpc>
              <a:spcBef>
                <a:spcPts val="0"/>
              </a:spcBef>
              <a:spcAft>
                <a:spcPts val="0"/>
              </a:spcAft>
              <a:buClr>
                <a:srgbClr val="000000"/>
              </a:buClr>
              <a:buSzPts val="1100"/>
              <a:buFont typeface="Arial"/>
              <a:buNone/>
              <a:defRPr sz="3000" b="0" i="0" u="none" strike="noStrike" cap="none">
                <a:solidFill>
                  <a:schemeClr val="lt2"/>
                </a:solidFill>
                <a:latin typeface="Arial"/>
                <a:ea typeface="Arial"/>
                <a:cs typeface="Arial"/>
                <a:sym typeface="Arial"/>
              </a:defRPr>
            </a:lvl6pPr>
            <a:lvl7pPr marR="0" lvl="6" algn="l" rtl="0">
              <a:lnSpc>
                <a:spcPct val="90000"/>
              </a:lnSpc>
              <a:spcBef>
                <a:spcPts val="0"/>
              </a:spcBef>
              <a:spcAft>
                <a:spcPts val="0"/>
              </a:spcAft>
              <a:buClr>
                <a:srgbClr val="000000"/>
              </a:buClr>
              <a:buSzPts val="1100"/>
              <a:buFont typeface="Arial"/>
              <a:buNone/>
              <a:defRPr sz="3000" b="0" i="0" u="none" strike="noStrike" cap="none">
                <a:solidFill>
                  <a:schemeClr val="lt2"/>
                </a:solidFill>
                <a:latin typeface="Arial"/>
                <a:ea typeface="Arial"/>
                <a:cs typeface="Arial"/>
                <a:sym typeface="Arial"/>
              </a:defRPr>
            </a:lvl7pPr>
            <a:lvl8pPr marR="0" lvl="7" algn="l" rtl="0">
              <a:lnSpc>
                <a:spcPct val="90000"/>
              </a:lnSpc>
              <a:spcBef>
                <a:spcPts val="0"/>
              </a:spcBef>
              <a:spcAft>
                <a:spcPts val="0"/>
              </a:spcAft>
              <a:buClr>
                <a:srgbClr val="000000"/>
              </a:buClr>
              <a:buSzPts val="1100"/>
              <a:buFont typeface="Arial"/>
              <a:buNone/>
              <a:defRPr sz="3000" b="0" i="0" u="none" strike="noStrike" cap="none">
                <a:solidFill>
                  <a:schemeClr val="lt2"/>
                </a:solidFill>
                <a:latin typeface="Arial"/>
                <a:ea typeface="Arial"/>
                <a:cs typeface="Arial"/>
                <a:sym typeface="Arial"/>
              </a:defRPr>
            </a:lvl8pPr>
            <a:lvl9pPr marR="0" lvl="8" algn="l" rtl="0">
              <a:lnSpc>
                <a:spcPct val="90000"/>
              </a:lnSpc>
              <a:spcBef>
                <a:spcPts val="0"/>
              </a:spcBef>
              <a:spcAft>
                <a:spcPts val="0"/>
              </a:spcAft>
              <a:buClr>
                <a:srgbClr val="000000"/>
              </a:buClr>
              <a:buSzPts val="1100"/>
              <a:buFont typeface="Arial"/>
              <a:buNone/>
              <a:defRPr sz="3000" b="0" i="0" u="none" strike="noStrike" cap="none">
                <a:solidFill>
                  <a:schemeClr val="lt2"/>
                </a:solidFill>
                <a:latin typeface="Arial"/>
                <a:ea typeface="Arial"/>
                <a:cs typeface="Arial"/>
                <a:sym typeface="Arial"/>
              </a:defRPr>
            </a:lvl9pPr>
          </a:lstStyle>
          <a:p>
            <a:endParaRPr/>
          </a:p>
        </p:txBody>
      </p:sp>
      <p:sp>
        <p:nvSpPr>
          <p:cNvPr id="53" name="Google Shape;53;p13"/>
          <p:cNvSpPr txBox="1">
            <a:spLocks noGrp="1"/>
          </p:cNvSpPr>
          <p:nvPr>
            <p:ph type="body" idx="1"/>
          </p:nvPr>
        </p:nvSpPr>
        <p:spPr>
          <a:xfrm>
            <a:off x="202406" y="891977"/>
            <a:ext cx="8739188" cy="1010325"/>
          </a:xfrm>
          <a:prstGeom prst="rect">
            <a:avLst/>
          </a:prstGeom>
          <a:noFill/>
          <a:ln>
            <a:noFill/>
          </a:ln>
        </p:spPr>
        <p:txBody>
          <a:bodyPr spcFirstLastPara="1" wrap="square" lIns="137150" tIns="109725" rIns="137150" bIns="109725" anchor="t" anchorCtr="0">
            <a:spAutoFit/>
          </a:bodyPr>
          <a:lstStyle>
            <a:lvl1pPr marL="457200" marR="0" lvl="0" indent="-228600" algn="l" rtl="0">
              <a:lnSpc>
                <a:spcPct val="90000"/>
              </a:lnSpc>
              <a:spcBef>
                <a:spcPts val="400"/>
              </a:spcBef>
              <a:spcAft>
                <a:spcPts val="0"/>
              </a:spcAft>
              <a:buClr>
                <a:srgbClr val="000000"/>
              </a:buClr>
              <a:buSzPts val="1100"/>
              <a:buFont typeface="Arial"/>
              <a:buNone/>
              <a:defRPr sz="2000" b="0" i="0" u="none" strike="noStrike" cap="none">
                <a:solidFill>
                  <a:schemeClr val="lt2"/>
                </a:solidFill>
                <a:latin typeface="Arial"/>
                <a:ea typeface="Arial"/>
                <a:cs typeface="Arial"/>
                <a:sym typeface="Arial"/>
              </a:defRPr>
            </a:lvl1pPr>
            <a:lvl2pPr marL="914400" marR="0" lvl="1" indent="-228600" algn="l" rtl="0">
              <a:lnSpc>
                <a:spcPct val="90000"/>
              </a:lnSpc>
              <a:spcBef>
                <a:spcPts val="400"/>
              </a:spcBef>
              <a:spcAft>
                <a:spcPts val="0"/>
              </a:spcAft>
              <a:buClr>
                <a:srgbClr val="000000"/>
              </a:buClr>
              <a:buSzPts val="1100"/>
              <a:buFont typeface="Arial"/>
              <a:buNone/>
              <a:defRPr sz="1500" b="0" i="0" u="none" strike="noStrike" cap="none">
                <a:solidFill>
                  <a:schemeClr val="lt1"/>
                </a:solidFill>
                <a:latin typeface="Arial"/>
                <a:ea typeface="Arial"/>
                <a:cs typeface="Arial"/>
                <a:sym typeface="Arial"/>
              </a:defRPr>
            </a:lvl2pPr>
            <a:lvl3pPr marL="1371600" marR="0" lvl="2" indent="-228600" algn="l" rtl="0">
              <a:lnSpc>
                <a:spcPct val="90000"/>
              </a:lnSpc>
              <a:spcBef>
                <a:spcPts val="400"/>
              </a:spcBef>
              <a:spcAft>
                <a:spcPts val="0"/>
              </a:spcAft>
              <a:buClr>
                <a:srgbClr val="000000"/>
              </a:buClr>
              <a:buSzPts val="1100"/>
              <a:buFont typeface="Arial"/>
              <a:buNone/>
              <a:defRPr sz="1500" b="0" i="0" u="none" strike="noStrike" cap="none">
                <a:solidFill>
                  <a:schemeClr val="lt2"/>
                </a:solidFill>
                <a:latin typeface="Arial"/>
                <a:ea typeface="Arial"/>
                <a:cs typeface="Arial"/>
                <a:sym typeface="Arial"/>
              </a:defRPr>
            </a:lvl3pPr>
            <a:lvl4pPr marL="1828800" marR="0" lvl="3" indent="-228600" algn="l" rtl="0">
              <a:lnSpc>
                <a:spcPct val="90000"/>
              </a:lnSpc>
              <a:spcBef>
                <a:spcPts val="400"/>
              </a:spcBef>
              <a:spcAft>
                <a:spcPts val="0"/>
              </a:spcAft>
              <a:buClr>
                <a:srgbClr val="000000"/>
              </a:buClr>
              <a:buSzPts val="1100"/>
              <a:buFont typeface="Arial"/>
              <a:buNone/>
              <a:defRPr sz="1300" b="0" i="0" u="none" strike="noStrike" cap="none">
                <a:solidFill>
                  <a:schemeClr val="lt2"/>
                </a:solidFill>
                <a:latin typeface="Arial"/>
                <a:ea typeface="Arial"/>
                <a:cs typeface="Arial"/>
                <a:sym typeface="Arial"/>
              </a:defRPr>
            </a:lvl4pPr>
            <a:lvl5pPr marL="2286000" marR="0" lvl="4" indent="-228600" algn="l" rtl="0">
              <a:lnSpc>
                <a:spcPct val="90000"/>
              </a:lnSpc>
              <a:spcBef>
                <a:spcPts val="400"/>
              </a:spcBef>
              <a:spcAft>
                <a:spcPts val="0"/>
              </a:spcAft>
              <a:buClr>
                <a:srgbClr val="000000"/>
              </a:buClr>
              <a:buSzPts val="1100"/>
              <a:buFont typeface="Arial"/>
              <a:buNone/>
              <a:defRPr sz="1300" b="0" i="0" u="none" strike="noStrike" cap="none">
                <a:solidFill>
                  <a:schemeClr val="lt2"/>
                </a:solidFill>
                <a:latin typeface="Arial"/>
                <a:ea typeface="Arial"/>
                <a:cs typeface="Arial"/>
                <a:sym typeface="Arial"/>
              </a:defRPr>
            </a:lvl5pPr>
            <a:lvl6pPr marL="2743200" marR="0" lvl="5" indent="-323850" algn="l" rtl="0">
              <a:lnSpc>
                <a:spcPct val="100000"/>
              </a:lnSpc>
              <a:spcBef>
                <a:spcPts val="300"/>
              </a:spcBef>
              <a:spcAft>
                <a:spcPts val="0"/>
              </a:spcAft>
              <a:buClr>
                <a:schemeClr val="lt1"/>
              </a:buClr>
              <a:buSzPts val="1500"/>
              <a:buFont typeface="Arial"/>
              <a:buChar char="•"/>
              <a:defRPr sz="1500" b="0" i="0" u="none" strike="noStrike" cap="none">
                <a:solidFill>
                  <a:schemeClr val="lt1"/>
                </a:solidFill>
                <a:latin typeface="Arial"/>
                <a:ea typeface="Arial"/>
                <a:cs typeface="Arial"/>
                <a:sym typeface="Arial"/>
              </a:defRPr>
            </a:lvl6pPr>
            <a:lvl7pPr marL="3200400" marR="0" lvl="6" indent="-323850" algn="l" rtl="0">
              <a:lnSpc>
                <a:spcPct val="100000"/>
              </a:lnSpc>
              <a:spcBef>
                <a:spcPts val="300"/>
              </a:spcBef>
              <a:spcAft>
                <a:spcPts val="0"/>
              </a:spcAft>
              <a:buClr>
                <a:schemeClr val="lt1"/>
              </a:buClr>
              <a:buSzPts val="1500"/>
              <a:buFont typeface="Arial"/>
              <a:buChar char="•"/>
              <a:defRPr sz="1500" b="0" i="0" u="none" strike="noStrike" cap="none">
                <a:solidFill>
                  <a:schemeClr val="lt1"/>
                </a:solidFill>
                <a:latin typeface="Arial"/>
                <a:ea typeface="Arial"/>
                <a:cs typeface="Arial"/>
                <a:sym typeface="Arial"/>
              </a:defRPr>
            </a:lvl7pPr>
            <a:lvl8pPr marL="3657600" marR="0" lvl="7" indent="-323850" algn="l" rtl="0">
              <a:lnSpc>
                <a:spcPct val="100000"/>
              </a:lnSpc>
              <a:spcBef>
                <a:spcPts val="300"/>
              </a:spcBef>
              <a:spcAft>
                <a:spcPts val="0"/>
              </a:spcAft>
              <a:buClr>
                <a:schemeClr val="lt1"/>
              </a:buClr>
              <a:buSzPts val="1500"/>
              <a:buFont typeface="Arial"/>
              <a:buChar char="•"/>
              <a:defRPr sz="1500" b="0" i="0" u="none" strike="noStrike" cap="none">
                <a:solidFill>
                  <a:schemeClr val="lt1"/>
                </a:solidFill>
                <a:latin typeface="Arial"/>
                <a:ea typeface="Arial"/>
                <a:cs typeface="Arial"/>
                <a:sym typeface="Arial"/>
              </a:defRPr>
            </a:lvl8pPr>
            <a:lvl9pPr marL="4114800" marR="0" lvl="8" indent="-323850" algn="l" rtl="0">
              <a:lnSpc>
                <a:spcPct val="100000"/>
              </a:lnSpc>
              <a:spcBef>
                <a:spcPts val="300"/>
              </a:spcBef>
              <a:spcAft>
                <a:spcPts val="0"/>
              </a:spcAft>
              <a:buClr>
                <a:schemeClr val="lt1"/>
              </a:buClr>
              <a:buSzPts val="1500"/>
              <a:buFont typeface="Arial"/>
              <a:buChar char="•"/>
              <a:defRPr sz="1500" b="0" i="0" u="none" strike="noStrike" cap="none">
                <a:solidFill>
                  <a:schemeClr val="lt1"/>
                </a:solidFill>
                <a:latin typeface="Arial"/>
                <a:ea typeface="Arial"/>
                <a:cs typeface="Arial"/>
                <a:sym typeface="Arial"/>
              </a:defRPr>
            </a:lvl9pPr>
          </a:lstStyle>
          <a:p>
            <a:endParaRPr/>
          </a:p>
        </p:txBody>
      </p:sp>
      <p:pic>
        <p:nvPicPr>
          <p:cNvPr id="54" name="Google Shape;54;p13"/>
          <p:cNvPicPr preferRelativeResize="0"/>
          <p:nvPr/>
        </p:nvPicPr>
        <p:blipFill rotWithShape="1">
          <a:blip r:embed="rId9">
            <a:alphaModFix/>
          </a:blip>
          <a:srcRect/>
          <a:stretch/>
        </p:blipFill>
        <p:spPr>
          <a:xfrm>
            <a:off x="201929" y="4724219"/>
            <a:ext cx="1194938" cy="414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85" r:id="rId2"/>
    <p:sldLayoutId id="2147483687" r:id="rId3"/>
    <p:sldLayoutId id="2147483688" r:id="rId4"/>
    <p:sldLayoutId id="2147483689" r:id="rId5"/>
    <p:sldLayoutId id="2147483693" r:id="rId6"/>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pos="144">
          <p15:clr>
            <a:srgbClr val="F26B43"/>
          </p15:clr>
        </p15:guide>
        <p15:guide id="2" pos="6768">
          <p15:clr>
            <a:srgbClr val="F26B43"/>
          </p15:clr>
        </p15:guide>
        <p15:guide id="3" orient="horz" pos="162">
          <p15:clr>
            <a:srgbClr val="F26B43"/>
          </p15:clr>
        </p15:guide>
        <p15:guide id="4" orient="horz" pos="372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17.xml"/><Relationship Id="rId6" Type="http://schemas.openxmlformats.org/officeDocument/2006/relationships/image" Target="../media/image12.png"/><Relationship Id="rId5" Type="http://schemas.openxmlformats.org/officeDocument/2006/relationships/image" Target="../media/image13.sv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7.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7" name="TextBox 6">
            <a:extLst>
              <a:ext uri="{FF2B5EF4-FFF2-40B4-BE49-F238E27FC236}">
                <a16:creationId xmlns:a16="http://schemas.microsoft.com/office/drawing/2014/main" xmlns="" id="{359CE5E8-F04F-621B-963E-AF8CFC514083}"/>
              </a:ext>
            </a:extLst>
          </p:cNvPr>
          <p:cNvSpPr txBox="1"/>
          <p:nvPr/>
        </p:nvSpPr>
        <p:spPr>
          <a:xfrm>
            <a:off x="3784619" y="1863864"/>
            <a:ext cx="5359381" cy="2554545"/>
          </a:xfrm>
          <a:prstGeom prst="rect">
            <a:avLst/>
          </a:prstGeom>
          <a:noFill/>
        </p:spPr>
        <p:txBody>
          <a:bodyPr wrap="square">
            <a:spAutoFit/>
          </a:bodyPr>
          <a:lstStyle/>
          <a:p>
            <a:r>
              <a:rPr lang="en" sz="4000" b="1" dirty="0">
                <a:solidFill>
                  <a:schemeClr val="bg1"/>
                </a:solidFill>
              </a:rPr>
              <a:t>AWS</a:t>
            </a:r>
          </a:p>
          <a:p>
            <a:r>
              <a:rPr lang="en" sz="4000" b="1" dirty="0">
                <a:solidFill>
                  <a:schemeClr val="bg1"/>
                </a:solidFill>
              </a:rPr>
              <a:t>Cloud</a:t>
            </a:r>
          </a:p>
          <a:p>
            <a:r>
              <a:rPr lang="en" sz="4000" b="1" dirty="0">
                <a:solidFill>
                  <a:schemeClr val="bg1"/>
                </a:solidFill>
              </a:rPr>
              <a:t>Development</a:t>
            </a:r>
          </a:p>
          <a:p>
            <a:r>
              <a:rPr lang="en" sz="4000" b="1" dirty="0">
                <a:solidFill>
                  <a:schemeClr val="bg1"/>
                </a:solidFill>
              </a:rPr>
              <a:t>Kit</a:t>
            </a:r>
            <a:endParaRPr lang="en-IN" sz="3200" dirty="0">
              <a:solidFill>
                <a:schemeClr val="bg1"/>
              </a:solidFill>
            </a:endParaRPr>
          </a:p>
        </p:txBody>
      </p:sp>
      <p:sp>
        <p:nvSpPr>
          <p:cNvPr id="8" name="TextBox 7">
            <a:extLst>
              <a:ext uri="{FF2B5EF4-FFF2-40B4-BE49-F238E27FC236}">
                <a16:creationId xmlns:a16="http://schemas.microsoft.com/office/drawing/2014/main" xmlns="" id="{B964D60D-9AE4-91C3-C866-3895D4C9FFF4}"/>
              </a:ext>
            </a:extLst>
          </p:cNvPr>
          <p:cNvSpPr txBox="1"/>
          <p:nvPr/>
        </p:nvSpPr>
        <p:spPr>
          <a:xfrm>
            <a:off x="180752" y="3452037"/>
            <a:ext cx="4086447" cy="1046440"/>
          </a:xfrm>
          <a:prstGeom prst="rect">
            <a:avLst/>
          </a:prstGeom>
          <a:noFill/>
        </p:spPr>
        <p:txBody>
          <a:bodyPr wrap="square" rtlCol="0">
            <a:spAutoFit/>
          </a:bodyPr>
          <a:lstStyle/>
          <a:p>
            <a:r>
              <a:rPr lang="en-IN" b="1" dirty="0">
                <a:solidFill>
                  <a:schemeClr val="bg1"/>
                </a:solidFill>
              </a:rPr>
              <a:t>Rajat Arora</a:t>
            </a:r>
          </a:p>
          <a:p>
            <a:r>
              <a:rPr lang="en-IN" sz="1200" dirty="0">
                <a:solidFill>
                  <a:schemeClr val="bg1"/>
                </a:solidFill>
              </a:rPr>
              <a:t>Vice President – </a:t>
            </a:r>
            <a:r>
              <a:rPr lang="en-IN" sz="1200" dirty="0" err="1">
                <a:solidFill>
                  <a:schemeClr val="bg1"/>
                </a:solidFill>
              </a:rPr>
              <a:t>Natwest</a:t>
            </a:r>
            <a:r>
              <a:rPr lang="en-IN" sz="1200" dirty="0">
                <a:solidFill>
                  <a:schemeClr val="bg1"/>
                </a:solidFill>
              </a:rPr>
              <a:t> Group</a:t>
            </a:r>
          </a:p>
          <a:p>
            <a:endParaRPr lang="en-IN" sz="1200" dirty="0">
              <a:solidFill>
                <a:schemeClr val="bg1"/>
              </a:solidFill>
            </a:endParaRPr>
          </a:p>
          <a:p>
            <a:r>
              <a:rPr lang="en-IN" sz="1200" dirty="0">
                <a:solidFill>
                  <a:schemeClr val="bg1"/>
                </a:solidFill>
              </a:rPr>
              <a:t>AWS Community Builder, AWS Certified, AWS UG Leader</a:t>
            </a:r>
          </a:p>
        </p:txBody>
      </p:sp>
      <p:pic>
        <p:nvPicPr>
          <p:cNvPr id="10" name="Picture 9" descr="A picture containing logo&#10;&#10;Description automatically generated">
            <a:extLst>
              <a:ext uri="{FF2B5EF4-FFF2-40B4-BE49-F238E27FC236}">
                <a16:creationId xmlns:a16="http://schemas.microsoft.com/office/drawing/2014/main" xmlns="" id="{E9AC2E94-6CFD-D647-8B82-43A6A0394E82}"/>
              </a:ext>
            </a:extLst>
          </p:cNvPr>
          <p:cNvPicPr>
            <a:picLocks noChangeAspect="1"/>
          </p:cNvPicPr>
          <p:nvPr/>
        </p:nvPicPr>
        <p:blipFill>
          <a:blip r:embed="rId3"/>
          <a:stretch>
            <a:fillRect/>
          </a:stretch>
        </p:blipFill>
        <p:spPr>
          <a:xfrm>
            <a:off x="0" y="0"/>
            <a:ext cx="2586892" cy="1249368"/>
          </a:xfrm>
          <a:prstGeom prst="rect">
            <a:avLst/>
          </a:prstGeom>
        </p:spPr>
      </p:pic>
      <p:sp>
        <p:nvSpPr>
          <p:cNvPr id="2" name="TextBox 1">
            <a:extLst>
              <a:ext uri="{FF2B5EF4-FFF2-40B4-BE49-F238E27FC236}">
                <a16:creationId xmlns:a16="http://schemas.microsoft.com/office/drawing/2014/main" xmlns="" id="{F43974EE-BAA8-49B8-21B4-8089CEAD55C9}"/>
              </a:ext>
            </a:extLst>
          </p:cNvPr>
          <p:cNvSpPr txBox="1"/>
          <p:nvPr/>
        </p:nvSpPr>
        <p:spPr>
          <a:xfrm>
            <a:off x="180752" y="1980062"/>
            <a:ext cx="4086447" cy="861774"/>
          </a:xfrm>
          <a:prstGeom prst="rect">
            <a:avLst/>
          </a:prstGeom>
          <a:noFill/>
        </p:spPr>
        <p:txBody>
          <a:bodyPr wrap="square" rtlCol="0">
            <a:spAutoFit/>
          </a:bodyPr>
          <a:lstStyle/>
          <a:p>
            <a:r>
              <a:rPr lang="en-IN" b="1" dirty="0">
                <a:solidFill>
                  <a:schemeClr val="bg1"/>
                </a:solidFill>
              </a:rPr>
              <a:t>Dipali </a:t>
            </a:r>
          </a:p>
          <a:p>
            <a:r>
              <a:rPr lang="en-IN" sz="1200" dirty="0">
                <a:solidFill>
                  <a:schemeClr val="bg1"/>
                </a:solidFill>
              </a:rPr>
              <a:t>Vice President – </a:t>
            </a:r>
            <a:r>
              <a:rPr lang="en-IN" sz="1200" dirty="0" err="1">
                <a:solidFill>
                  <a:schemeClr val="bg1"/>
                </a:solidFill>
              </a:rPr>
              <a:t>Natwest</a:t>
            </a:r>
            <a:r>
              <a:rPr lang="en-IN" sz="1200" dirty="0">
                <a:solidFill>
                  <a:schemeClr val="bg1"/>
                </a:solidFill>
              </a:rPr>
              <a:t> Group</a:t>
            </a:r>
          </a:p>
          <a:p>
            <a:endParaRPr lang="en-IN" sz="1200" dirty="0">
              <a:solidFill>
                <a:schemeClr val="bg1"/>
              </a:solidFill>
            </a:endParaRPr>
          </a:p>
          <a:p>
            <a:r>
              <a:rPr lang="en-IN" sz="1200" dirty="0">
                <a:solidFill>
                  <a:schemeClr val="bg1"/>
                </a:solidFill>
              </a:rPr>
              <a:t>AWS Hero, 3x AWS Certified, AWS UG Leader</a:t>
            </a:r>
          </a:p>
        </p:txBody>
      </p:sp>
    </p:spTree>
    <p:extLst>
      <p:ext uri="{BB962C8B-B14F-4D97-AF65-F5344CB8AC3E}">
        <p14:creationId xmlns:p14="http://schemas.microsoft.com/office/powerpoint/2010/main" xmlns="" val="25498854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334944" y="-33114"/>
            <a:ext cx="5829344" cy="738664"/>
          </a:xfrm>
          <a:prstGeom prst="rect">
            <a:avLst/>
          </a:prstGeom>
        </p:spPr>
        <p:txBody>
          <a:bodyPr wrap="square">
            <a:spAutoFit/>
          </a:bodyPr>
          <a:lstStyle/>
          <a:p>
            <a:endParaRPr lang="en-GB" sz="2100" dirty="0">
              <a:solidFill>
                <a:schemeClr val="bg1"/>
              </a:solidFill>
            </a:endParaRPr>
          </a:p>
          <a:p>
            <a:r>
              <a:rPr lang="en-GB" sz="2100" dirty="0">
                <a:solidFill>
                  <a:schemeClr val="bg1"/>
                </a:solidFill>
              </a:rPr>
              <a:t>AWS CloudFormation</a:t>
            </a:r>
          </a:p>
        </p:txBody>
      </p:sp>
      <p:sp>
        <p:nvSpPr>
          <p:cNvPr id="2" name="Rectangle 1">
            <a:extLst>
              <a:ext uri="{FF2B5EF4-FFF2-40B4-BE49-F238E27FC236}">
                <a16:creationId xmlns:a16="http://schemas.microsoft.com/office/drawing/2014/main" xmlns="" id="{4F3B3E65-1FF0-D1A0-1513-F1493BEC4CBE}"/>
              </a:ext>
            </a:extLst>
          </p:cNvPr>
          <p:cNvSpPr/>
          <p:nvPr/>
        </p:nvSpPr>
        <p:spPr>
          <a:xfrm>
            <a:off x="1223628" y="686577"/>
            <a:ext cx="6318702" cy="3820277"/>
          </a:xfrm>
          <a:prstGeom prst="rect">
            <a:avLst/>
          </a:prstGeom>
          <a:noFill/>
        </p:spPr>
        <p:txBody>
          <a:bodyPr wrap="square">
            <a:spAutoFit/>
          </a:bodyPr>
          <a:lstStyle/>
          <a:p>
            <a:endParaRPr lang="en-US" sz="1275" dirty="0">
              <a:solidFill>
                <a:schemeClr val="bg1"/>
              </a:solidFill>
            </a:endParaRPr>
          </a:p>
          <a:p>
            <a:pPr marL="214313" indent="-214313">
              <a:buClr>
                <a:schemeClr val="bg1"/>
              </a:buClr>
              <a:buFont typeface="Wingdings" panose="05000000000000000000" pitchFamily="2" charset="2"/>
              <a:buChar char="ü"/>
            </a:pPr>
            <a:r>
              <a:rPr lang="en-US" sz="1275" dirty="0">
                <a:solidFill>
                  <a:schemeClr val="bg1"/>
                </a:solidFill>
              </a:rPr>
              <a:t>AWS </a:t>
            </a:r>
            <a:r>
              <a:rPr lang="en-US" sz="1275" dirty="0">
                <a:solidFill>
                  <a:srgbClr val="FFC000"/>
                </a:solidFill>
              </a:rPr>
              <a:t>CloudFormation</a:t>
            </a:r>
            <a:r>
              <a:rPr lang="en-US" sz="1275" dirty="0">
                <a:solidFill>
                  <a:schemeClr val="bg1"/>
                </a:solidFill>
              </a:rPr>
              <a:t> is an AWS service that uses template </a:t>
            </a:r>
          </a:p>
          <a:p>
            <a:r>
              <a:rPr lang="en-US" sz="1275" dirty="0">
                <a:solidFill>
                  <a:schemeClr val="bg1"/>
                </a:solidFill>
              </a:rPr>
              <a:t>     files to automate the setup of AWS resources.</a:t>
            </a:r>
          </a:p>
          <a:p>
            <a:pPr marL="214313" indent="-214313">
              <a:buFont typeface="Wingdings" panose="05000000000000000000" pitchFamily="2" charset="2"/>
              <a:buChar char="q"/>
            </a:pPr>
            <a:endParaRPr lang="en-US" sz="1275" dirty="0">
              <a:solidFill>
                <a:schemeClr val="bg1"/>
              </a:solidFill>
            </a:endParaRPr>
          </a:p>
          <a:p>
            <a:pPr marL="214313" indent="-214313">
              <a:buFont typeface="Wingdings" panose="05000000000000000000" pitchFamily="2" charset="2"/>
              <a:buChar char="q"/>
            </a:pPr>
            <a:endParaRPr lang="en-US" sz="1275" dirty="0">
              <a:solidFill>
                <a:schemeClr val="bg1"/>
              </a:solidFill>
            </a:endParaRPr>
          </a:p>
          <a:p>
            <a:pPr marL="214313" indent="-214313">
              <a:buClr>
                <a:schemeClr val="bg1"/>
              </a:buClr>
              <a:buFont typeface="Wingdings" panose="05000000000000000000" pitchFamily="2" charset="2"/>
              <a:buChar char="ü"/>
            </a:pPr>
            <a:r>
              <a:rPr lang="en-US" sz="1275" dirty="0">
                <a:solidFill>
                  <a:schemeClr val="bg1"/>
                </a:solidFill>
              </a:rPr>
              <a:t>It can also be described as infrastructure automation or Infrastructure-as-Code (</a:t>
            </a:r>
            <a:r>
              <a:rPr lang="en-US" sz="1275" dirty="0" err="1">
                <a:solidFill>
                  <a:schemeClr val="bg1"/>
                </a:solidFill>
              </a:rPr>
              <a:t>IaC</a:t>
            </a:r>
            <a:r>
              <a:rPr lang="en-US" sz="1275" dirty="0">
                <a:solidFill>
                  <a:schemeClr val="bg1"/>
                </a:solidFill>
              </a:rPr>
              <a:t>) tool and a cloud automation solution because it can automate the setup and deployment of various Infrastructure-as-a-Service (IaaS) offerings on the AWS CloudFormation supports virtually every service that runs in AWS. </a:t>
            </a:r>
          </a:p>
          <a:p>
            <a:pPr marL="214313" indent="-214313">
              <a:buFont typeface="Wingdings" panose="05000000000000000000" pitchFamily="2" charset="2"/>
              <a:buChar char="q"/>
            </a:pPr>
            <a:endParaRPr lang="en-US" sz="1275" dirty="0">
              <a:solidFill>
                <a:schemeClr val="bg1"/>
              </a:solidFill>
            </a:endParaRPr>
          </a:p>
          <a:p>
            <a:pPr marL="214313" indent="-214313">
              <a:buClr>
                <a:schemeClr val="bg1"/>
              </a:buClr>
              <a:buFont typeface="Wingdings" panose="05000000000000000000" pitchFamily="2" charset="2"/>
              <a:buChar char="ü"/>
            </a:pPr>
            <a:r>
              <a:rPr lang="en-US" sz="1275" dirty="0">
                <a:solidFill>
                  <a:schemeClr val="bg1"/>
                </a:solidFill>
              </a:rPr>
              <a:t>You can use CloudFormation to </a:t>
            </a:r>
            <a:r>
              <a:rPr lang="en-US" sz="1275" dirty="0">
                <a:solidFill>
                  <a:srgbClr val="FFC000"/>
                </a:solidFill>
              </a:rPr>
              <a:t>automate</a:t>
            </a:r>
            <a:r>
              <a:rPr lang="en-US" sz="1275" dirty="0">
                <a:solidFill>
                  <a:schemeClr val="bg1"/>
                </a:solidFill>
              </a:rPr>
              <a:t> the </a:t>
            </a:r>
            <a:r>
              <a:rPr lang="en-US" sz="1275" dirty="0">
                <a:solidFill>
                  <a:srgbClr val="FFC000"/>
                </a:solidFill>
              </a:rPr>
              <a:t>configuration</a:t>
            </a:r>
            <a:r>
              <a:rPr lang="en-US" sz="1275" dirty="0">
                <a:solidFill>
                  <a:schemeClr val="bg1"/>
                </a:solidFill>
              </a:rPr>
              <a:t> of workloads that run on the most popular AWS services, like the EC2 compute service, the S3 storage service, and the IAM service for configuring access control.</a:t>
            </a:r>
          </a:p>
          <a:p>
            <a:pPr marL="214313" indent="-214313">
              <a:buFont typeface="Wingdings" panose="05000000000000000000" pitchFamily="2" charset="2"/>
              <a:buChar char="q"/>
            </a:pPr>
            <a:endParaRPr lang="en-US" sz="1275" dirty="0">
              <a:solidFill>
                <a:schemeClr val="bg1"/>
              </a:solidFill>
            </a:endParaRPr>
          </a:p>
          <a:p>
            <a:pPr marL="214313" indent="-214313">
              <a:buClr>
                <a:schemeClr val="bg1"/>
              </a:buClr>
              <a:buFont typeface="Wingdings" panose="05000000000000000000" pitchFamily="2" charset="2"/>
              <a:buChar char="ü"/>
            </a:pPr>
            <a:r>
              <a:rPr lang="en-US" sz="1275" dirty="0">
                <a:solidFill>
                  <a:schemeClr val="bg1"/>
                </a:solidFill>
              </a:rPr>
              <a:t>You can also apply CloudFormation templates to AWS services that cater to niche use cases, like Ground Station, the AWS satellite management solution.</a:t>
            </a:r>
          </a:p>
          <a:p>
            <a:pPr marL="214313" indent="-214313">
              <a:buFont typeface="Wingdings" panose="05000000000000000000" pitchFamily="2" charset="2"/>
              <a:buChar char="ü"/>
            </a:pPr>
            <a:endParaRPr lang="en-US" sz="1275" dirty="0">
              <a:solidFill>
                <a:schemeClr val="bg1"/>
              </a:solidFill>
            </a:endParaRPr>
          </a:p>
          <a:p>
            <a:pPr marL="214313" indent="-214313">
              <a:buClr>
                <a:schemeClr val="bg1"/>
              </a:buClr>
              <a:buFont typeface="Wingdings" panose="05000000000000000000" pitchFamily="2" charset="2"/>
              <a:buChar char="ü"/>
            </a:pPr>
            <a:r>
              <a:rPr lang="en-US" sz="1275" dirty="0">
                <a:solidFill>
                  <a:schemeClr val="bg1"/>
                </a:solidFill>
              </a:rPr>
              <a:t>It provides full support for packaging and templating using </a:t>
            </a:r>
            <a:r>
              <a:rPr lang="en-US" sz="1275" dirty="0">
                <a:solidFill>
                  <a:srgbClr val="FFC000"/>
                </a:solidFill>
              </a:rPr>
              <a:t>JSON, YAML</a:t>
            </a:r>
          </a:p>
          <a:p>
            <a:pPr marL="214313" indent="-214313">
              <a:buFont typeface="Wingdings" panose="05000000000000000000" pitchFamily="2" charset="2"/>
              <a:buChar char="q"/>
            </a:pPr>
            <a:endParaRPr lang="en-GB" sz="1275" dirty="0">
              <a:solidFill>
                <a:schemeClr val="bg1"/>
              </a:solidFill>
            </a:endParaRPr>
          </a:p>
        </p:txBody>
      </p:sp>
      <p:pic>
        <p:nvPicPr>
          <p:cNvPr id="1026" name="Picture 2" descr="How to use AWS Cloud​Formation to setup the infrastructure for a static  website | Coletiv Blog">
            <a:extLst>
              <a:ext uri="{FF2B5EF4-FFF2-40B4-BE49-F238E27FC236}">
                <a16:creationId xmlns:a16="http://schemas.microsoft.com/office/drawing/2014/main" xmlns="" id="{DB122D2E-A653-F8F6-7F74-068267D6A5D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83786" y="336218"/>
            <a:ext cx="1914558" cy="111356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651340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334944" y="-33114"/>
            <a:ext cx="5829344" cy="738664"/>
          </a:xfrm>
          <a:prstGeom prst="rect">
            <a:avLst/>
          </a:prstGeom>
        </p:spPr>
        <p:txBody>
          <a:bodyPr wrap="square">
            <a:spAutoFit/>
          </a:bodyPr>
          <a:lstStyle/>
          <a:p>
            <a:endParaRPr lang="en-GB" sz="2100" dirty="0">
              <a:solidFill>
                <a:schemeClr val="bg1"/>
              </a:solidFill>
            </a:endParaRPr>
          </a:p>
          <a:p>
            <a:r>
              <a:rPr lang="en-GB" sz="2100" dirty="0">
                <a:solidFill>
                  <a:schemeClr val="bg1"/>
                </a:solidFill>
              </a:rPr>
              <a:t>AWS CloudFormation</a:t>
            </a:r>
          </a:p>
        </p:txBody>
      </p:sp>
      <p:sp>
        <p:nvSpPr>
          <p:cNvPr id="2" name="Rectangle 1">
            <a:extLst>
              <a:ext uri="{FF2B5EF4-FFF2-40B4-BE49-F238E27FC236}">
                <a16:creationId xmlns:a16="http://schemas.microsoft.com/office/drawing/2014/main" xmlns="" id="{4F3B3E65-1FF0-D1A0-1513-F1493BEC4CBE}"/>
              </a:ext>
            </a:extLst>
          </p:cNvPr>
          <p:cNvSpPr/>
          <p:nvPr/>
        </p:nvSpPr>
        <p:spPr>
          <a:xfrm>
            <a:off x="1223628" y="686577"/>
            <a:ext cx="2862318" cy="4016484"/>
          </a:xfrm>
          <a:prstGeom prst="rect">
            <a:avLst/>
          </a:prstGeom>
          <a:noFill/>
        </p:spPr>
        <p:txBody>
          <a:bodyPr wrap="square">
            <a:spAutoFit/>
          </a:bodyPr>
          <a:lstStyle/>
          <a:p>
            <a:endParaRPr lang="en-US" sz="1275" dirty="0">
              <a:solidFill>
                <a:schemeClr val="bg1"/>
              </a:solidFill>
            </a:endParaRPr>
          </a:p>
          <a:p>
            <a:pPr marL="214313" indent="-214313">
              <a:buClr>
                <a:schemeClr val="bg1"/>
              </a:buClr>
              <a:buFont typeface="Wingdings" panose="05000000000000000000" pitchFamily="2" charset="2"/>
              <a:buChar char="ü"/>
            </a:pPr>
            <a:r>
              <a:rPr lang="en-US" sz="1275" dirty="0">
                <a:solidFill>
                  <a:schemeClr val="bg1"/>
                </a:solidFill>
              </a:rPr>
              <a:t>Template : You can create Templates for the service or application architectures</a:t>
            </a:r>
          </a:p>
          <a:p>
            <a:pPr marL="214313" indent="-214313">
              <a:buFont typeface="Wingdings" panose="05000000000000000000" pitchFamily="2" charset="2"/>
              <a:buChar char="q"/>
            </a:pPr>
            <a:endParaRPr lang="en-US" sz="1275" dirty="0">
              <a:solidFill>
                <a:schemeClr val="bg1"/>
              </a:solidFill>
            </a:endParaRPr>
          </a:p>
          <a:p>
            <a:pPr marL="214313" indent="-214313">
              <a:buFont typeface="Wingdings" panose="05000000000000000000" pitchFamily="2" charset="2"/>
              <a:buChar char="q"/>
            </a:pPr>
            <a:endParaRPr lang="en-US" sz="1275" dirty="0">
              <a:solidFill>
                <a:schemeClr val="bg1"/>
              </a:solidFill>
            </a:endParaRPr>
          </a:p>
          <a:p>
            <a:pPr marL="214313" indent="-214313">
              <a:buFont typeface="Wingdings" panose="05000000000000000000" pitchFamily="2" charset="2"/>
              <a:buChar char="q"/>
            </a:pPr>
            <a:endParaRPr lang="en-US" sz="1275" dirty="0">
              <a:solidFill>
                <a:schemeClr val="bg1"/>
              </a:solidFill>
            </a:endParaRPr>
          </a:p>
          <a:p>
            <a:pPr marL="214313" indent="-214313">
              <a:buClr>
                <a:schemeClr val="bg1"/>
              </a:buClr>
              <a:buFont typeface="Wingdings" panose="05000000000000000000" pitchFamily="2" charset="2"/>
              <a:buChar char="ü"/>
            </a:pPr>
            <a:r>
              <a:rPr lang="en-US" sz="1275" dirty="0">
                <a:solidFill>
                  <a:schemeClr val="bg1"/>
                </a:solidFill>
              </a:rPr>
              <a:t>Stack : CloudFormation use those templates for quick and reliable provisioning of the services or applications (called “stacks”)</a:t>
            </a:r>
          </a:p>
          <a:p>
            <a:pPr marL="214313" indent="-214313">
              <a:buFont typeface="Wingdings" panose="05000000000000000000" pitchFamily="2" charset="2"/>
              <a:buChar char="ü"/>
            </a:pPr>
            <a:endParaRPr lang="en-US" sz="1275" dirty="0">
              <a:solidFill>
                <a:schemeClr val="bg1"/>
              </a:solidFill>
            </a:endParaRPr>
          </a:p>
          <a:p>
            <a:pPr marL="214313" indent="-214313">
              <a:buFont typeface="Wingdings" panose="05000000000000000000" pitchFamily="2" charset="2"/>
              <a:buChar char="q"/>
            </a:pPr>
            <a:endParaRPr lang="en-US" sz="1275" dirty="0">
              <a:solidFill>
                <a:schemeClr val="bg1"/>
              </a:solidFill>
            </a:endParaRPr>
          </a:p>
          <a:p>
            <a:pPr marL="214313" indent="-214313">
              <a:buFont typeface="Wingdings" panose="05000000000000000000" pitchFamily="2" charset="2"/>
              <a:buChar char="q"/>
            </a:pPr>
            <a:endParaRPr lang="en-US" sz="1275" dirty="0">
              <a:solidFill>
                <a:schemeClr val="bg1"/>
              </a:solidFill>
            </a:endParaRPr>
          </a:p>
          <a:p>
            <a:pPr marL="214313" indent="-214313">
              <a:buFont typeface="Wingdings" panose="05000000000000000000" pitchFamily="2" charset="2"/>
              <a:buChar char="q"/>
            </a:pPr>
            <a:endParaRPr lang="en-US" sz="1275" dirty="0">
              <a:solidFill>
                <a:schemeClr val="bg1"/>
              </a:solidFill>
            </a:endParaRPr>
          </a:p>
          <a:p>
            <a:pPr marL="214313" indent="-214313">
              <a:buClr>
                <a:schemeClr val="bg1"/>
              </a:buClr>
              <a:buFont typeface="Wingdings" panose="05000000000000000000" pitchFamily="2" charset="2"/>
              <a:buChar char="ü"/>
            </a:pPr>
            <a:r>
              <a:rPr lang="en-US" sz="1275" dirty="0" err="1">
                <a:solidFill>
                  <a:schemeClr val="bg1"/>
                </a:solidFill>
              </a:rPr>
              <a:t>ChangeSet</a:t>
            </a:r>
            <a:r>
              <a:rPr lang="en-US" sz="1275" dirty="0">
                <a:solidFill>
                  <a:schemeClr val="bg1"/>
                </a:solidFill>
              </a:rPr>
              <a:t> : Allows to modify an existing CloudFormation Stack with a new template</a:t>
            </a:r>
          </a:p>
          <a:p>
            <a:pPr marL="214313" indent="-214313">
              <a:buFont typeface="Wingdings" panose="05000000000000000000" pitchFamily="2" charset="2"/>
              <a:buChar char="q"/>
            </a:pPr>
            <a:endParaRPr lang="en-US" sz="1275" dirty="0">
              <a:solidFill>
                <a:schemeClr val="bg1"/>
              </a:solidFill>
            </a:endParaRPr>
          </a:p>
          <a:p>
            <a:pPr marL="214313" indent="-214313">
              <a:buFont typeface="Wingdings" panose="05000000000000000000" pitchFamily="2" charset="2"/>
              <a:buChar char="q"/>
            </a:pPr>
            <a:endParaRPr lang="en-GB" sz="1275" dirty="0">
              <a:solidFill>
                <a:schemeClr val="bg1"/>
              </a:solidFill>
            </a:endParaRPr>
          </a:p>
        </p:txBody>
      </p:sp>
      <p:pic>
        <p:nvPicPr>
          <p:cNvPr id="3" name="Graphic 32">
            <a:extLst>
              <a:ext uri="{FF2B5EF4-FFF2-40B4-BE49-F238E27FC236}">
                <a16:creationId xmlns:a16="http://schemas.microsoft.com/office/drawing/2014/main" xmlns="" id="{37F83D8E-8926-BA47-9537-9A42CE350BCE}"/>
              </a:ext>
            </a:extLst>
          </p:cNvPr>
          <p:cNvPicPr>
            <a:picLocks noChangeAspect="1" noChangeArrowheads="1"/>
          </p:cNvPicPr>
          <p:nvPr/>
        </p:nvPicPr>
        <p:blipFill>
          <a:blip r:embed="rId2">
            <a:extLst>
              <a:ext uri="{96DAC541-7B7A-43D3-8B79-37D633B846F1}">
                <asvg:svgBlip xmlns:asvg="http://schemas.microsoft.com/office/drawing/2016/SVG/main" xmlns="" r:embed="rId3"/>
              </a:ext>
            </a:extLst>
          </a:blip>
          <a:srcRect/>
          <a:stretch/>
        </p:blipFill>
        <p:spPr bwMode="auto">
          <a:xfrm>
            <a:off x="3059832" y="4191930"/>
            <a:ext cx="3429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Graphic 34">
            <a:extLst>
              <a:ext uri="{FF2B5EF4-FFF2-40B4-BE49-F238E27FC236}">
                <a16:creationId xmlns:a16="http://schemas.microsoft.com/office/drawing/2014/main" xmlns="" id="{4B357965-AE68-334B-A618-B266D7FCA960}"/>
              </a:ext>
            </a:extLst>
          </p:cNvPr>
          <p:cNvPicPr>
            <a:picLocks noChangeAspect="1" noChangeArrowheads="1"/>
          </p:cNvPicPr>
          <p:nvPr/>
        </p:nvPicPr>
        <p:blipFill>
          <a:blip r:embed="rId4">
            <a:extLst>
              <a:ext uri="{96DAC541-7B7A-43D3-8B79-37D633B846F1}">
                <asvg:svgBlip xmlns:asvg="http://schemas.microsoft.com/office/drawing/2016/SVG/main" xmlns="" r:embed="rId5"/>
              </a:ext>
            </a:extLst>
          </a:blip>
          <a:srcRect/>
          <a:stretch/>
        </p:blipFill>
        <p:spPr bwMode="auto">
          <a:xfrm>
            <a:off x="3059832" y="2985848"/>
            <a:ext cx="3429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Graphic 36">
            <a:extLst>
              <a:ext uri="{FF2B5EF4-FFF2-40B4-BE49-F238E27FC236}">
                <a16:creationId xmlns:a16="http://schemas.microsoft.com/office/drawing/2014/main" xmlns="" id="{1A142411-EFBC-EF43-A727-7C8840C7FE8E}"/>
              </a:ext>
            </a:extLst>
          </p:cNvPr>
          <p:cNvPicPr>
            <a:picLocks noChangeAspect="1" noChangeArrowheads="1"/>
          </p:cNvPicPr>
          <p:nvPr/>
        </p:nvPicPr>
        <p:blipFill>
          <a:blip r:embed="rId6">
            <a:extLst>
              <a:ext uri="{96DAC541-7B7A-43D3-8B79-37D633B846F1}">
                <asvg:svgBlip xmlns:asvg="http://schemas.microsoft.com/office/drawing/2016/SVG/main" xmlns="" r:embed="rId7"/>
              </a:ext>
            </a:extLst>
          </a:blip>
          <a:srcRect/>
          <a:stretch/>
        </p:blipFill>
        <p:spPr bwMode="auto">
          <a:xfrm>
            <a:off x="3059832" y="1491630"/>
            <a:ext cx="342900" cy="34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a:extLst>
              <a:ext uri="{FF2B5EF4-FFF2-40B4-BE49-F238E27FC236}">
                <a16:creationId xmlns:a16="http://schemas.microsoft.com/office/drawing/2014/main" xmlns="" id="{4DF44AC7-9F32-F62F-317D-03D4D3650716}"/>
              </a:ext>
            </a:extLst>
          </p:cNvPr>
          <p:cNvPicPr>
            <a:picLocks noChangeAspect="1"/>
          </p:cNvPicPr>
          <p:nvPr/>
        </p:nvPicPr>
        <p:blipFill rotWithShape="1">
          <a:blip r:embed="rId8">
            <a:extLst>
              <a:ext uri="{28A0092B-C50C-407E-A947-70E740481C1C}">
                <a14:useLocalDpi xmlns:a14="http://schemas.microsoft.com/office/drawing/2010/main" xmlns="" val="0"/>
              </a:ext>
            </a:extLst>
          </a:blip>
          <a:srcRect r="21527"/>
          <a:stretch/>
        </p:blipFill>
        <p:spPr>
          <a:xfrm>
            <a:off x="4409982" y="519522"/>
            <a:ext cx="3346720" cy="4266474"/>
          </a:xfrm>
          <a:prstGeom prst="rect">
            <a:avLst/>
          </a:prstGeom>
        </p:spPr>
      </p:pic>
    </p:spTree>
    <p:extLst>
      <p:ext uri="{BB962C8B-B14F-4D97-AF65-F5344CB8AC3E}">
        <p14:creationId xmlns:p14="http://schemas.microsoft.com/office/powerpoint/2010/main" xmlns="" val="14848272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334944" y="-33114"/>
            <a:ext cx="5829344" cy="738664"/>
          </a:xfrm>
          <a:prstGeom prst="rect">
            <a:avLst/>
          </a:prstGeom>
        </p:spPr>
        <p:txBody>
          <a:bodyPr wrap="square">
            <a:spAutoFit/>
          </a:bodyPr>
          <a:lstStyle/>
          <a:p>
            <a:endParaRPr lang="en-GB" sz="2100" dirty="0">
              <a:solidFill>
                <a:schemeClr val="bg1"/>
              </a:solidFill>
            </a:endParaRPr>
          </a:p>
          <a:p>
            <a:r>
              <a:rPr lang="en-GB" sz="2100" dirty="0">
                <a:solidFill>
                  <a:schemeClr val="bg1"/>
                </a:solidFill>
              </a:rPr>
              <a:t>AWS CDK</a:t>
            </a:r>
          </a:p>
        </p:txBody>
      </p:sp>
      <p:sp>
        <p:nvSpPr>
          <p:cNvPr id="2" name="Rectangle 1">
            <a:extLst>
              <a:ext uri="{FF2B5EF4-FFF2-40B4-BE49-F238E27FC236}">
                <a16:creationId xmlns:a16="http://schemas.microsoft.com/office/drawing/2014/main" xmlns="" id="{4F3B3E65-1FF0-D1A0-1513-F1493BEC4CBE}"/>
              </a:ext>
            </a:extLst>
          </p:cNvPr>
          <p:cNvSpPr/>
          <p:nvPr/>
        </p:nvSpPr>
        <p:spPr>
          <a:xfrm>
            <a:off x="1223628" y="686577"/>
            <a:ext cx="6480720" cy="1269578"/>
          </a:xfrm>
          <a:prstGeom prst="rect">
            <a:avLst/>
          </a:prstGeom>
          <a:noFill/>
        </p:spPr>
        <p:txBody>
          <a:bodyPr wrap="square">
            <a:spAutoFit/>
          </a:bodyPr>
          <a:lstStyle/>
          <a:p>
            <a:endParaRPr lang="en-US" sz="1275" dirty="0">
              <a:solidFill>
                <a:schemeClr val="bg1"/>
              </a:solidFill>
            </a:endParaRPr>
          </a:p>
          <a:p>
            <a:pPr marL="214313" indent="-214313">
              <a:buClr>
                <a:schemeClr val="bg1"/>
              </a:buClr>
              <a:buFont typeface="Wingdings" panose="05000000000000000000" pitchFamily="2" charset="2"/>
              <a:buChar char="ü"/>
            </a:pPr>
            <a:r>
              <a:rPr lang="en-US" sz="1275" dirty="0">
                <a:solidFill>
                  <a:schemeClr val="bg1"/>
                </a:solidFill>
              </a:rPr>
              <a:t>The AWS Cloud Development Kit (AWS CDK) is an open-source software development framework for defining cloud infrastructure as code with modern programming languages and deploying it through AWS CloudFormation.</a:t>
            </a:r>
          </a:p>
          <a:p>
            <a:pPr marL="214313" indent="-214313">
              <a:buFont typeface="Wingdings" panose="05000000000000000000" pitchFamily="2" charset="2"/>
              <a:buChar char="ü"/>
            </a:pPr>
            <a:endParaRPr lang="en-US" sz="1275" dirty="0">
              <a:solidFill>
                <a:schemeClr val="bg1"/>
              </a:solidFill>
            </a:endParaRPr>
          </a:p>
          <a:p>
            <a:pPr marL="214313" indent="-214313">
              <a:buClr>
                <a:schemeClr val="bg1"/>
              </a:buClr>
              <a:buFont typeface="Wingdings" panose="05000000000000000000" pitchFamily="2" charset="2"/>
              <a:buChar char="ü"/>
            </a:pPr>
            <a:r>
              <a:rPr lang="en-US" sz="1275" dirty="0">
                <a:solidFill>
                  <a:schemeClr val="bg1"/>
                </a:solidFill>
              </a:rPr>
              <a:t>Brings the power of Programming Languages to you infrastructure.</a:t>
            </a:r>
            <a:endParaRPr lang="en-GB" sz="1275" dirty="0">
              <a:solidFill>
                <a:schemeClr val="bg1"/>
              </a:solidFill>
            </a:endParaRPr>
          </a:p>
        </p:txBody>
      </p:sp>
      <p:sp>
        <p:nvSpPr>
          <p:cNvPr id="6" name="Rectangle 5">
            <a:extLst>
              <a:ext uri="{FF2B5EF4-FFF2-40B4-BE49-F238E27FC236}">
                <a16:creationId xmlns:a16="http://schemas.microsoft.com/office/drawing/2014/main" xmlns="" id="{1C82DC84-53F1-F0D1-F43B-9EBFF49CE16C}"/>
              </a:ext>
            </a:extLst>
          </p:cNvPr>
          <p:cNvSpPr/>
          <p:nvPr/>
        </p:nvSpPr>
        <p:spPr>
          <a:xfrm>
            <a:off x="1213740" y="1869672"/>
            <a:ext cx="5410488" cy="2366032"/>
          </a:xfrm>
          <a:prstGeom prst="rect">
            <a:avLst/>
          </a:prstGeom>
          <a:noFill/>
        </p:spPr>
        <p:txBody>
          <a:bodyPr wrap="square">
            <a:spAutoFit/>
          </a:bodyPr>
          <a:lstStyle/>
          <a:p>
            <a:endParaRPr lang="en-US" sz="1275" dirty="0">
              <a:solidFill>
                <a:schemeClr val="bg1"/>
              </a:solidFill>
            </a:endParaRPr>
          </a:p>
          <a:p>
            <a:r>
              <a:rPr lang="en-US" sz="1275" dirty="0">
                <a:solidFill>
                  <a:schemeClr val="bg1"/>
                </a:solidFill>
              </a:rPr>
              <a:t>      </a:t>
            </a:r>
            <a:r>
              <a:rPr lang="en-US" sz="4500" dirty="0">
                <a:solidFill>
                  <a:srgbClr val="FFC000"/>
                </a:solidFill>
              </a:rPr>
              <a:t>C</a:t>
            </a:r>
            <a:r>
              <a:rPr lang="en-US" sz="4500" dirty="0">
                <a:solidFill>
                  <a:schemeClr val="bg1"/>
                </a:solidFill>
              </a:rPr>
              <a:t>loud </a:t>
            </a:r>
          </a:p>
          <a:p>
            <a:r>
              <a:rPr lang="en-US" sz="4500" dirty="0">
                <a:solidFill>
                  <a:schemeClr val="bg1"/>
                </a:solidFill>
              </a:rPr>
              <a:t>  </a:t>
            </a:r>
            <a:r>
              <a:rPr lang="en-US" sz="4500" dirty="0">
                <a:solidFill>
                  <a:srgbClr val="FFC000"/>
                </a:solidFill>
              </a:rPr>
              <a:t>D</a:t>
            </a:r>
            <a:r>
              <a:rPr lang="en-US" sz="4500" dirty="0">
                <a:solidFill>
                  <a:schemeClr val="bg1"/>
                </a:solidFill>
              </a:rPr>
              <a:t>evelopment</a:t>
            </a:r>
          </a:p>
          <a:p>
            <a:r>
              <a:rPr lang="en-US" sz="4500" dirty="0">
                <a:solidFill>
                  <a:schemeClr val="bg1"/>
                </a:solidFill>
              </a:rPr>
              <a:t>  </a:t>
            </a:r>
            <a:r>
              <a:rPr lang="en-US" sz="4500" dirty="0">
                <a:solidFill>
                  <a:srgbClr val="FFC000"/>
                </a:solidFill>
              </a:rPr>
              <a:t>K</a:t>
            </a:r>
            <a:r>
              <a:rPr lang="en-US" sz="4500" dirty="0">
                <a:solidFill>
                  <a:schemeClr val="bg1"/>
                </a:solidFill>
              </a:rPr>
              <a:t>it</a:t>
            </a:r>
            <a:endParaRPr lang="en-GB" sz="4500" dirty="0">
              <a:solidFill>
                <a:schemeClr val="bg1"/>
              </a:solidFill>
            </a:endParaRPr>
          </a:p>
        </p:txBody>
      </p:sp>
    </p:spTree>
    <p:extLst>
      <p:ext uri="{BB962C8B-B14F-4D97-AF65-F5344CB8AC3E}">
        <p14:creationId xmlns:p14="http://schemas.microsoft.com/office/powerpoint/2010/main" xmlns="" val="5100817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334944" y="-33114"/>
            <a:ext cx="5829344" cy="738664"/>
          </a:xfrm>
          <a:prstGeom prst="rect">
            <a:avLst/>
          </a:prstGeom>
        </p:spPr>
        <p:txBody>
          <a:bodyPr wrap="square">
            <a:spAutoFit/>
          </a:bodyPr>
          <a:lstStyle/>
          <a:p>
            <a:endParaRPr lang="en-GB" sz="2100" dirty="0">
              <a:solidFill>
                <a:schemeClr val="bg1"/>
              </a:solidFill>
            </a:endParaRPr>
          </a:p>
          <a:p>
            <a:r>
              <a:rPr lang="en-GB" sz="2100" dirty="0">
                <a:solidFill>
                  <a:schemeClr val="bg1"/>
                </a:solidFill>
              </a:rPr>
              <a:t>AWS CDK</a:t>
            </a:r>
          </a:p>
        </p:txBody>
      </p:sp>
      <p:pic>
        <p:nvPicPr>
          <p:cNvPr id="8" name="Picture 7">
            <a:extLst>
              <a:ext uri="{FF2B5EF4-FFF2-40B4-BE49-F238E27FC236}">
                <a16:creationId xmlns:a16="http://schemas.microsoft.com/office/drawing/2014/main" xmlns="" id="{BDAC38CB-81E0-21BA-0FC2-366A034CB41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385646" y="1087886"/>
            <a:ext cx="6426714" cy="3080727"/>
          </a:xfrm>
          <a:prstGeom prst="rect">
            <a:avLst/>
          </a:prstGeom>
        </p:spPr>
      </p:pic>
    </p:spTree>
    <p:extLst>
      <p:ext uri="{BB962C8B-B14F-4D97-AF65-F5344CB8AC3E}">
        <p14:creationId xmlns:p14="http://schemas.microsoft.com/office/powerpoint/2010/main" xmlns="" val="16112410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334944" y="-33114"/>
            <a:ext cx="5829344" cy="738664"/>
          </a:xfrm>
          <a:prstGeom prst="rect">
            <a:avLst/>
          </a:prstGeom>
        </p:spPr>
        <p:txBody>
          <a:bodyPr wrap="square">
            <a:spAutoFit/>
          </a:bodyPr>
          <a:lstStyle/>
          <a:p>
            <a:endParaRPr lang="en-GB" sz="2100" dirty="0">
              <a:solidFill>
                <a:schemeClr val="bg1"/>
              </a:solidFill>
            </a:endParaRPr>
          </a:p>
          <a:p>
            <a:r>
              <a:rPr lang="en-GB" sz="2100" dirty="0">
                <a:solidFill>
                  <a:schemeClr val="bg1"/>
                </a:solidFill>
              </a:rPr>
              <a:t>AWS </a:t>
            </a:r>
            <a:r>
              <a:rPr lang="en-GB" sz="2100" dirty="0" smtClean="0">
                <a:solidFill>
                  <a:schemeClr val="bg1"/>
                </a:solidFill>
              </a:rPr>
              <a:t>CDK features</a:t>
            </a:r>
            <a:endParaRPr lang="en-GB" sz="2100" dirty="0">
              <a:solidFill>
                <a:schemeClr val="bg1"/>
              </a:solidFill>
            </a:endParaRPr>
          </a:p>
        </p:txBody>
      </p:sp>
      <p:sp>
        <p:nvSpPr>
          <p:cNvPr id="4" name="Rectangle 3">
            <a:extLst>
              <a:ext uri="{FF2B5EF4-FFF2-40B4-BE49-F238E27FC236}">
                <a16:creationId xmlns:a16="http://schemas.microsoft.com/office/drawing/2014/main" xmlns="" id="{4F3B3E65-1FF0-D1A0-1513-F1493BEC4CBE}"/>
              </a:ext>
            </a:extLst>
          </p:cNvPr>
          <p:cNvSpPr/>
          <p:nvPr/>
        </p:nvSpPr>
        <p:spPr>
          <a:xfrm>
            <a:off x="214282" y="1071546"/>
            <a:ext cx="8640960" cy="3323987"/>
          </a:xfrm>
          <a:prstGeom prst="rect">
            <a:avLst/>
          </a:prstGeom>
          <a:noFill/>
        </p:spPr>
        <p:txBody>
          <a:bodyPr wrap="square">
            <a:spAutoFit/>
          </a:bodyPr>
          <a:lstStyle/>
          <a:p>
            <a:endParaRPr lang="en-US" dirty="0">
              <a:solidFill>
                <a:schemeClr val="bg1"/>
              </a:solidFill>
            </a:endParaRPr>
          </a:p>
          <a:p>
            <a:pPr marL="285750" indent="-285750">
              <a:buClr>
                <a:schemeClr val="bg1"/>
              </a:buClr>
              <a:buFont typeface="Wingdings" panose="05000000000000000000" pitchFamily="2" charset="2"/>
              <a:buChar char="ü"/>
            </a:pPr>
            <a:r>
              <a:rPr lang="en-IN" dirty="0" smtClean="0">
                <a:solidFill>
                  <a:srgbClr val="FFC000"/>
                </a:solidFill>
              </a:rPr>
              <a:t>Familiar programming languages</a:t>
            </a:r>
            <a:r>
              <a:rPr lang="en-IN" dirty="0" smtClean="0">
                <a:solidFill>
                  <a:schemeClr val="accent6"/>
                </a:solidFill>
              </a:rPr>
              <a:t>:  </a:t>
            </a:r>
            <a:r>
              <a:rPr lang="en-IN" dirty="0" smtClean="0">
                <a:solidFill>
                  <a:schemeClr val="bg1"/>
                </a:solidFill>
              </a:rPr>
              <a:t>which can help reduce the learning curve and improve productivity.</a:t>
            </a:r>
          </a:p>
          <a:p>
            <a:pPr marL="285750" indent="-285750">
              <a:buFont typeface="Wingdings" panose="05000000000000000000" pitchFamily="2" charset="2"/>
              <a:buChar char="ü"/>
            </a:pPr>
            <a:endParaRPr lang="en-IN" dirty="0" smtClean="0">
              <a:solidFill>
                <a:schemeClr val="bg1"/>
              </a:solidFill>
            </a:endParaRPr>
          </a:p>
          <a:p>
            <a:pPr marL="285750" indent="-285750">
              <a:buClr>
                <a:schemeClr val="bg1"/>
              </a:buClr>
              <a:buFont typeface="Wingdings" panose="05000000000000000000" pitchFamily="2" charset="2"/>
              <a:buChar char="ü"/>
            </a:pPr>
            <a:r>
              <a:rPr lang="en-IN" dirty="0" smtClean="0">
                <a:solidFill>
                  <a:srgbClr val="FFC000"/>
                </a:solidFill>
              </a:rPr>
              <a:t>AWS resource modelling: </a:t>
            </a:r>
            <a:r>
              <a:rPr lang="en-IN" dirty="0" smtClean="0">
                <a:solidFill>
                  <a:schemeClr val="bg1"/>
                </a:solidFill>
              </a:rPr>
              <a:t>The CDK provides a library of pre-built AWS resource models, which help reduce the amount of code needed to define resources and improve consistency across projects.</a:t>
            </a:r>
          </a:p>
          <a:p>
            <a:pPr marL="285750" indent="-285750"/>
            <a:endParaRPr lang="en-IN" dirty="0" smtClean="0">
              <a:solidFill>
                <a:schemeClr val="bg1"/>
              </a:solidFill>
            </a:endParaRPr>
          </a:p>
          <a:p>
            <a:pPr marL="285750" indent="-285750">
              <a:buClr>
                <a:schemeClr val="bg1"/>
              </a:buClr>
              <a:buFont typeface="Wingdings" panose="05000000000000000000" pitchFamily="2" charset="2"/>
              <a:buChar char="ü"/>
            </a:pPr>
            <a:r>
              <a:rPr lang="en-IN" dirty="0" smtClean="0">
                <a:solidFill>
                  <a:srgbClr val="FFC000"/>
                </a:solidFill>
              </a:rPr>
              <a:t>Support for AWS best practices: </a:t>
            </a:r>
            <a:r>
              <a:rPr lang="en-IN" dirty="0" smtClean="0">
                <a:solidFill>
                  <a:schemeClr val="bg1"/>
                </a:solidFill>
              </a:rPr>
              <a:t>The CDK includes built-in support for AWS best practices, such as using IAM roles and policies, tagging resources, and configuring VPCs.</a:t>
            </a:r>
          </a:p>
          <a:p>
            <a:pPr marL="285750" indent="-285750">
              <a:buFont typeface="Wingdings" panose="05000000000000000000" pitchFamily="2" charset="2"/>
              <a:buChar char="ü"/>
            </a:pPr>
            <a:endParaRPr lang="en-IN" dirty="0" smtClean="0">
              <a:solidFill>
                <a:schemeClr val="bg1"/>
              </a:solidFill>
            </a:endParaRPr>
          </a:p>
          <a:p>
            <a:pPr marL="285750" indent="-285750">
              <a:buClr>
                <a:schemeClr val="bg1"/>
              </a:buClr>
              <a:buFont typeface="Wingdings" panose="05000000000000000000" pitchFamily="2" charset="2"/>
              <a:buChar char="ü"/>
            </a:pPr>
            <a:r>
              <a:rPr lang="en-IN" dirty="0" smtClean="0">
                <a:solidFill>
                  <a:srgbClr val="FFC000"/>
                </a:solidFill>
              </a:rPr>
              <a:t>Continuous delivery and deployment: </a:t>
            </a:r>
            <a:r>
              <a:rPr lang="en-IN" dirty="0" smtClean="0">
                <a:solidFill>
                  <a:schemeClr val="bg1"/>
                </a:solidFill>
              </a:rPr>
              <a:t>The CDK integrates with AWS </a:t>
            </a:r>
            <a:r>
              <a:rPr lang="en-IN" dirty="0" err="1" smtClean="0">
                <a:solidFill>
                  <a:schemeClr val="bg1"/>
                </a:solidFill>
              </a:rPr>
              <a:t>CodePipeline</a:t>
            </a:r>
            <a:r>
              <a:rPr lang="en-IN" dirty="0" smtClean="0">
                <a:solidFill>
                  <a:schemeClr val="bg1"/>
                </a:solidFill>
              </a:rPr>
              <a:t> and other CI/CD tools, making it easy to automate the build, test, and deployment of infrastructure resources.</a:t>
            </a:r>
          </a:p>
          <a:p>
            <a:pPr marL="285750" indent="-285750">
              <a:buFont typeface="Wingdings" panose="05000000000000000000" pitchFamily="2" charset="2"/>
              <a:buChar char="ü"/>
            </a:pPr>
            <a:endParaRPr lang="en-IN" dirty="0" smtClean="0">
              <a:solidFill>
                <a:schemeClr val="bg1"/>
              </a:solidFill>
            </a:endParaRPr>
          </a:p>
          <a:p>
            <a:pPr marL="285750" indent="-285750">
              <a:buClr>
                <a:schemeClr val="bg1"/>
              </a:buClr>
              <a:buFont typeface="Wingdings" panose="05000000000000000000" pitchFamily="2" charset="2"/>
              <a:buChar char="ü"/>
            </a:pPr>
            <a:r>
              <a:rPr lang="en-IN" dirty="0" smtClean="0">
                <a:solidFill>
                  <a:srgbClr val="FFC000"/>
                </a:solidFill>
              </a:rPr>
              <a:t>Open source community: </a:t>
            </a:r>
            <a:r>
              <a:rPr lang="en-IN" dirty="0" smtClean="0">
                <a:solidFill>
                  <a:schemeClr val="bg1"/>
                </a:solidFill>
              </a:rPr>
              <a:t>The AWS CDK is an open-source project with a large and growing community of contributors. This community provides support, documentation, and examples to help developers get started with the CDK.</a:t>
            </a:r>
            <a:endParaRPr lang="en-GB" dirty="0">
              <a:solidFill>
                <a:schemeClr val="bg1"/>
              </a:solidFill>
            </a:endParaRPr>
          </a:p>
        </p:txBody>
      </p:sp>
    </p:spTree>
    <p:extLst>
      <p:ext uri="{BB962C8B-B14F-4D97-AF65-F5344CB8AC3E}">
        <p14:creationId xmlns:p14="http://schemas.microsoft.com/office/powerpoint/2010/main" xmlns="" val="16112410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334944" y="-33114"/>
            <a:ext cx="5829344" cy="738664"/>
          </a:xfrm>
          <a:prstGeom prst="rect">
            <a:avLst/>
          </a:prstGeom>
        </p:spPr>
        <p:txBody>
          <a:bodyPr wrap="square">
            <a:spAutoFit/>
          </a:bodyPr>
          <a:lstStyle/>
          <a:p>
            <a:endParaRPr lang="en-GB" sz="2100" dirty="0">
              <a:solidFill>
                <a:schemeClr val="bg1"/>
              </a:solidFill>
            </a:endParaRPr>
          </a:p>
          <a:p>
            <a:r>
              <a:rPr lang="en-GB" sz="2100" dirty="0">
                <a:solidFill>
                  <a:schemeClr val="bg1"/>
                </a:solidFill>
              </a:rPr>
              <a:t>AWS CDK – How it works ?</a:t>
            </a:r>
          </a:p>
        </p:txBody>
      </p:sp>
      <p:pic>
        <p:nvPicPr>
          <p:cNvPr id="2050" name="Picture 2" descr="Everything about AWS CDK - DEV Community">
            <a:extLst>
              <a:ext uri="{FF2B5EF4-FFF2-40B4-BE49-F238E27FC236}">
                <a16:creationId xmlns:a16="http://schemas.microsoft.com/office/drawing/2014/main" xmlns="" id="{C8F53D61-0217-34CA-1490-0B254B7D441E}"/>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t="11668" b="16666"/>
          <a:stretch/>
        </p:blipFill>
        <p:spPr bwMode="auto">
          <a:xfrm>
            <a:off x="274908" y="1332689"/>
            <a:ext cx="8515550" cy="310312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553638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334944" y="-33114"/>
            <a:ext cx="5829344" cy="738664"/>
          </a:xfrm>
          <a:prstGeom prst="rect">
            <a:avLst/>
          </a:prstGeom>
        </p:spPr>
        <p:txBody>
          <a:bodyPr wrap="square">
            <a:spAutoFit/>
          </a:bodyPr>
          <a:lstStyle/>
          <a:p>
            <a:endParaRPr lang="en-GB" sz="2100" dirty="0">
              <a:solidFill>
                <a:schemeClr val="bg1"/>
              </a:solidFill>
            </a:endParaRPr>
          </a:p>
          <a:p>
            <a:r>
              <a:rPr lang="en-GB" sz="2100" dirty="0">
                <a:solidFill>
                  <a:schemeClr val="bg1"/>
                </a:solidFill>
              </a:rPr>
              <a:t>AWS CDK – Lifecycle</a:t>
            </a:r>
          </a:p>
        </p:txBody>
      </p:sp>
      <p:pic>
        <p:nvPicPr>
          <p:cNvPr id="3" name="Picture 2">
            <a:extLst>
              <a:ext uri="{FF2B5EF4-FFF2-40B4-BE49-F238E27FC236}">
                <a16:creationId xmlns:a16="http://schemas.microsoft.com/office/drawing/2014/main" xmlns="" id="{BBF3CBA1-33D0-A9C0-65B6-10AD7D44000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692024" y="1275606"/>
            <a:ext cx="5759952" cy="3073788"/>
          </a:xfrm>
          <a:prstGeom prst="rect">
            <a:avLst/>
          </a:prstGeom>
        </p:spPr>
      </p:pic>
    </p:spTree>
    <p:extLst>
      <p:ext uri="{BB962C8B-B14F-4D97-AF65-F5344CB8AC3E}">
        <p14:creationId xmlns:p14="http://schemas.microsoft.com/office/powerpoint/2010/main" xmlns="" val="25696078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2C126D-AF75-D2F8-FE5E-BF9B1300B872}"/>
              </a:ext>
            </a:extLst>
          </p:cNvPr>
          <p:cNvSpPr>
            <a:spLocks noGrp="1"/>
          </p:cNvSpPr>
          <p:nvPr>
            <p:ph type="ctrTitle"/>
          </p:nvPr>
        </p:nvSpPr>
        <p:spPr>
          <a:xfrm>
            <a:off x="800100" y="862445"/>
            <a:ext cx="2919845" cy="876408"/>
          </a:xfrm>
        </p:spPr>
        <p:txBody>
          <a:bodyPr/>
          <a:lstStyle/>
          <a:p>
            <a:r>
              <a:rPr lang="en-US" dirty="0"/>
              <a:t>DEMO</a:t>
            </a:r>
          </a:p>
        </p:txBody>
      </p:sp>
      <p:pic>
        <p:nvPicPr>
          <p:cNvPr id="6" name="Picture 5" descr="A picture containing logo&#10;&#10;Description automatically generated">
            <a:extLst>
              <a:ext uri="{FF2B5EF4-FFF2-40B4-BE49-F238E27FC236}">
                <a16:creationId xmlns:a16="http://schemas.microsoft.com/office/drawing/2014/main" xmlns="" id="{AFC5ECBC-7F1D-AA62-3D66-C46599640059}"/>
              </a:ext>
            </a:extLst>
          </p:cNvPr>
          <p:cNvPicPr>
            <a:picLocks noChangeAspect="1"/>
          </p:cNvPicPr>
          <p:nvPr/>
        </p:nvPicPr>
        <p:blipFill>
          <a:blip r:embed="rId2"/>
          <a:stretch>
            <a:fillRect/>
          </a:stretch>
        </p:blipFill>
        <p:spPr>
          <a:xfrm>
            <a:off x="6557108" y="-93785"/>
            <a:ext cx="2586892" cy="1249368"/>
          </a:xfrm>
          <a:prstGeom prst="rect">
            <a:avLst/>
          </a:prstGeom>
        </p:spPr>
      </p:pic>
      <p:sp>
        <p:nvSpPr>
          <p:cNvPr id="5" name="Subtitle 4">
            <a:extLst>
              <a:ext uri="{FF2B5EF4-FFF2-40B4-BE49-F238E27FC236}">
                <a16:creationId xmlns:a16="http://schemas.microsoft.com/office/drawing/2014/main" xmlns="" id="{A3A5A171-A478-9D2E-B502-645A0FD7D44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xmlns="" val="41950714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76"/>
          <p:cNvSpPr txBox="1">
            <a:spLocks noGrp="1"/>
          </p:cNvSpPr>
          <p:nvPr>
            <p:ph type="body" idx="1"/>
          </p:nvPr>
        </p:nvSpPr>
        <p:spPr>
          <a:xfrm>
            <a:off x="202406" y="2575558"/>
            <a:ext cx="4140994" cy="334330"/>
          </a:xfrm>
          <a:prstGeom prst="rect">
            <a:avLst/>
          </a:prstGeom>
          <a:noFill/>
          <a:ln>
            <a:noFill/>
          </a:ln>
        </p:spPr>
        <p:txBody>
          <a:bodyPr spcFirstLastPara="1" wrap="square" lIns="137150" tIns="109725" rIns="137150" bIns="109725" anchor="t" anchorCtr="0">
            <a:noAutofit/>
          </a:bodyPr>
          <a:lstStyle/>
          <a:p>
            <a:pPr marL="0" lvl="0" indent="0" algn="l" rtl="0">
              <a:lnSpc>
                <a:spcPct val="90000"/>
              </a:lnSpc>
              <a:spcBef>
                <a:spcPts val="0"/>
              </a:spcBef>
              <a:spcAft>
                <a:spcPts val="0"/>
              </a:spcAft>
              <a:buClr>
                <a:schemeClr val="lt1"/>
              </a:buClr>
              <a:buSzPts val="1600"/>
              <a:buNone/>
            </a:pPr>
            <a:endParaRPr/>
          </a:p>
        </p:txBody>
      </p:sp>
      <p:sp>
        <p:nvSpPr>
          <p:cNvPr id="447" name="Google Shape;447;p76"/>
          <p:cNvSpPr txBox="1">
            <a:spLocks noGrp="1"/>
          </p:cNvSpPr>
          <p:nvPr>
            <p:ph type="body" idx="2"/>
          </p:nvPr>
        </p:nvSpPr>
        <p:spPr>
          <a:xfrm>
            <a:off x="202406" y="2964982"/>
            <a:ext cx="4140994" cy="1321268"/>
          </a:xfrm>
          <a:prstGeom prst="rect">
            <a:avLst/>
          </a:prstGeom>
          <a:noFill/>
          <a:ln>
            <a:noFill/>
          </a:ln>
        </p:spPr>
        <p:txBody>
          <a:bodyPr spcFirstLastPara="1" wrap="square" lIns="137150" tIns="109725" rIns="137150" bIns="109725" anchor="t" anchorCtr="0">
            <a:noAutofit/>
          </a:bodyPr>
          <a:lstStyle/>
          <a:p>
            <a:pPr marL="0" lvl="0" indent="0" algn="l" rtl="0">
              <a:lnSpc>
                <a:spcPct val="90000"/>
              </a:lnSpc>
              <a:spcBef>
                <a:spcPts val="0"/>
              </a:spcBef>
              <a:spcAft>
                <a:spcPts val="0"/>
              </a:spcAft>
              <a:buClr>
                <a:schemeClr val="lt1"/>
              </a:buClr>
              <a:buSzPts val="1600"/>
              <a:buNone/>
            </a:pPr>
            <a:endParaRPr/>
          </a:p>
        </p:txBody>
      </p:sp>
      <p:pic>
        <p:nvPicPr>
          <p:cNvPr id="3" name="Picture 2" descr="A picture containing logo&#10;&#10;Description automatically generated">
            <a:extLst>
              <a:ext uri="{FF2B5EF4-FFF2-40B4-BE49-F238E27FC236}">
                <a16:creationId xmlns:a16="http://schemas.microsoft.com/office/drawing/2014/main" xmlns="" id="{2F66FDB2-2011-43EB-4EA3-3D8C273AC69E}"/>
              </a:ext>
            </a:extLst>
          </p:cNvPr>
          <p:cNvPicPr>
            <a:picLocks noChangeAspect="1"/>
          </p:cNvPicPr>
          <p:nvPr/>
        </p:nvPicPr>
        <p:blipFill>
          <a:blip r:embed="rId3"/>
          <a:stretch>
            <a:fillRect/>
          </a:stretch>
        </p:blipFill>
        <p:spPr>
          <a:xfrm>
            <a:off x="0" y="0"/>
            <a:ext cx="2586892" cy="1249368"/>
          </a:xfrm>
          <a:prstGeom prst="rect">
            <a:avLst/>
          </a:prstGeom>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2C126D-AF75-D2F8-FE5E-BF9B1300B872}"/>
              </a:ext>
            </a:extLst>
          </p:cNvPr>
          <p:cNvSpPr>
            <a:spLocks noGrp="1"/>
          </p:cNvSpPr>
          <p:nvPr>
            <p:ph type="ctrTitle"/>
          </p:nvPr>
        </p:nvSpPr>
        <p:spPr>
          <a:xfrm>
            <a:off x="800100" y="862445"/>
            <a:ext cx="2919845" cy="876408"/>
          </a:xfrm>
        </p:spPr>
        <p:txBody>
          <a:bodyPr/>
          <a:lstStyle/>
          <a:p>
            <a:r>
              <a:rPr lang="en-US" dirty="0"/>
              <a:t>AGENDA</a:t>
            </a:r>
          </a:p>
        </p:txBody>
      </p:sp>
      <p:sp>
        <p:nvSpPr>
          <p:cNvPr id="3" name="Subtitle 2">
            <a:extLst>
              <a:ext uri="{FF2B5EF4-FFF2-40B4-BE49-F238E27FC236}">
                <a16:creationId xmlns:a16="http://schemas.microsoft.com/office/drawing/2014/main" xmlns="" id="{8E46F351-9156-597B-8AE0-3D8CFB4F06E1}"/>
              </a:ext>
            </a:extLst>
          </p:cNvPr>
          <p:cNvSpPr>
            <a:spLocks noGrp="1"/>
          </p:cNvSpPr>
          <p:nvPr>
            <p:ph type="subTitle" idx="1"/>
          </p:nvPr>
        </p:nvSpPr>
        <p:spPr>
          <a:xfrm>
            <a:off x="997526" y="1738853"/>
            <a:ext cx="6665004" cy="2325759"/>
          </a:xfrm>
        </p:spPr>
        <p:txBody>
          <a:bodyPr/>
          <a:lstStyle/>
          <a:p>
            <a:pPr marL="514350" indent="-285750" algn="l">
              <a:buFont typeface="Arial" panose="020B0604020202020204" pitchFamily="34" charset="0"/>
              <a:buChar char="•"/>
            </a:pPr>
            <a:r>
              <a:rPr lang="en-US" dirty="0" err="1"/>
              <a:t>OpenSource</a:t>
            </a:r>
            <a:r>
              <a:rPr lang="en-US" dirty="0"/>
              <a:t> @ AWS</a:t>
            </a:r>
          </a:p>
          <a:p>
            <a:pPr marL="514350" indent="-285750" algn="l">
              <a:buFont typeface="Arial" panose="020B0604020202020204" pitchFamily="34" charset="0"/>
              <a:buChar char="•"/>
            </a:pPr>
            <a:r>
              <a:rPr lang="en-US" dirty="0" smtClean="0"/>
              <a:t>Challenges in managing multiple Infrastructures</a:t>
            </a:r>
            <a:endParaRPr lang="en-US" dirty="0"/>
          </a:p>
          <a:p>
            <a:pPr marL="514350" indent="-285750" algn="l">
              <a:buFont typeface="Arial" panose="020B0604020202020204" pitchFamily="34" charset="0"/>
              <a:buChar char="•"/>
            </a:pPr>
            <a:r>
              <a:rPr lang="en-US" dirty="0" smtClean="0"/>
              <a:t>Infrastructure as Code overview</a:t>
            </a:r>
          </a:p>
          <a:p>
            <a:pPr marL="514350" indent="-285750" algn="l">
              <a:buFont typeface="Arial" panose="020B0604020202020204" pitchFamily="34" charset="0"/>
              <a:buChar char="•"/>
            </a:pPr>
            <a:r>
              <a:rPr lang="en-US" dirty="0" smtClean="0"/>
              <a:t>AWS Cloud formation</a:t>
            </a:r>
          </a:p>
          <a:p>
            <a:pPr marL="514350" indent="-285750" algn="l">
              <a:buFont typeface="Arial" panose="020B0604020202020204" pitchFamily="34" charset="0"/>
              <a:buChar char="•"/>
            </a:pPr>
            <a:r>
              <a:rPr lang="en-US" dirty="0" smtClean="0"/>
              <a:t>AWS CDK</a:t>
            </a:r>
          </a:p>
          <a:p>
            <a:pPr marL="514350" indent="-285750" algn="l">
              <a:buFont typeface="Arial" panose="020B0604020202020204" pitchFamily="34" charset="0"/>
              <a:buChar char="•"/>
            </a:pPr>
            <a:r>
              <a:rPr lang="en-US" dirty="0" smtClean="0"/>
              <a:t>Use case Demo – AWS CDK</a:t>
            </a:r>
            <a:endParaRPr lang="en-US" dirty="0"/>
          </a:p>
          <a:p>
            <a:pPr marL="514350" indent="-285750" algn="l">
              <a:buFont typeface="Arial" panose="020B0604020202020204" pitchFamily="34" charset="0"/>
              <a:buChar char="•"/>
            </a:pPr>
            <a:endParaRPr lang="en-US" dirty="0"/>
          </a:p>
        </p:txBody>
      </p:sp>
      <p:pic>
        <p:nvPicPr>
          <p:cNvPr id="6" name="Picture 5" descr="A picture containing logo&#10;&#10;Description automatically generated">
            <a:extLst>
              <a:ext uri="{FF2B5EF4-FFF2-40B4-BE49-F238E27FC236}">
                <a16:creationId xmlns:a16="http://schemas.microsoft.com/office/drawing/2014/main" xmlns="" id="{AFC5ECBC-7F1D-AA62-3D66-C46599640059}"/>
              </a:ext>
            </a:extLst>
          </p:cNvPr>
          <p:cNvPicPr>
            <a:picLocks noChangeAspect="1"/>
          </p:cNvPicPr>
          <p:nvPr/>
        </p:nvPicPr>
        <p:blipFill>
          <a:blip r:embed="rId2"/>
          <a:stretch>
            <a:fillRect/>
          </a:stretch>
        </p:blipFill>
        <p:spPr>
          <a:xfrm>
            <a:off x="6557108" y="-93785"/>
            <a:ext cx="2586892" cy="1249368"/>
          </a:xfrm>
          <a:prstGeom prst="rect">
            <a:avLst/>
          </a:prstGeom>
        </p:spPr>
      </p:pic>
    </p:spTree>
    <p:extLst>
      <p:ext uri="{BB962C8B-B14F-4D97-AF65-F5344CB8AC3E}">
        <p14:creationId xmlns:p14="http://schemas.microsoft.com/office/powerpoint/2010/main" xmlns="" val="475992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334945" y="-33114"/>
            <a:ext cx="3247769" cy="738664"/>
          </a:xfrm>
          <a:prstGeom prst="rect">
            <a:avLst/>
          </a:prstGeom>
        </p:spPr>
        <p:txBody>
          <a:bodyPr wrap="square">
            <a:spAutoFit/>
          </a:bodyPr>
          <a:lstStyle/>
          <a:p>
            <a:endParaRPr lang="en-GB" sz="2100" dirty="0">
              <a:solidFill>
                <a:schemeClr val="bg1"/>
              </a:solidFill>
            </a:endParaRPr>
          </a:p>
          <a:p>
            <a:r>
              <a:rPr lang="en-GB" sz="2100" dirty="0" err="1">
                <a:solidFill>
                  <a:schemeClr val="bg1"/>
                </a:solidFill>
              </a:rPr>
              <a:t>OpenSource</a:t>
            </a:r>
            <a:r>
              <a:rPr lang="en-GB" sz="2100" dirty="0">
                <a:solidFill>
                  <a:schemeClr val="bg1"/>
                </a:solidFill>
              </a:rPr>
              <a:t> @ AWS</a:t>
            </a:r>
          </a:p>
        </p:txBody>
      </p:sp>
      <p:pic>
        <p:nvPicPr>
          <p:cNvPr id="3" name="Picture 2">
            <a:extLst>
              <a:ext uri="{FF2B5EF4-FFF2-40B4-BE49-F238E27FC236}">
                <a16:creationId xmlns:a16="http://schemas.microsoft.com/office/drawing/2014/main" xmlns="" id="{868701CF-BDF5-7AE4-EED7-86283C519BF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25706" y="789552"/>
            <a:ext cx="5238582" cy="4224809"/>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23628" y="686577"/>
            <a:ext cx="6696744" cy="1234953"/>
          </a:xfrm>
          <a:prstGeom prst="rect">
            <a:avLst/>
          </a:prstGeom>
          <a:noFill/>
        </p:spPr>
        <p:txBody>
          <a:bodyPr wrap="square">
            <a:spAutoFit/>
          </a:bodyPr>
          <a:lstStyle/>
          <a:p>
            <a:endParaRPr lang="en-GB" sz="1050" dirty="0"/>
          </a:p>
          <a:p>
            <a:pPr marL="214313" indent="-214313">
              <a:buClr>
                <a:schemeClr val="bg1"/>
              </a:buClr>
              <a:buFont typeface="Wingdings" panose="05000000000000000000" pitchFamily="2" charset="2"/>
              <a:buChar char="ü"/>
            </a:pPr>
            <a:r>
              <a:rPr lang="en-GB" sz="1275" dirty="0">
                <a:solidFill>
                  <a:schemeClr val="bg1"/>
                </a:solidFill>
              </a:rPr>
              <a:t>With evolution of Cloud Computing, Developers are expected to work on Infrastructure creation as well</a:t>
            </a:r>
          </a:p>
          <a:p>
            <a:pPr marL="214313" indent="-214313">
              <a:buClr>
                <a:schemeClr val="bg1"/>
              </a:buClr>
              <a:buFont typeface="Wingdings" panose="05000000000000000000" pitchFamily="2" charset="2"/>
              <a:buChar char="ü"/>
            </a:pPr>
            <a:r>
              <a:rPr lang="en-GB" sz="1275" dirty="0">
                <a:solidFill>
                  <a:schemeClr val="bg1"/>
                </a:solidFill>
              </a:rPr>
              <a:t>Its easy to use the fancy Web Console provided by AWS to define the services, but when it comes to scale and manage multiple different Stacks e.g. Dev, SIT and Prod env it becomes bit tedious to manage the environments.</a:t>
            </a:r>
          </a:p>
        </p:txBody>
      </p:sp>
      <p:sp>
        <p:nvSpPr>
          <p:cNvPr id="9" name="Rectangle 8"/>
          <p:cNvSpPr/>
          <p:nvPr/>
        </p:nvSpPr>
        <p:spPr>
          <a:xfrm>
            <a:off x="1334945" y="-33114"/>
            <a:ext cx="3247769" cy="738664"/>
          </a:xfrm>
          <a:prstGeom prst="rect">
            <a:avLst/>
          </a:prstGeom>
        </p:spPr>
        <p:txBody>
          <a:bodyPr wrap="square">
            <a:spAutoFit/>
          </a:bodyPr>
          <a:lstStyle/>
          <a:p>
            <a:endParaRPr lang="en-GB" sz="2100" dirty="0">
              <a:solidFill>
                <a:schemeClr val="bg1"/>
              </a:solidFill>
            </a:endParaRPr>
          </a:p>
          <a:p>
            <a:r>
              <a:rPr lang="en-GB" sz="2100" dirty="0">
                <a:solidFill>
                  <a:schemeClr val="bg1"/>
                </a:solidFill>
              </a:rPr>
              <a:t>The Problem Statement</a:t>
            </a:r>
          </a:p>
        </p:txBody>
      </p:sp>
      <p:pic>
        <p:nvPicPr>
          <p:cNvPr id="2" name="Picture Placeholder 50">
            <a:extLst>
              <a:ext uri="{FF2B5EF4-FFF2-40B4-BE49-F238E27FC236}">
                <a16:creationId xmlns:a16="http://schemas.microsoft.com/office/drawing/2014/main" xmlns="" id="{5D6E294D-3524-CCDE-56A4-DDB9BB95FBE4}"/>
              </a:ext>
            </a:extLst>
          </p:cNvPr>
          <p:cNvPicPr>
            <a:picLocks noChangeAspect="1"/>
          </p:cNvPicPr>
          <p:nvPr/>
        </p:nvPicPr>
        <p:blipFill rotWithShape="1">
          <a:blip r:embed="rId2">
            <a:extLst>
              <a:ext uri="{28A0092B-C50C-407E-A947-70E740481C1C}">
                <a14:useLocalDpi xmlns:a14="http://schemas.microsoft.com/office/drawing/2010/main" xmlns="" val="0"/>
              </a:ext>
            </a:extLst>
          </a:blip>
          <a:srcRect l="-357" r="-930"/>
          <a:stretch/>
        </p:blipFill>
        <p:spPr>
          <a:xfrm>
            <a:off x="2087724" y="2193708"/>
            <a:ext cx="4860540" cy="2700300"/>
          </a:xfrm>
          <a:prstGeom prst="rect">
            <a:avLst/>
          </a:prstGeom>
        </p:spPr>
      </p:pic>
    </p:spTree>
    <p:extLst>
      <p:ext uri="{BB962C8B-B14F-4D97-AF65-F5344CB8AC3E}">
        <p14:creationId xmlns:p14="http://schemas.microsoft.com/office/powerpoint/2010/main" xmlns="" val="38946418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334945" y="-33114"/>
            <a:ext cx="3247769" cy="738664"/>
          </a:xfrm>
          <a:prstGeom prst="rect">
            <a:avLst/>
          </a:prstGeom>
        </p:spPr>
        <p:txBody>
          <a:bodyPr wrap="square">
            <a:spAutoFit/>
          </a:bodyPr>
          <a:lstStyle/>
          <a:p>
            <a:endParaRPr lang="en-GB" sz="2100" dirty="0">
              <a:solidFill>
                <a:schemeClr val="bg1"/>
              </a:solidFill>
            </a:endParaRPr>
          </a:p>
          <a:p>
            <a:r>
              <a:rPr lang="en-GB" sz="2100" dirty="0">
                <a:solidFill>
                  <a:schemeClr val="bg1"/>
                </a:solidFill>
              </a:rPr>
              <a:t>The Problem Statement</a:t>
            </a:r>
          </a:p>
        </p:txBody>
      </p:sp>
      <p:pic>
        <p:nvPicPr>
          <p:cNvPr id="36" name="Picture 35">
            <a:extLst>
              <a:ext uri="{FF2B5EF4-FFF2-40B4-BE49-F238E27FC236}">
                <a16:creationId xmlns:a16="http://schemas.microsoft.com/office/drawing/2014/main" xmlns="" id="{57F15D7F-0191-C639-9903-693E4F1B869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47664" y="1491630"/>
            <a:ext cx="6102678" cy="2700300"/>
          </a:xfrm>
          <a:prstGeom prst="rect">
            <a:avLst/>
          </a:prstGeom>
        </p:spPr>
      </p:pic>
    </p:spTree>
    <p:extLst>
      <p:ext uri="{BB962C8B-B14F-4D97-AF65-F5344CB8AC3E}">
        <p14:creationId xmlns:p14="http://schemas.microsoft.com/office/powerpoint/2010/main" xmlns="" val="2954839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334944" y="-33114"/>
            <a:ext cx="5829344" cy="738664"/>
          </a:xfrm>
          <a:prstGeom prst="rect">
            <a:avLst/>
          </a:prstGeom>
        </p:spPr>
        <p:txBody>
          <a:bodyPr wrap="square">
            <a:spAutoFit/>
          </a:bodyPr>
          <a:lstStyle/>
          <a:p>
            <a:endParaRPr lang="en-GB" sz="2100" dirty="0">
              <a:solidFill>
                <a:schemeClr val="bg1"/>
              </a:solidFill>
            </a:endParaRPr>
          </a:p>
          <a:p>
            <a:r>
              <a:rPr lang="en-GB" sz="2100" dirty="0">
                <a:solidFill>
                  <a:schemeClr val="bg1"/>
                </a:solidFill>
              </a:rPr>
              <a:t>Solution – </a:t>
            </a:r>
            <a:r>
              <a:rPr lang="en-GB" sz="2100" dirty="0" err="1">
                <a:solidFill>
                  <a:schemeClr val="bg1"/>
                </a:solidFill>
              </a:rPr>
              <a:t>IaC</a:t>
            </a:r>
            <a:r>
              <a:rPr lang="en-GB" sz="2100" dirty="0">
                <a:solidFill>
                  <a:schemeClr val="bg1"/>
                </a:solidFill>
              </a:rPr>
              <a:t> (Infrastructure as Code)</a:t>
            </a:r>
          </a:p>
        </p:txBody>
      </p:sp>
      <p:sp>
        <p:nvSpPr>
          <p:cNvPr id="2" name="Rectangle 1">
            <a:extLst>
              <a:ext uri="{FF2B5EF4-FFF2-40B4-BE49-F238E27FC236}">
                <a16:creationId xmlns:a16="http://schemas.microsoft.com/office/drawing/2014/main" xmlns="" id="{4F3B3E65-1FF0-D1A0-1513-F1493BEC4CBE}"/>
              </a:ext>
            </a:extLst>
          </p:cNvPr>
          <p:cNvSpPr/>
          <p:nvPr/>
        </p:nvSpPr>
        <p:spPr>
          <a:xfrm>
            <a:off x="1223628" y="686576"/>
            <a:ext cx="6318702" cy="2215991"/>
          </a:xfrm>
          <a:prstGeom prst="rect">
            <a:avLst/>
          </a:prstGeom>
          <a:noFill/>
        </p:spPr>
        <p:txBody>
          <a:bodyPr wrap="square">
            <a:spAutoFit/>
          </a:bodyPr>
          <a:lstStyle/>
          <a:p>
            <a:endParaRPr lang="en-GB" sz="1050" dirty="0"/>
          </a:p>
          <a:p>
            <a:pPr marL="214313" indent="-214313">
              <a:buClr>
                <a:schemeClr val="bg1"/>
              </a:buClr>
              <a:buFont typeface="Wingdings" panose="05000000000000000000" pitchFamily="2" charset="2"/>
              <a:buChar char="ü"/>
            </a:pPr>
            <a:r>
              <a:rPr lang="en-US" sz="1275" dirty="0">
                <a:solidFill>
                  <a:srgbClr val="FFC000"/>
                </a:solidFill>
              </a:rPr>
              <a:t>Infrastructure as Code</a:t>
            </a:r>
            <a:r>
              <a:rPr lang="en-US" sz="1275" dirty="0">
                <a:solidFill>
                  <a:schemeClr val="bg1"/>
                </a:solidFill>
              </a:rPr>
              <a:t> is the process of provisioning and configuring an environment through code instead of manually setting up the required devices and systems. Once code parameters are defined, developers run scripts, and the </a:t>
            </a:r>
            <a:r>
              <a:rPr lang="en-US" sz="1275" dirty="0" err="1">
                <a:solidFill>
                  <a:schemeClr val="bg1"/>
                </a:solidFill>
              </a:rPr>
              <a:t>IaC</a:t>
            </a:r>
            <a:r>
              <a:rPr lang="en-US" sz="1275" dirty="0">
                <a:solidFill>
                  <a:schemeClr val="bg1"/>
                </a:solidFill>
              </a:rPr>
              <a:t> platform builds the cloud infrastructure automatically.</a:t>
            </a:r>
          </a:p>
          <a:p>
            <a:pPr marL="214313" indent="-214313">
              <a:buFont typeface="Wingdings" panose="05000000000000000000" pitchFamily="2" charset="2"/>
              <a:buChar char="ü"/>
            </a:pPr>
            <a:endParaRPr lang="en-US" sz="1275" dirty="0">
              <a:solidFill>
                <a:schemeClr val="bg1"/>
              </a:solidFill>
            </a:endParaRPr>
          </a:p>
          <a:p>
            <a:pPr marL="214313" indent="-214313">
              <a:buClr>
                <a:schemeClr val="bg1"/>
              </a:buClr>
              <a:buFont typeface="Wingdings" panose="05000000000000000000" pitchFamily="2" charset="2"/>
              <a:buChar char="ü"/>
            </a:pPr>
            <a:r>
              <a:rPr lang="en-US" sz="1275" dirty="0">
                <a:solidFill>
                  <a:schemeClr val="bg1"/>
                </a:solidFill>
              </a:rPr>
              <a:t>Such automatic IT setups enable teams to quickly create the desired cloud setting to test and run their software. Infrastructure as Code allows developers to generate any infrastructure component they need, including networks, load balancers, databases, virtual machines, and connection types.</a:t>
            </a:r>
          </a:p>
          <a:p>
            <a:pPr marL="214313" indent="-214313">
              <a:buFont typeface="Wingdings" panose="05000000000000000000" pitchFamily="2" charset="2"/>
              <a:buChar char="q"/>
            </a:pPr>
            <a:endParaRPr lang="en-GB" sz="1275" dirty="0">
              <a:solidFill>
                <a:schemeClr val="bg1"/>
              </a:solidFill>
            </a:endParaRPr>
          </a:p>
        </p:txBody>
      </p:sp>
    </p:spTree>
    <p:extLst>
      <p:ext uri="{BB962C8B-B14F-4D97-AF65-F5344CB8AC3E}">
        <p14:creationId xmlns:p14="http://schemas.microsoft.com/office/powerpoint/2010/main" xmlns="" val="12552734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943584" y="1060316"/>
          <a:ext cx="7188740" cy="39372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1334944" y="-33114"/>
            <a:ext cx="5829344" cy="738664"/>
          </a:xfrm>
          <a:prstGeom prst="rect">
            <a:avLst/>
          </a:prstGeom>
        </p:spPr>
        <p:txBody>
          <a:bodyPr wrap="square">
            <a:spAutoFit/>
          </a:bodyPr>
          <a:lstStyle/>
          <a:p>
            <a:endParaRPr lang="en-GB" sz="2100" dirty="0">
              <a:solidFill>
                <a:schemeClr val="bg1"/>
              </a:solidFill>
            </a:endParaRPr>
          </a:p>
          <a:p>
            <a:r>
              <a:rPr lang="en-GB" sz="2100" dirty="0" err="1" smtClean="0">
                <a:solidFill>
                  <a:schemeClr val="bg1"/>
                </a:solidFill>
              </a:rPr>
              <a:t>IaC</a:t>
            </a:r>
            <a:r>
              <a:rPr lang="en-GB" sz="2100" dirty="0" smtClean="0">
                <a:solidFill>
                  <a:schemeClr val="bg1"/>
                </a:solidFill>
              </a:rPr>
              <a:t> flow</a:t>
            </a:r>
            <a:endParaRPr lang="en-GB" sz="2100" dirty="0">
              <a:solidFill>
                <a:schemeClr val="bg1"/>
              </a:solidFill>
            </a:endParaRPr>
          </a:p>
        </p:txBody>
      </p:sp>
    </p:spTree>
    <p:extLst>
      <p:ext uri="{BB962C8B-B14F-4D97-AF65-F5344CB8AC3E}">
        <p14:creationId xmlns:p14="http://schemas.microsoft.com/office/powerpoint/2010/main" xmlns="" val="12552734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334944" y="-33114"/>
            <a:ext cx="5829344" cy="738664"/>
          </a:xfrm>
          <a:prstGeom prst="rect">
            <a:avLst/>
          </a:prstGeom>
        </p:spPr>
        <p:txBody>
          <a:bodyPr wrap="square">
            <a:spAutoFit/>
          </a:bodyPr>
          <a:lstStyle/>
          <a:p>
            <a:endParaRPr lang="en-GB" sz="2100" dirty="0">
              <a:solidFill>
                <a:schemeClr val="bg1"/>
              </a:solidFill>
            </a:endParaRPr>
          </a:p>
          <a:p>
            <a:r>
              <a:rPr lang="en-GB" sz="2100" dirty="0" err="1" smtClean="0">
                <a:solidFill>
                  <a:schemeClr val="bg1"/>
                </a:solidFill>
              </a:rPr>
              <a:t>IaC</a:t>
            </a:r>
            <a:r>
              <a:rPr lang="en-GB" sz="2100" dirty="0" smtClean="0">
                <a:solidFill>
                  <a:schemeClr val="bg1"/>
                </a:solidFill>
              </a:rPr>
              <a:t> in practice</a:t>
            </a:r>
            <a:endParaRPr lang="en-GB" sz="2100" dirty="0">
              <a:solidFill>
                <a:schemeClr val="bg1"/>
              </a:solidFill>
            </a:endParaRPr>
          </a:p>
        </p:txBody>
      </p:sp>
      <p:pic>
        <p:nvPicPr>
          <p:cNvPr id="4" name="Picture Placeholder 31">
            <a:extLst>
              <a:ext uri="{FF2B5EF4-FFF2-40B4-BE49-F238E27FC236}">
                <a16:creationId xmlns:a16="http://schemas.microsoft.com/office/drawing/2014/main" xmlns="" id="{D2E20CC8-1C46-37B2-2F61-FC6FD5A2CF97}"/>
              </a:ext>
            </a:extLst>
          </p:cNvPr>
          <p:cNvPicPr>
            <a:picLocks noChangeAspect="1"/>
          </p:cNvPicPr>
          <p:nvPr/>
        </p:nvPicPr>
        <p:blipFill>
          <a:blip r:embed="rId2">
            <a:extLst>
              <a:ext uri="{28A0092B-C50C-407E-A947-70E740481C1C}">
                <a14:useLocalDpi xmlns:a14="http://schemas.microsoft.com/office/drawing/2010/main" xmlns="" val="0"/>
              </a:ext>
            </a:extLst>
          </a:blip>
          <a:srcRect t="1223" b="1223"/>
          <a:stretch/>
        </p:blipFill>
        <p:spPr>
          <a:xfrm>
            <a:off x="1464073" y="1113588"/>
            <a:ext cx="6215855" cy="3265920"/>
          </a:xfrm>
          <a:prstGeom prst="rect">
            <a:avLst/>
          </a:prstGeom>
        </p:spPr>
      </p:pic>
    </p:spTree>
    <p:extLst>
      <p:ext uri="{BB962C8B-B14F-4D97-AF65-F5344CB8AC3E}">
        <p14:creationId xmlns:p14="http://schemas.microsoft.com/office/powerpoint/2010/main" xmlns="" val="36630721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334944" y="-33114"/>
            <a:ext cx="5829344" cy="738664"/>
          </a:xfrm>
          <a:prstGeom prst="rect">
            <a:avLst/>
          </a:prstGeom>
        </p:spPr>
        <p:txBody>
          <a:bodyPr wrap="square">
            <a:spAutoFit/>
          </a:bodyPr>
          <a:lstStyle/>
          <a:p>
            <a:endParaRPr lang="en-GB" sz="2100" dirty="0">
              <a:solidFill>
                <a:schemeClr val="bg1"/>
              </a:solidFill>
            </a:endParaRPr>
          </a:p>
          <a:p>
            <a:r>
              <a:rPr lang="en-GB" sz="2100" dirty="0">
                <a:solidFill>
                  <a:schemeClr val="bg1"/>
                </a:solidFill>
              </a:rPr>
              <a:t>Benefits of </a:t>
            </a:r>
            <a:r>
              <a:rPr lang="en-GB" sz="2100" dirty="0" err="1">
                <a:solidFill>
                  <a:schemeClr val="bg1"/>
                </a:solidFill>
              </a:rPr>
              <a:t>IaC</a:t>
            </a:r>
            <a:endParaRPr lang="en-GB" sz="2100" dirty="0">
              <a:solidFill>
                <a:schemeClr val="bg1"/>
              </a:solidFill>
            </a:endParaRPr>
          </a:p>
        </p:txBody>
      </p:sp>
      <p:pic>
        <p:nvPicPr>
          <p:cNvPr id="3" name="Picture 2">
            <a:extLst>
              <a:ext uri="{FF2B5EF4-FFF2-40B4-BE49-F238E27FC236}">
                <a16:creationId xmlns:a16="http://schemas.microsoft.com/office/drawing/2014/main" xmlns="" id="{D21173B5-CC57-F136-CBDE-69EBCEB6A93F}"/>
              </a:ext>
            </a:extLst>
          </p:cNvPr>
          <p:cNvPicPr>
            <a:picLocks noChangeAspect="1"/>
          </p:cNvPicPr>
          <p:nvPr/>
        </p:nvPicPr>
        <p:blipFill rotWithShape="1">
          <a:blip r:embed="rId2">
            <a:extLst>
              <a:ext uri="{28A0092B-C50C-407E-A947-70E740481C1C}">
                <a14:useLocalDpi xmlns:a14="http://schemas.microsoft.com/office/drawing/2010/main" xmlns="" val="0"/>
              </a:ext>
            </a:extLst>
          </a:blip>
          <a:srcRect t="3776"/>
          <a:stretch/>
        </p:blipFill>
        <p:spPr>
          <a:xfrm>
            <a:off x="2519772" y="843558"/>
            <a:ext cx="3942438" cy="4104456"/>
          </a:xfrm>
          <a:prstGeom prst="rect">
            <a:avLst/>
          </a:prstGeom>
        </p:spPr>
      </p:pic>
    </p:spTree>
    <p:extLst>
      <p:ext uri="{BB962C8B-B14F-4D97-AF65-F5344CB8AC3E}">
        <p14:creationId xmlns:p14="http://schemas.microsoft.com/office/powerpoint/2010/main" xmlns="" val="612886963"/>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60358_Summit 2020_Template_Dark">
  <a:themeElements>
    <a:clrScheme name="AWS-User-Groups">
      <a:dk1>
        <a:srgbClr val="1C232F"/>
      </a:dk1>
      <a:lt1>
        <a:srgbClr val="FFFFFF"/>
      </a:lt1>
      <a:dk2>
        <a:srgbClr val="44546A"/>
      </a:dk2>
      <a:lt2>
        <a:srgbClr val="E7E6E6"/>
      </a:lt2>
      <a:accent1>
        <a:srgbClr val="A166FF"/>
      </a:accent1>
      <a:accent2>
        <a:srgbClr val="ED7D31"/>
      </a:accent2>
      <a:accent3>
        <a:srgbClr val="A5A5A5"/>
      </a:accent3>
      <a:accent4>
        <a:srgbClr val="FFC000"/>
      </a:accent4>
      <a:accent5>
        <a:srgbClr val="4472C4"/>
      </a:accent5>
      <a:accent6>
        <a:srgbClr val="70AD47"/>
      </a:accent6>
      <a:hlink>
        <a:srgbClr val="A166FF"/>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870</TotalTime>
  <Words>660</Words>
  <Application>Microsoft Office PowerPoint</Application>
  <PresentationFormat>On-screen Show (16:9)</PresentationFormat>
  <Paragraphs>102</Paragraphs>
  <Slides>18</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18</vt:i4>
      </vt:variant>
    </vt:vector>
  </HeadingPairs>
  <TitlesOfParts>
    <vt:vector size="23" baseType="lpstr">
      <vt:lpstr>Arial</vt:lpstr>
      <vt:lpstr>Wingdings</vt:lpstr>
      <vt:lpstr>Play</vt:lpstr>
      <vt:lpstr>Simple Light</vt:lpstr>
      <vt:lpstr>4-60358_Summit 2020_Template_Dark</vt:lpstr>
      <vt:lpstr>Slide 1</vt:lpstr>
      <vt:lpstr>AGENDA</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DEMO</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 Gavade</dc:creator>
  <cp:lastModifiedBy>acer</cp:lastModifiedBy>
  <cp:revision>16</cp:revision>
  <dcterms:modified xsi:type="dcterms:W3CDTF">2023-05-05T04:50:16Z</dcterms:modified>
</cp:coreProperties>
</file>