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  <p:sldMasterId id="2147483692" r:id="rId2"/>
  </p:sldMasterIdLst>
  <p:notesMasterIdLst>
    <p:notesMasterId r:id="rId10"/>
  </p:notesMasterIdLst>
  <p:sldIdLst>
    <p:sldId id="379" r:id="rId3"/>
    <p:sldId id="381" r:id="rId4"/>
    <p:sldId id="380" r:id="rId5"/>
    <p:sldId id="385" r:id="rId6"/>
    <p:sldId id="383" r:id="rId7"/>
    <p:sldId id="384" r:id="rId8"/>
    <p:sldId id="285" r:id="rId9"/>
  </p:sldIdLst>
  <p:sldSz cx="9144000" cy="5143500" type="screen16x9"/>
  <p:notesSz cx="6858000" cy="9144000"/>
  <p:embeddedFontLst>
    <p:embeddedFont>
      <p:font typeface="Play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7058676A-C3B8-714C-85FC-821BA3EE2E94}">
          <p14:sldIdLst>
            <p14:sldId id="379"/>
          </p14:sldIdLst>
        </p14:section>
        <p14:section name="Resources" id="{AEDDEB22-67D8-B740-897D-B6B204488E71}">
          <p14:sldIdLst>
            <p14:sldId id="382"/>
            <p14:sldId id="381"/>
            <p14:sldId id="380"/>
            <p14:sldId id="28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514"/>
    <p:restoredTop sz="96110" autoAdjust="0"/>
  </p:normalViewPr>
  <p:slideViewPr>
    <p:cSldViewPr snapToGrid="0">
      <p:cViewPr varScale="1">
        <p:scale>
          <a:sx n="98" d="100"/>
          <a:sy n="98" d="100"/>
        </p:scale>
        <p:origin x="-4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3244be8fe_2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1" name="Google Shape;231;g133244be8fe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44277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3244be8fe_2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1" name="Google Shape;231;g133244be8fe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63094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3244be8fe_2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1" name="Google Shape;231;g133244be8fe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63094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3244be8fe_2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1" name="Google Shape;231;g133244be8fe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630940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3244be8fe_2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1" name="Google Shape;231;g133244be8fe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63094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33244be8fe_2_3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4" name="Google Shape;444;g133244be8fe_2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spAutoFit/>
          </a:bodyPr>
          <a:lstStyle>
            <a:lvl1pPr lv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92654" y="4771641"/>
            <a:ext cx="1381312" cy="10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hank_You">
  <p:cSld name="2_Thank_You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/>
          <p:nvPr/>
        </p:nvSpPr>
        <p:spPr>
          <a:xfrm>
            <a:off x="202406" y="1381125"/>
            <a:ext cx="7484071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57150" rIns="91425" bIns="571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0"/>
          <p:cNvSpPr txBox="1">
            <a:spLocks noGrp="1"/>
          </p:cNvSpPr>
          <p:nvPr>
            <p:ph type="body" idx="1"/>
          </p:nvPr>
        </p:nvSpPr>
        <p:spPr>
          <a:xfrm>
            <a:off x="202406" y="2575558"/>
            <a:ext cx="4140994" cy="33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7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40"/>
          <p:cNvSpPr txBox="1">
            <a:spLocks noGrp="1"/>
          </p:cNvSpPr>
          <p:nvPr>
            <p:ph type="body" idx="2"/>
          </p:nvPr>
        </p:nvSpPr>
        <p:spPr>
          <a:xfrm>
            <a:off x="202406" y="2964982"/>
            <a:ext cx="4140994" cy="132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7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solidFill>
          <a:srgbClr val="1C232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TwoSpeakers">
  <p:cSld name="Title_TwoSpeaker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>
            <a:spLocks noGrp="1"/>
          </p:cNvSpPr>
          <p:nvPr>
            <p:ph type="title"/>
          </p:nvPr>
        </p:nvSpPr>
        <p:spPr>
          <a:xfrm>
            <a:off x="201930" y="1807284"/>
            <a:ext cx="6538874" cy="115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3"/>
          <p:cNvSpPr txBox="1">
            <a:spLocks noGrp="1"/>
          </p:cNvSpPr>
          <p:nvPr>
            <p:ph type="body" idx="1"/>
          </p:nvPr>
        </p:nvSpPr>
        <p:spPr>
          <a:xfrm>
            <a:off x="202406" y="3405188"/>
            <a:ext cx="3131344" cy="29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43"/>
          <p:cNvSpPr txBox="1">
            <a:spLocks noGrp="1"/>
          </p:cNvSpPr>
          <p:nvPr>
            <p:ph type="body" idx="2"/>
          </p:nvPr>
        </p:nvSpPr>
        <p:spPr>
          <a:xfrm>
            <a:off x="202406" y="3688868"/>
            <a:ext cx="3131344" cy="6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43"/>
          <p:cNvSpPr txBox="1">
            <a:spLocks noGrp="1"/>
          </p:cNvSpPr>
          <p:nvPr>
            <p:ph type="body" idx="3"/>
          </p:nvPr>
        </p:nvSpPr>
        <p:spPr>
          <a:xfrm>
            <a:off x="3609459" y="3405188"/>
            <a:ext cx="3131344" cy="29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43"/>
          <p:cNvSpPr txBox="1">
            <a:spLocks noGrp="1"/>
          </p:cNvSpPr>
          <p:nvPr>
            <p:ph type="body" idx="4"/>
          </p:nvPr>
        </p:nvSpPr>
        <p:spPr>
          <a:xfrm>
            <a:off x="3609459" y="3688868"/>
            <a:ext cx="3131344" cy="6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43"/>
          <p:cNvSpPr txBox="1">
            <a:spLocks noGrp="1"/>
          </p:cNvSpPr>
          <p:nvPr>
            <p:ph type="body" idx="5"/>
          </p:nvPr>
        </p:nvSpPr>
        <p:spPr>
          <a:xfrm>
            <a:off x="201929" y="1052197"/>
            <a:ext cx="6538873" cy="3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900" b="1" i="0" cap="non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6"/>
          </p:nvPr>
        </p:nvSpPr>
        <p:spPr>
          <a:xfrm>
            <a:off x="201929" y="1490666"/>
            <a:ext cx="6538873" cy="3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900" b="1" i="0" cap="non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212" name="Google Shape;212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929" y="4724219"/>
            <a:ext cx="1194938" cy="414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ThreeSpeakers">
  <p:cSld name="Title_ThreeSpeaker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201930" y="1807284"/>
            <a:ext cx="6538874" cy="115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201930" y="3405188"/>
            <a:ext cx="2688828" cy="29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44"/>
          <p:cNvSpPr txBox="1">
            <a:spLocks noGrp="1"/>
          </p:cNvSpPr>
          <p:nvPr>
            <p:ph type="body" idx="2"/>
          </p:nvPr>
        </p:nvSpPr>
        <p:spPr>
          <a:xfrm>
            <a:off x="201930" y="3688868"/>
            <a:ext cx="2688828" cy="6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44"/>
          <p:cNvSpPr txBox="1">
            <a:spLocks noGrp="1"/>
          </p:cNvSpPr>
          <p:nvPr>
            <p:ph type="body" idx="3"/>
          </p:nvPr>
        </p:nvSpPr>
        <p:spPr>
          <a:xfrm>
            <a:off x="3044390" y="3405188"/>
            <a:ext cx="2688828" cy="29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44"/>
          <p:cNvSpPr txBox="1">
            <a:spLocks noGrp="1"/>
          </p:cNvSpPr>
          <p:nvPr>
            <p:ph type="body" idx="4"/>
          </p:nvPr>
        </p:nvSpPr>
        <p:spPr>
          <a:xfrm>
            <a:off x="3044390" y="3688868"/>
            <a:ext cx="2688828" cy="6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44"/>
          <p:cNvSpPr txBox="1">
            <a:spLocks noGrp="1"/>
          </p:cNvSpPr>
          <p:nvPr>
            <p:ph type="body" idx="5"/>
          </p:nvPr>
        </p:nvSpPr>
        <p:spPr>
          <a:xfrm>
            <a:off x="5886851" y="3405188"/>
            <a:ext cx="2688828" cy="29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44"/>
          <p:cNvSpPr txBox="1">
            <a:spLocks noGrp="1"/>
          </p:cNvSpPr>
          <p:nvPr>
            <p:ph type="body" idx="6"/>
          </p:nvPr>
        </p:nvSpPr>
        <p:spPr>
          <a:xfrm>
            <a:off x="5886851" y="3688868"/>
            <a:ext cx="2688828" cy="6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44"/>
          <p:cNvSpPr txBox="1">
            <a:spLocks noGrp="1"/>
          </p:cNvSpPr>
          <p:nvPr>
            <p:ph type="body" idx="7"/>
          </p:nvPr>
        </p:nvSpPr>
        <p:spPr>
          <a:xfrm>
            <a:off x="201929" y="1054396"/>
            <a:ext cx="6538873" cy="3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900" b="1" i="0" cap="non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44"/>
          <p:cNvSpPr txBox="1">
            <a:spLocks noGrp="1"/>
          </p:cNvSpPr>
          <p:nvPr>
            <p:ph type="body" idx="8"/>
          </p:nvPr>
        </p:nvSpPr>
        <p:spPr>
          <a:xfrm>
            <a:off x="201929" y="1490666"/>
            <a:ext cx="6538873" cy="3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900" b="1" i="0" cap="non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="" xmlns:p15="http://schemas.microsoft.com/office/powerpoint/2012/main">
        <p15:guide id="1" orient="horz" pos="25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758868" y="0"/>
            <a:ext cx="7377160" cy="51435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02406" y="217289"/>
            <a:ext cx="8741172" cy="53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202406" y="891977"/>
            <a:ext cx="8739188" cy="101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1929" y="4724219"/>
            <a:ext cx="1194938" cy="4144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85" r:id="rId2"/>
    <p:sldLayoutId id="2147483687" r:id="rId3"/>
    <p:sldLayoutId id="2147483688" r:id="rId4"/>
    <p:sldLayoutId id="2147483689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144">
          <p15:clr>
            <a:srgbClr val="F26B43"/>
          </p15:clr>
        </p15:guide>
        <p15:guide id="2" pos="6768">
          <p15:clr>
            <a:srgbClr val="F26B43"/>
          </p15:clr>
        </p15:guide>
        <p15:guide id="3" orient="horz" pos="162">
          <p15:clr>
            <a:srgbClr val="F26B43"/>
          </p15:clr>
        </p15:guide>
        <p15:guide id="4" orient="horz" pos="372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xplore.skillbuilder.aws/learn?trk=b8399f63-614c-40de-baf8-63ed084b09f8&amp;sc_channel=e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hyperlink" Target="https://aws.amazon.com/training/learn-about/?nc2=sb_tr_l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hyperlink" Target="https://aws.amazon.com/training/event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hyperlink" Target="https://awsreskill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linkedin.com/learning/data-engineering-with-aws-part-2/" TargetMode="External"/><Relationship Id="rId5" Type="http://schemas.openxmlformats.org/officeDocument/2006/relationships/hyperlink" Target="https://www.linkedin.com/learning/data-engineering-with-aws-part-1" TargetMode="External"/><Relationship Id="rId4" Type="http://schemas.openxmlformats.org/officeDocument/2006/relationships/hyperlink" Target="https://www.linkedin.com/learning/devops-with-aw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59CE5E8-F04F-621B-963E-AF8CFC514083}"/>
              </a:ext>
            </a:extLst>
          </p:cNvPr>
          <p:cNvSpPr txBox="1"/>
          <p:nvPr/>
        </p:nvSpPr>
        <p:spPr>
          <a:xfrm>
            <a:off x="3784619" y="1863864"/>
            <a:ext cx="53593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b="1" dirty="0" smtClean="0">
                <a:solidFill>
                  <a:schemeClr val="bg1"/>
                </a:solidFill>
              </a:rPr>
              <a:t>AWS skilling &amp; Certification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E9AC2E94-6CFD-D647-8B82-43A6A0394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86892" cy="12493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498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3C6363-D7F5-D9BD-205D-7EEB0CEE3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518" y="968033"/>
            <a:ext cx="6858000" cy="845236"/>
          </a:xfrm>
        </p:spPr>
        <p:txBody>
          <a:bodyPr/>
          <a:lstStyle/>
          <a:p>
            <a:r>
              <a:rPr lang="en-US" sz="3600" dirty="0" err="1" smtClean="0"/>
              <a:t>SkillBuilder</a:t>
            </a:r>
            <a:r>
              <a:rPr lang="en-US" sz="3600" dirty="0" smtClean="0"/>
              <a:t> for Advanced Learners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537F64A-B472-38EA-992F-D17BF6E36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608" y="1942497"/>
            <a:ext cx="6858000" cy="52218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Explore the tool here</a:t>
            </a:r>
            <a:endParaRPr lang="en-US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8620FCAB-2D50-9BE0-5E27-37422EF72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3575"/>
            <a:ext cx="2586892" cy="12493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9042" y="2758330"/>
            <a:ext cx="394851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• Earn New Badges for your social profiles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• Access Builder’s Labs with Subscription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• Official Exam Prep material for certifications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• Access AWS Jams – for </a:t>
            </a:r>
            <a:r>
              <a:rPr lang="en-IN" dirty="0" err="1" smtClean="0">
                <a:solidFill>
                  <a:schemeClr val="bg1"/>
                </a:solidFill>
              </a:rPr>
              <a:t>gamified</a:t>
            </a:r>
            <a:r>
              <a:rPr lang="en-IN" dirty="0" smtClean="0">
                <a:solidFill>
                  <a:schemeClr val="bg1"/>
                </a:solidFill>
              </a:rPr>
              <a:t> learning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• Access Industry Quests for deeper knowledge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20989" y="2665385"/>
            <a:ext cx="4523011" cy="246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764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C9C9F265-C443-B654-E7B9-F970BD0B0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86892" cy="12493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57306" y="123496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dirty="0" smtClean="0">
                <a:hlinkClick r:id="rId4"/>
              </a:rPr>
              <a:t>Explore it here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5E3C6363-D7F5-D9BD-205D-7EEB0CEE3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793" y="567340"/>
            <a:ext cx="6858000" cy="845236"/>
          </a:xfrm>
        </p:spPr>
        <p:txBody>
          <a:bodyPr/>
          <a:lstStyle/>
          <a:p>
            <a:r>
              <a:rPr lang="en-US" sz="3600" dirty="0" smtClean="0"/>
              <a:t>Learn by Role or Solution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3393" y="1596850"/>
            <a:ext cx="7767947" cy="352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970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C9C9F265-C443-B654-E7B9-F970BD0B0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86892" cy="12493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54093" y="172648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dirty="0" smtClean="0">
                <a:hlinkClick r:id="rId4"/>
              </a:rPr>
              <a:t>Explore it here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5E3C6363-D7F5-D9BD-205D-7EEB0CEE3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518" y="851301"/>
            <a:ext cx="6858000" cy="845236"/>
          </a:xfrm>
        </p:spPr>
        <p:txBody>
          <a:bodyPr/>
          <a:lstStyle/>
          <a:p>
            <a:r>
              <a:rPr lang="en-US" sz="3600" dirty="0" smtClean="0"/>
              <a:t>Training &amp; Certification Events</a:t>
            </a:r>
            <a:endParaRPr lang="en-US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458421"/>
            <a:ext cx="9144000" cy="265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970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C9C9F265-C443-B654-E7B9-F970BD0B0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86892" cy="124936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5E3C6363-D7F5-D9BD-205D-7EEB0CEE3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518" y="968033"/>
            <a:ext cx="6858000" cy="845236"/>
          </a:xfrm>
        </p:spPr>
        <p:txBody>
          <a:bodyPr/>
          <a:lstStyle/>
          <a:p>
            <a:r>
              <a:rPr lang="en-US" sz="3600" dirty="0" smtClean="0"/>
              <a:t>Learn with AWS Community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564714" y="1659104"/>
            <a:ext cx="26998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4"/>
              </a:rPr>
              <a:t>Explore </a:t>
            </a:r>
            <a:r>
              <a:rPr lang="en-IN" dirty="0" err="1" smtClean="0">
                <a:hlinkClick r:id="rId4"/>
              </a:rPr>
              <a:t>reskill</a:t>
            </a:r>
            <a:r>
              <a:rPr lang="en-IN" dirty="0" smtClean="0">
                <a:hlinkClick r:id="rId4"/>
              </a:rPr>
              <a:t> here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91055" y="2096277"/>
            <a:ext cx="6566170" cy="301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970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C9C9F265-C443-B654-E7B9-F970BD0B0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86892" cy="124936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5E3C6363-D7F5-D9BD-205D-7EEB0CEE3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518" y="968033"/>
            <a:ext cx="6858000" cy="845236"/>
          </a:xfrm>
        </p:spPr>
        <p:txBody>
          <a:bodyPr/>
          <a:lstStyle/>
          <a:p>
            <a:r>
              <a:rPr lang="en-US" sz="3600" dirty="0" smtClean="0"/>
              <a:t>Learn with </a:t>
            </a:r>
            <a:r>
              <a:rPr lang="en-US" sz="3600" dirty="0" err="1" smtClean="0"/>
              <a:t>Dipali</a:t>
            </a:r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628867" y="2476228"/>
            <a:ext cx="26998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>
                <a:hlinkClick r:id="rId4"/>
              </a:rPr>
              <a:t>Devops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606169" y="3066373"/>
            <a:ext cx="26998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5"/>
              </a:rPr>
              <a:t>Data Engineering Part1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602926" y="3666246"/>
            <a:ext cx="26998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6"/>
              </a:rPr>
              <a:t>Data Engineering Part2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01930" y="1922935"/>
            <a:ext cx="35814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970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6"/>
          <p:cNvSpPr txBox="1">
            <a:spLocks noGrp="1"/>
          </p:cNvSpPr>
          <p:nvPr>
            <p:ph type="body" idx="1"/>
          </p:nvPr>
        </p:nvSpPr>
        <p:spPr>
          <a:xfrm>
            <a:off x="202406" y="2575558"/>
            <a:ext cx="4140994" cy="33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IN" dirty="0" smtClean="0"/>
              <a:t>KEEP LEARNING &amp; GROWING.....</a:t>
            </a:r>
            <a:endParaRPr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2F66FDB2-2011-43EB-4EA3-3D8C273A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86892" cy="124936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-60358_Summit 2020_Template_Dark">
  <a:themeElements>
    <a:clrScheme name="AWS-User-Groups">
      <a:dk1>
        <a:srgbClr val="1C232F"/>
      </a:dk1>
      <a:lt1>
        <a:srgbClr val="FFFFFF"/>
      </a:lt1>
      <a:dk2>
        <a:srgbClr val="44546A"/>
      </a:dk2>
      <a:lt2>
        <a:srgbClr val="E7E6E6"/>
      </a:lt2>
      <a:accent1>
        <a:srgbClr val="A166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166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86</Words>
  <Application>Microsoft Macintosh PowerPoint</Application>
  <PresentationFormat>On-screen Show (16:9)</PresentationFormat>
  <Paragraphs>19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Play</vt:lpstr>
      <vt:lpstr>Simple Light</vt:lpstr>
      <vt:lpstr>4-60358_Summit 2020_Template_Dark</vt:lpstr>
      <vt:lpstr>Slide 1</vt:lpstr>
      <vt:lpstr>SkillBuilder for Advanced Learners</vt:lpstr>
      <vt:lpstr>Learn by Role or Solution</vt:lpstr>
      <vt:lpstr>Training &amp; Certification Events</vt:lpstr>
      <vt:lpstr>Learn with AWS Community</vt:lpstr>
      <vt:lpstr>Learn with Dipali…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 Gavade</dc:creator>
  <cp:lastModifiedBy>acer</cp:lastModifiedBy>
  <cp:revision>17</cp:revision>
  <dcterms:modified xsi:type="dcterms:W3CDTF">2023-05-05T05:57:17Z</dcterms:modified>
</cp:coreProperties>
</file>