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7019925" cy="9305925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Droid Sans Mono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DroidSansMono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6332" y="0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6332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976332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407987" y="698500"/>
            <a:ext cx="62040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01993" y="4420314"/>
            <a:ext cx="5616000" cy="41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976332" y="8839014"/>
            <a:ext cx="3042000" cy="465300"/>
          </a:xfrm>
          <a:prstGeom prst="rect">
            <a:avLst/>
          </a:prstGeom>
        </p:spPr>
        <p:txBody>
          <a:bodyPr anchorCtr="0" anchor="b" bIns="46625" lIns="93275" rIns="93275" tIns="466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01993" y="4420314"/>
            <a:ext cx="5616000" cy="41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407987" y="698500"/>
            <a:ext cx="62040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x Content - Graphic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39933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479307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624974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339933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5" type="body"/>
          </p:nvPr>
        </p:nvSpPr>
        <p:spPr>
          <a:xfrm>
            <a:off x="3479307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6" type="body"/>
          </p:nvPr>
        </p:nvSpPr>
        <p:spPr>
          <a:xfrm>
            <a:off x="6624974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7" type="pic"/>
          </p:nvPr>
        </p:nvSpPr>
        <p:spPr>
          <a:xfrm>
            <a:off x="339938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8" type="pic"/>
          </p:nvPr>
        </p:nvSpPr>
        <p:spPr>
          <a:xfrm>
            <a:off x="3479307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9" type="pic"/>
          </p:nvPr>
        </p:nvSpPr>
        <p:spPr>
          <a:xfrm>
            <a:off x="6624974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13" type="pic"/>
          </p:nvPr>
        </p:nvSpPr>
        <p:spPr>
          <a:xfrm>
            <a:off x="339938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14" type="pic"/>
          </p:nvPr>
        </p:nvSpPr>
        <p:spPr>
          <a:xfrm>
            <a:off x="3479307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/>
          <p:nvPr>
            <p:ph idx="15" type="pic"/>
          </p:nvPr>
        </p:nvSpPr>
        <p:spPr>
          <a:xfrm>
            <a:off x="6624974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- No Log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053950" y="4639758"/>
            <a:ext cx="1018533" cy="440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074458" y="1674427"/>
            <a:ext cx="6069540" cy="12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3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702" y="1550830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4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87899" y="3482769"/>
            <a:ext cx="3682999" cy="433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7783" y="2688966"/>
            <a:ext cx="6400799" cy="1749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FAA634"/>
              </a:buClr>
              <a:buFont typeface="Arial"/>
              <a:buNone/>
              <a:defRPr b="1" i="0" sz="2400" u="none" cap="none" strike="noStrike">
                <a:solidFill>
                  <a:srgbClr val="FAA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929292"/>
              </a:buClr>
              <a:buFont typeface="Arial"/>
              <a:buNone/>
              <a:defRPr b="0" i="0" sz="18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929292"/>
              </a:buClr>
              <a:buFont typeface="Arial"/>
              <a:buNone/>
              <a:defRPr b="0" i="0" sz="1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929292"/>
              </a:buClr>
              <a:buFont typeface="Arial"/>
              <a:buNone/>
              <a:defRPr b="0" i="0" sz="1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487899" y="3482769"/>
            <a:ext cx="3682999" cy="433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87899" y="3863771"/>
            <a:ext cx="3682999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6"/>
              </a:buClr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487899" y="1250570"/>
            <a:ext cx="7324987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4C4D4B"/>
              </a:buClr>
              <a:buFont typeface="Arial"/>
              <a:buNone/>
              <a:defRPr b="1" i="0" sz="4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4" type="body"/>
          </p:nvPr>
        </p:nvSpPr>
        <p:spPr>
          <a:xfrm>
            <a:off x="487899" y="2000917"/>
            <a:ext cx="6041582" cy="487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C4D4B"/>
              </a:buClr>
              <a:buFont typeface="Arial"/>
              <a:buNone/>
              <a:defRPr b="0" i="0" sz="2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489150" y="4891341"/>
            <a:ext cx="302777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rPr>
              <a:t>© 2015,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2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40591" y="1009332"/>
            <a:ext cx="8205303" cy="3553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D4D4C"/>
              </a:buClr>
              <a:buFont typeface="Arial"/>
              <a:buNone/>
              <a:defRPr b="0" i="0" sz="2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D4D4C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D4D4C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D4D4C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D4D4C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nippe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2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36612" y="1010408"/>
            <a:ext cx="8207741" cy="364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rgbClr val="3366FF"/>
              </a:buClr>
              <a:buFont typeface="Droid Sans Mono"/>
              <a:buNone/>
              <a:defRPr b="0" i="0" sz="11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0" i="0" sz="18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33575" y="1012507"/>
            <a:ext cx="4038599" cy="3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4C4D4B"/>
              </a:buClr>
              <a:buFont typeface="Arial"/>
              <a:buNone/>
              <a:defRPr b="0" i="0" sz="2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24575" y="1012507"/>
            <a:ext cx="4038599" cy="3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4C4D4B"/>
              </a:buClr>
              <a:buFont typeface="Arial"/>
              <a:buNone/>
              <a:defRPr b="0" i="0" sz="2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37742" y="1008053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1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742" y="1487874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525569" y="1008053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1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525569" y="1487874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37517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231000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24485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Content - Graphic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37741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2496747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34585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990345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337741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2496747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4634585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6990345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36788" y="114935"/>
            <a:ext cx="820530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40591" y="1009332"/>
            <a:ext cx="8205303" cy="3553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C4D4B"/>
              </a:buClr>
              <a:buFont typeface="Arial"/>
              <a:buNone/>
              <a:defRPr b="0" i="0" sz="2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0911" y="4699139"/>
            <a:ext cx="883650" cy="3310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Infraestructura como código</a:t>
            </a:r>
          </a:p>
        </p:txBody>
      </p:sp>
      <p:pic>
        <p:nvPicPr>
          <p:cNvPr descr="meetup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926" cy="48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06382" y="380994"/>
            <a:ext cx="4365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es el ciclo de cloudformation?</a:t>
            </a:r>
          </a:p>
        </p:txBody>
      </p:sp>
      <p:sp>
        <p:nvSpPr>
          <p:cNvPr id="192" name="Shape 192"/>
          <p:cNvSpPr/>
          <p:nvPr/>
        </p:nvSpPr>
        <p:spPr>
          <a:xfrm>
            <a:off x="588983" y="1263075"/>
            <a:ext cx="1083599" cy="948299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</a:p>
        </p:txBody>
      </p:sp>
      <p:sp>
        <p:nvSpPr>
          <p:cNvPr id="193" name="Shape 193"/>
          <p:cNvSpPr/>
          <p:nvPr/>
        </p:nvSpPr>
        <p:spPr>
          <a:xfrm>
            <a:off x="3095113" y="1254607"/>
            <a:ext cx="14478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</a:p>
        </p:txBody>
      </p:sp>
      <p:sp>
        <p:nvSpPr>
          <p:cNvPr id="194" name="Shape 194"/>
          <p:cNvSpPr/>
          <p:nvPr/>
        </p:nvSpPr>
        <p:spPr>
          <a:xfrm>
            <a:off x="1884383" y="1601741"/>
            <a:ext cx="9783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12916" y="1296941"/>
            <a:ext cx="16086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55248" y="3295075"/>
            <a:ext cx="16170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Actualización</a:t>
            </a:r>
          </a:p>
        </p:txBody>
      </p:sp>
      <p:sp>
        <p:nvSpPr>
          <p:cNvPr id="197" name="Shape 197"/>
          <p:cNvSpPr/>
          <p:nvPr/>
        </p:nvSpPr>
        <p:spPr>
          <a:xfrm rot="5400000">
            <a:off x="6275034" y="2673575"/>
            <a:ext cx="5115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 rot="-8656410">
            <a:off x="4075127" y="2784381"/>
            <a:ext cx="1629684" cy="484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678383" y="1593275"/>
            <a:ext cx="9783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etup.pn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1153" y="46542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</a:p>
        </p:txBody>
      </p:sp>
      <p:pic>
        <p:nvPicPr>
          <p:cNvPr descr="meetup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47132" y="245532"/>
            <a:ext cx="2660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un template ?</a:t>
            </a:r>
          </a:p>
        </p:txBody>
      </p:sp>
      <p:pic>
        <p:nvPicPr>
          <p:cNvPr descr="Screen Shot 2017-06-13 at 11.51.59 PM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729300"/>
            <a:ext cx="5676866" cy="41178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meetup.png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meetup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8147" y="1049866"/>
            <a:ext cx="186461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29" name="Shape 229"/>
          <p:cNvSpPr txBox="1"/>
          <p:nvPr/>
        </p:nvSpPr>
        <p:spPr>
          <a:xfrm>
            <a:off x="2743200" y="1236133"/>
            <a:ext cx="2336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Descripción del uso de las plantillas.</a:t>
            </a:r>
          </a:p>
        </p:txBody>
      </p:sp>
      <p:pic>
        <p:nvPicPr>
          <p:cNvPr descr="meetup.png"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38" name="Shape 238"/>
          <p:cNvSpPr txBox="1"/>
          <p:nvPr/>
        </p:nvSpPr>
        <p:spPr>
          <a:xfrm>
            <a:off x="2743200" y="1236133"/>
            <a:ext cx="2336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Son los recursos entregados por aws, por ejemplo ec2, elb, rds, etc..</a:t>
            </a:r>
          </a:p>
        </p:txBody>
      </p:sp>
      <p:pic>
        <p:nvPicPr>
          <p:cNvPr descr="meetup.png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47" name="Shape 247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Son una lista de atributos definidos con sus valores  para su posterior utilización.</a:t>
            </a:r>
          </a:p>
        </p:txBody>
      </p:sp>
      <p:pic>
        <p:nvPicPr>
          <p:cNvPr descr="meetup.png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6" name="Shape 256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Mapping puede ser usado como un conjunto de parámetros para asegurar la región de despliegue por ejemplo.</a:t>
            </a:r>
          </a:p>
        </p:txBody>
      </p:sp>
      <p:pic>
        <p:nvPicPr>
          <p:cNvPr descr="meetup.png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65" name="Shape 265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Nos ayuda a capturar los valores generados por los recursos una vez creados en aws.</a:t>
            </a:r>
          </a:p>
        </p:txBody>
      </p:sp>
      <p:pic>
        <p:nvPicPr>
          <p:cNvPr descr="meetup.png"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43481" y="287866"/>
            <a:ext cx="5673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tipos de formatos soporta CloudFormation?</a:t>
            </a:r>
          </a:p>
        </p:txBody>
      </p:sp>
      <p:pic>
        <p:nvPicPr>
          <p:cNvPr descr="Screen Shot 2017-06-13 at 11.41.37 PM.png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81" y="795866"/>
            <a:ext cx="3760286" cy="3729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3 at 11.41.50 PM.png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342" y="795866"/>
            <a:ext cx="3903512" cy="37253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905000" y="4639725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375401" y="4631267"/>
            <a:ext cx="800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pic>
        <p:nvPicPr>
          <p:cNvPr descr="meetup.png" id="276" name="Shape 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52506" y="-69702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4D4D4C"/>
                </a:solidFill>
                <a:latin typeface="Calibri"/>
                <a:ea typeface="Calibri"/>
                <a:cs typeface="Calibri"/>
                <a:sym typeface="Calibri"/>
              </a:rPr>
              <a:t>Infraestructura como código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911" y="4699139"/>
            <a:ext cx="883650" cy="33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54627" y="1088483"/>
            <a:ext cx="4339650" cy="29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la infraestructura como código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Cuáles son nuestros dolores?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Template y como se usa?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etup.png"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643481" y="287866"/>
            <a:ext cx="5302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se realiza el despligue de mi template?</a:t>
            </a:r>
          </a:p>
        </p:txBody>
      </p:sp>
      <p:pic>
        <p:nvPicPr>
          <p:cNvPr descr="Screen Shot 2017-06-13 at 11.43.37 PM.png"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954" y="2260600"/>
            <a:ext cx="683259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</a:p>
        </p:txBody>
      </p:sp>
      <p:pic>
        <p:nvPicPr>
          <p:cNvPr descr="meetup.png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575733" y="270933"/>
            <a:ext cx="450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beneficios tiene Cloudformation?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24933" y="990600"/>
            <a:ext cx="26547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68875" y="1041400"/>
            <a:ext cx="50064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Ahorro de tiempo en la creación de recursos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 errores manuales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fácil de revisar o auditar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gratis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integra fácilmente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Reutilizable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Versionable</a:t>
            </a:r>
          </a:p>
        </p:txBody>
      </p:sp>
      <p:pic>
        <p:nvPicPr>
          <p:cNvPr descr="meetup.png"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pic>
        <p:nvPicPr>
          <p:cNvPr descr="meetup.png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575733" y="270933"/>
            <a:ext cx="1942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</a:rPr>
              <a:t>Demo</a:t>
            </a:r>
          </a:p>
        </p:txBody>
      </p:sp>
      <p:pic>
        <p:nvPicPr>
          <p:cNvPr descr="meetup.png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demo.png"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25" y="640265"/>
            <a:ext cx="6543380" cy="419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660" y="2065040"/>
            <a:ext cx="1966200" cy="235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Shape 99"/>
          <p:cNvGrpSpPr/>
          <p:nvPr/>
        </p:nvGrpSpPr>
        <p:grpSpPr>
          <a:xfrm>
            <a:off x="2236340" y="1713313"/>
            <a:ext cx="2225395" cy="1407631"/>
            <a:chOff x="463550" y="760412"/>
            <a:chExt cx="1709738" cy="1737602"/>
          </a:xfrm>
        </p:grpSpPr>
        <p:sp>
          <p:nvSpPr>
            <p:cNvPr id="100" name="Shape 100"/>
            <p:cNvSpPr/>
            <p:nvPr/>
          </p:nvSpPr>
          <p:spPr>
            <a:xfrm>
              <a:off x="463550" y="760412"/>
              <a:ext cx="1709738" cy="1733549"/>
            </a:xfrm>
            <a:prstGeom prst="roundRect">
              <a:avLst>
                <a:gd fmla="val 9818" name="adj"/>
              </a:avLst>
            </a:prstGeom>
            <a:noFill/>
            <a:ln cap="flat" cmpd="sng" w="19050">
              <a:solidFill>
                <a:schemeClr val="dk1"/>
              </a:solidFill>
              <a:prstDash val="lgDashDot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46100" y="2251075"/>
              <a:ext cx="1555750" cy="246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4140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Auto Scaling group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2109268" y="1601694"/>
            <a:ext cx="2465579" cy="2843368"/>
            <a:chOff x="2549525" y="760412"/>
            <a:chExt cx="1689100" cy="1733549"/>
          </a:xfrm>
        </p:grpSpPr>
        <p:sp>
          <p:nvSpPr>
            <p:cNvPr id="103" name="Shape 103"/>
            <p:cNvSpPr/>
            <p:nvPr/>
          </p:nvSpPr>
          <p:spPr>
            <a:xfrm>
              <a:off x="2549525" y="760412"/>
              <a:ext cx="1689100" cy="1733549"/>
            </a:xfrm>
            <a:prstGeom prst="roundRect">
              <a:avLst>
                <a:gd fmla="val 9818" name="adj"/>
              </a:avLst>
            </a:prstGeom>
            <a:noFill/>
            <a:ln cap="flat" cmpd="sng" w="19050">
              <a:solidFill>
                <a:srgbClr val="F7981F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605191" y="2351725"/>
              <a:ext cx="1557337" cy="12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F7981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Availability Zone #1</a:t>
              </a:r>
            </a:p>
          </p:txBody>
        </p:sp>
      </p:grpSp>
      <p:cxnSp>
        <p:nvCxnSpPr>
          <p:cNvPr id="105" name="Shape 105"/>
          <p:cNvCxnSpPr/>
          <p:nvPr/>
        </p:nvCxnSpPr>
        <p:spPr>
          <a:xfrm rot="10800000">
            <a:off x="1055822" y="2335333"/>
            <a:ext cx="1180500" cy="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1003194" y="1991206"/>
            <a:ext cx="1500" cy="2706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107300" y="640491"/>
            <a:ext cx="17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www.example.com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412" y="3361953"/>
            <a:ext cx="358499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0108" y="1988424"/>
            <a:ext cx="5511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2779278" y="3214076"/>
            <a:ext cx="977950" cy="908841"/>
            <a:chOff x="6743699" y="760412"/>
            <a:chExt cx="1752600" cy="1804330"/>
          </a:xfrm>
        </p:grpSpPr>
        <p:grpSp>
          <p:nvGrpSpPr>
            <p:cNvPr id="111" name="Shape 111"/>
            <p:cNvGrpSpPr/>
            <p:nvPr/>
          </p:nvGrpSpPr>
          <p:grpSpPr>
            <a:xfrm>
              <a:off x="6743699" y="760412"/>
              <a:ext cx="1752600" cy="1733549"/>
              <a:chOff x="545458" y="4783771"/>
              <a:chExt cx="2293787" cy="1733797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14" name="Shape 114"/>
            <p:cNvSpPr txBox="1"/>
            <p:nvPr/>
          </p:nvSpPr>
          <p:spPr>
            <a:xfrm>
              <a:off x="6851650" y="2167593"/>
              <a:ext cx="1555748" cy="397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6F292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security group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413220" y="1831545"/>
            <a:ext cx="977950" cy="1033936"/>
            <a:chOff x="6743699" y="760412"/>
            <a:chExt cx="1752600" cy="1777744"/>
          </a:xfrm>
        </p:grpSpPr>
        <p:grpSp>
          <p:nvGrpSpPr>
            <p:cNvPr id="116" name="Shape 116"/>
            <p:cNvGrpSpPr/>
            <p:nvPr/>
          </p:nvGrpSpPr>
          <p:grpSpPr>
            <a:xfrm>
              <a:off x="6743699" y="760412"/>
              <a:ext cx="1752600" cy="1733549"/>
              <a:chOff x="545458" y="4783771"/>
              <a:chExt cx="2293787" cy="1733797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Shape 119"/>
            <p:cNvSpPr txBox="1"/>
            <p:nvPr/>
          </p:nvSpPr>
          <p:spPr>
            <a:xfrm>
              <a:off x="6851650" y="2194177"/>
              <a:ext cx="1555748" cy="3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414042"/>
                  </a:solidFill>
                  <a:latin typeface="Arial"/>
                  <a:ea typeface="Arial"/>
                  <a:cs typeface="Arial"/>
                  <a:sym typeface="Arial"/>
                </a:rPr>
                <a:t>security group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549416" y="2151539"/>
            <a:ext cx="7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 volume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536848" y="2758608"/>
            <a:ext cx="81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volume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5183" y="2606025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 Load Balancing</a:t>
            </a:r>
          </a:p>
        </p:txBody>
      </p:sp>
      <p:cxnSp>
        <p:nvCxnSpPr>
          <p:cNvPr id="123" name="Shape 123"/>
          <p:cNvCxnSpPr>
            <a:endCxn id="107" idx="2"/>
          </p:cNvCxnSpPr>
          <p:nvPr/>
        </p:nvCxnSpPr>
        <p:spPr>
          <a:xfrm flipH="1" rot="10800000">
            <a:off x="1004600" y="948291"/>
            <a:ext cx="600" cy="7044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2497827" y="2554373"/>
            <a:ext cx="8387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EC2 instance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23310" y="2137888"/>
            <a:ext cx="5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app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575" y="2065056"/>
            <a:ext cx="433500" cy="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379" y="1044221"/>
            <a:ext cx="450300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6633" y="2355661"/>
            <a:ext cx="306600" cy="4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6633" y="1758015"/>
            <a:ext cx="306600" cy="4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05183" y="1652651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 </a:t>
            </a:r>
            <a:b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 53</a:t>
            </a:r>
          </a:p>
        </p:txBody>
      </p:sp>
      <p:sp>
        <p:nvSpPr>
          <p:cNvPr id="131" name="Shape 131"/>
          <p:cNvSpPr/>
          <p:nvPr/>
        </p:nvSpPr>
        <p:spPr>
          <a:xfrm>
            <a:off x="6422392" y="320287"/>
            <a:ext cx="2721600" cy="1511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¿De nuevo debo construir la misma arquitectura?</a:t>
            </a:r>
          </a:p>
        </p:txBody>
      </p:sp>
      <p:sp>
        <p:nvSpPr>
          <p:cNvPr id="132" name="Shape 132"/>
          <p:cNvSpPr/>
          <p:nvPr/>
        </p:nvSpPr>
        <p:spPr>
          <a:xfrm>
            <a:off x="3199100" y="180698"/>
            <a:ext cx="2553300" cy="1407600"/>
          </a:xfrm>
          <a:prstGeom prst="wedgeEllipseCallout">
            <a:avLst>
              <a:gd fmla="val 100516" name="adj1"/>
              <a:gd fmla="val 80589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¿Como documento lo que tengo creado?</a:t>
            </a:r>
          </a:p>
        </p:txBody>
      </p:sp>
      <p:sp>
        <p:nvSpPr>
          <p:cNvPr id="133" name="Shape 133"/>
          <p:cNvSpPr/>
          <p:nvPr/>
        </p:nvSpPr>
        <p:spPr>
          <a:xfrm>
            <a:off x="4230300" y="3436948"/>
            <a:ext cx="2553300" cy="1407600"/>
          </a:xfrm>
          <a:prstGeom prst="wedgeEllipseCallout">
            <a:avLst>
              <a:gd fmla="val 67519" name="adj1"/>
              <a:gd fmla="val -49437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Debo mantener consistente DEV/QA/PROD</a:t>
            </a:r>
          </a:p>
        </p:txBody>
      </p:sp>
      <p:sp>
        <p:nvSpPr>
          <p:cNvPr id="134" name="Shape 134"/>
          <p:cNvSpPr/>
          <p:nvPr/>
        </p:nvSpPr>
        <p:spPr>
          <a:xfrm>
            <a:off x="4626599" y="1758025"/>
            <a:ext cx="2156999" cy="1407600"/>
          </a:xfrm>
          <a:prstGeom prst="wedgeEllipseCallout">
            <a:avLst>
              <a:gd fmla="val 65709" name="adj1"/>
              <a:gd fmla="val 45792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¿En qué orden deben crearse los recursos?</a:t>
            </a:r>
          </a:p>
        </p:txBody>
      </p:sp>
      <p:pic>
        <p:nvPicPr>
          <p:cNvPr descr="meetup.png" id="135" name="Shape 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36788" y="114935"/>
            <a:ext cx="8205300" cy="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¿Que me beneficia manejar la infraestructura como código?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36791" y="1095107"/>
            <a:ext cx="8205300" cy="35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manejar versionado y tracking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Tengo auto documentada la Infraestructura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reproducir la Infraestructura </a:t>
            </a:r>
            <a:r>
              <a:rPr lang="en-US"/>
              <a:t>reutilizando</a:t>
            </a:r>
            <a:r>
              <a:rPr lang="en-US"/>
              <a:t> el código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parametrizar la creación de la infra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Elimina la necesidad de realizar configuraciones manuales</a:t>
            </a:r>
          </a:p>
        </p:txBody>
      </p:sp>
      <p:pic>
        <p:nvPicPr>
          <p:cNvPr descr="meetup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Bienvenido a CloudFormation!!!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617" y="1450617"/>
            <a:ext cx="1482502" cy="1831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3 at 7.49.31 PM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410" y="1175105"/>
            <a:ext cx="5614230" cy="25573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6" name="Shape 156"/>
          <p:cNvSpPr txBox="1"/>
          <p:nvPr/>
        </p:nvSpPr>
        <p:spPr>
          <a:xfrm>
            <a:off x="375664" y="449785"/>
            <a:ext cx="1133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Gratis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095238" y="499702"/>
            <a:ext cx="1339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68171" y="4292548"/>
            <a:ext cx="3020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 Personalizados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217324" y="465675"/>
            <a:ext cx="26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Transparente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Abierto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77801" y="2192866"/>
            <a:ext cx="132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Escalable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1066" y="4284133"/>
            <a:ext cx="1377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Reutilizable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518400" y="2777066"/>
            <a:ext cx="15192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Versiones</a:t>
            </a:r>
          </a:p>
        </p:txBody>
      </p:sp>
      <p:pic>
        <p:nvPicPr>
          <p:cNvPr descr="meetup.png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3 at 7.58.34 PM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266" y="778193"/>
            <a:ext cx="1508450" cy="18972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Screen Shot 2017-06-13 at 8.00.11 PM.png"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248" y="1570566"/>
            <a:ext cx="1101343" cy="141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7027334" y="155879"/>
            <a:ext cx="1891760" cy="1131054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 Versión V1.3 esta Lista :D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634066" y="3369735"/>
            <a:ext cx="4752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Listo para desplegar !!</a:t>
            </a:r>
          </a:p>
        </p:txBody>
      </p:sp>
      <p:pic>
        <p:nvPicPr>
          <p:cNvPr descr="Screen Shot 2017-06-13 at 8.02.00 PM.png"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537" y="775452"/>
            <a:ext cx="3818467" cy="188764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meetup.png"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96393" y="1969201"/>
            <a:ext cx="7772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¿Por qué ocuparlo?</a:t>
            </a:r>
          </a:p>
        </p:txBody>
      </p:sp>
      <p:pic>
        <p:nvPicPr>
          <p:cNvPr descr="meetup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</a:p>
        </p:txBody>
      </p:sp>
      <p:pic>
        <p:nvPicPr>
          <p:cNvPr descr="meetup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ckTemplate-AWS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