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7" r:id="rId4"/>
    <p:sldId id="259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2" r:id="rId13"/>
    <p:sldId id="281" r:id="rId14"/>
    <p:sldId id="27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3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loops?</a:t>
            </a:r>
          </a:p>
          <a:p>
            <a:r>
              <a:rPr lang="en-US" dirty="0" smtClean="0"/>
              <a:t>Why do we use loops?</a:t>
            </a:r>
          </a:p>
          <a:p>
            <a:r>
              <a:rPr lang="en-US" dirty="0" smtClean="0"/>
              <a:t>Types of loops in Python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recursive</a:t>
            </a:r>
          </a:p>
          <a:p>
            <a:pPr lvl="2"/>
            <a:r>
              <a:rPr lang="en-US" dirty="0" smtClean="0"/>
              <a:t>Will be covered in the future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 condition is true, the loop will run an iteration</a:t>
            </a:r>
          </a:p>
          <a:p>
            <a:r>
              <a:rPr lang="en-US" dirty="0" smtClean="0"/>
              <a:t>The variable that controls the loop condition is called a loop control variable (</a:t>
            </a:r>
            <a:r>
              <a:rPr lang="en-US" dirty="0" err="1" smtClean="0"/>
              <a:t>lcv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68" y="4862347"/>
            <a:ext cx="5978712" cy="99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5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54590"/>
          </a:xfrm>
        </p:spPr>
        <p:txBody>
          <a:bodyPr/>
          <a:lstStyle/>
          <a:p>
            <a:r>
              <a:rPr lang="en-US" dirty="0" smtClean="0"/>
              <a:t>A loop to iterate over a sequence or range</a:t>
            </a:r>
          </a:p>
          <a:p>
            <a:r>
              <a:rPr lang="en-US" dirty="0" smtClean="0"/>
              <a:t>Can be used for all sequence data types and strings in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6" y="3135087"/>
            <a:ext cx="9125777" cy="36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not regarded as best practice, similar to </a:t>
            </a:r>
            <a:r>
              <a:rPr lang="en-US" dirty="0" err="1" smtClean="0"/>
              <a:t>goto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If they are used at the start of a block, as first checks made, they can act as precautions</a:t>
            </a:r>
          </a:p>
          <a:p>
            <a:r>
              <a:rPr lang="en-US" dirty="0" smtClean="0"/>
              <a:t>Otherwise, if they are embedded in the middle of blocks of code, they could unintentionally break/trap your code, which is bad</a:t>
            </a:r>
          </a:p>
          <a:p>
            <a:r>
              <a:rPr lang="en-US" dirty="0" smtClean="0"/>
              <a:t>All loops can be rewritten to avoid using break and continue statements</a:t>
            </a:r>
          </a:p>
          <a:p>
            <a:r>
              <a:rPr lang="en-US" dirty="0" smtClean="0"/>
              <a:t>break</a:t>
            </a:r>
          </a:p>
          <a:p>
            <a:pPr lvl="1"/>
            <a:r>
              <a:rPr lang="en-US" dirty="0" smtClean="0"/>
              <a:t>stops the loop even if the while condition is true</a:t>
            </a:r>
          </a:p>
          <a:p>
            <a:r>
              <a:rPr lang="en-US" dirty="0" smtClean="0"/>
              <a:t>continue</a:t>
            </a:r>
          </a:p>
          <a:p>
            <a:pPr lvl="1"/>
            <a:r>
              <a:rPr lang="en-US" dirty="0" smtClean="0"/>
              <a:t>stop the current iteration and continue with the next</a:t>
            </a:r>
          </a:p>
        </p:txBody>
      </p:sp>
    </p:spTree>
    <p:extLst>
      <p:ext uri="{BB962C8B-B14F-4D97-AF65-F5344CB8AC3E}">
        <p14:creationId xmlns:p14="http://schemas.microsoft.com/office/powerpoint/2010/main" val="148386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lab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Enhance the first lab</a:t>
            </a:r>
          </a:p>
          <a:p>
            <a:pPr lvl="1"/>
            <a:r>
              <a:rPr lang="en-US" dirty="0" smtClean="0"/>
              <a:t>Prompt the user for the number of people to enter</a:t>
            </a:r>
          </a:p>
          <a:p>
            <a:pPr lvl="1"/>
            <a:r>
              <a:rPr lang="en-US" dirty="0" smtClean="0"/>
              <a:t>Run the program x number of times based on the previous response</a:t>
            </a:r>
          </a:p>
          <a:p>
            <a:pPr lvl="1"/>
            <a:r>
              <a:rPr lang="en-US" dirty="0" smtClean="0"/>
              <a:t>Use the appropriate data type to incorporate these changes</a:t>
            </a:r>
          </a:p>
          <a:p>
            <a:pPr lvl="1"/>
            <a:r>
              <a:rPr lang="en-US" dirty="0" smtClean="0"/>
              <a:t>Add error checking for user responses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89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 lab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FizzBuzz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Write a program that will prompt the user for two numbers (range)</a:t>
            </a:r>
          </a:p>
          <a:p>
            <a:pPr lvl="1"/>
            <a:r>
              <a:rPr lang="en-US" dirty="0" smtClean="0"/>
              <a:t>The second number has to </a:t>
            </a:r>
            <a:r>
              <a:rPr lang="en-US" smtClean="0"/>
              <a:t>be greater </a:t>
            </a:r>
            <a:r>
              <a:rPr lang="en-US" dirty="0" smtClean="0"/>
              <a:t>than the first number</a:t>
            </a:r>
          </a:p>
          <a:p>
            <a:pPr lvl="1"/>
            <a:r>
              <a:rPr lang="en-US" dirty="0" smtClean="0"/>
              <a:t>Iterate through the range of numbers and print them out as you iterate through</a:t>
            </a:r>
          </a:p>
          <a:p>
            <a:pPr lvl="2"/>
            <a:r>
              <a:rPr lang="en-US" dirty="0" smtClean="0"/>
              <a:t>If the number is divisible by 3, print “Fizz” after the number</a:t>
            </a:r>
          </a:p>
          <a:p>
            <a:pPr lvl="2"/>
            <a:r>
              <a:rPr lang="en-US" dirty="0" smtClean="0"/>
              <a:t>If the number is divisible by 5, print “Buzz” after the number</a:t>
            </a:r>
          </a:p>
          <a:p>
            <a:pPr lvl="2"/>
            <a:r>
              <a:rPr lang="en-US" dirty="0" smtClean="0"/>
              <a:t>If the number is divisible by both 3 and 5, print “</a:t>
            </a:r>
            <a:r>
              <a:rPr lang="en-US" dirty="0" err="1" smtClean="0"/>
              <a:t>FizzBuzz</a:t>
            </a:r>
            <a:r>
              <a:rPr lang="en-US" dirty="0" smtClean="0"/>
              <a:t>” after the number</a:t>
            </a:r>
          </a:p>
          <a:p>
            <a:pPr lvl="1"/>
            <a:r>
              <a:rPr lang="en-US" dirty="0" smtClean="0"/>
              <a:t>Hint: check out the mod function!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lab – class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Registration </a:t>
            </a:r>
            <a:r>
              <a:rPr lang="en-US" dirty="0" smtClean="0"/>
              <a:t>Project</a:t>
            </a:r>
            <a:endParaRPr lang="en-US" dirty="0"/>
          </a:p>
          <a:p>
            <a:pPr lvl="1"/>
            <a:r>
              <a:rPr lang="en-US" dirty="0"/>
              <a:t>Your program will register students by ID to a class. The class has a maximum size of 30, and a wait list of 30. When you add students to the </a:t>
            </a:r>
            <a:r>
              <a:rPr lang="en-US" dirty="0" smtClean="0"/>
              <a:t>class, they </a:t>
            </a:r>
            <a:r>
              <a:rPr lang="en-US" dirty="0"/>
              <a:t>will automatically be added to class if it is not full. If the class is full, add the student id to the </a:t>
            </a:r>
            <a:r>
              <a:rPr lang="en-US" dirty="0" smtClean="0"/>
              <a:t>waitlist.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remove students from the class or the wait list. Upon exiting the program, the program will print out the list of students in the class and the wait list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First, plan out how you'd implement this in pseudocode and determine what functions you will need</a:t>
            </a:r>
          </a:p>
        </p:txBody>
      </p:sp>
    </p:spTree>
    <p:extLst>
      <p:ext uri="{BB962C8B-B14F-4D97-AF65-F5344CB8AC3E}">
        <p14:creationId xmlns:p14="http://schemas.microsoft.com/office/powerpoint/2010/main" val="182479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lab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program will print out the following menu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Students </a:t>
            </a:r>
            <a:r>
              <a:rPr lang="en-US" dirty="0"/>
              <a:t>currently registered for class : xx &lt;max of 30&gt;</a:t>
            </a:r>
          </a:p>
          <a:p>
            <a:pPr marL="0" indent="0">
              <a:buNone/>
            </a:pPr>
            <a:r>
              <a:rPr lang="en-US" dirty="0"/>
              <a:t>Students currently on the waitlist: xx &lt;max of 30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Please enter one of the following options</a:t>
            </a:r>
          </a:p>
          <a:p>
            <a:pPr marL="0" indent="0">
              <a:buNone/>
            </a:pPr>
            <a:r>
              <a:rPr lang="en-US" dirty="0"/>
              <a:t>1. Add a student to the class</a:t>
            </a:r>
          </a:p>
          <a:p>
            <a:pPr marL="0" indent="0">
              <a:buNone/>
            </a:pPr>
            <a:r>
              <a:rPr lang="en-US" dirty="0"/>
              <a:t>2. Remove a student from the class</a:t>
            </a:r>
          </a:p>
          <a:p>
            <a:pPr marL="0" indent="0">
              <a:buNone/>
            </a:pPr>
            <a:r>
              <a:rPr lang="en-US" dirty="0"/>
              <a:t>3. Remove a student from the waitlist</a:t>
            </a:r>
          </a:p>
          <a:p>
            <a:pPr marL="0" indent="0">
              <a:buNone/>
            </a:pPr>
            <a:r>
              <a:rPr lang="en-US" dirty="0"/>
              <a:t>4. Exit program</a:t>
            </a:r>
          </a:p>
          <a:p>
            <a:pPr marL="0" indent="0">
              <a:buNone/>
            </a:pPr>
            <a:r>
              <a:rPr lang="en-US" dirty="0"/>
              <a:t>Enter option: &lt;user enters 1, 2, 3, or 4&gt;</a:t>
            </a:r>
          </a:p>
        </p:txBody>
      </p:sp>
    </p:spTree>
    <p:extLst>
      <p:ext uri="{BB962C8B-B14F-4D97-AF65-F5344CB8AC3E}">
        <p14:creationId xmlns:p14="http://schemas.microsoft.com/office/powerpoint/2010/main" val="5490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lab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&lt;If the user enters 1, 2, or 3&gt;</a:t>
            </a:r>
          </a:p>
          <a:p>
            <a:pPr marL="0" indent="0">
              <a:buNone/>
            </a:pPr>
            <a:r>
              <a:rPr lang="en-US" dirty="0"/>
              <a:t>Please enter the student ID: &lt;user enters student ID, and goes back to the main menu&gt;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&lt;If the user selected 1 and the student ID already exists in class or the wait list, print error, and go back to the main menu&gt;</a:t>
            </a:r>
          </a:p>
          <a:p>
            <a:pPr marL="0" indent="0">
              <a:buNone/>
            </a:pPr>
            <a:r>
              <a:rPr lang="en-US" dirty="0"/>
              <a:t>&lt;If the user selected 1 and </a:t>
            </a:r>
            <a:r>
              <a:rPr lang="en-US" dirty="0" smtClean="0"/>
              <a:t>the </a:t>
            </a:r>
            <a:r>
              <a:rPr lang="en-US" dirty="0"/>
              <a:t>class is currently full, they will be added to the waitlist&gt;</a:t>
            </a:r>
          </a:p>
          <a:p>
            <a:pPr marL="0" indent="0">
              <a:buNone/>
            </a:pPr>
            <a:r>
              <a:rPr lang="en-US" dirty="0"/>
              <a:t>&lt;If the user selected 2 and the student ID does not exist, print error, and go back to the main menu&gt;</a:t>
            </a:r>
          </a:p>
          <a:p>
            <a:pPr marL="0" indent="0">
              <a:buNone/>
            </a:pPr>
            <a:r>
              <a:rPr lang="en-US" dirty="0"/>
              <a:t>&lt;If the user selected 3 and the student ID does not exist, print error, and go back to the main menu&gt;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&lt;If the user selected 4, the print the list of students in class and the waitlist and exit the program&gt;</a:t>
            </a:r>
          </a:p>
        </p:txBody>
      </p:sp>
    </p:spTree>
    <p:extLst>
      <p:ext uri="{BB962C8B-B14F-4D97-AF65-F5344CB8AC3E}">
        <p14:creationId xmlns:p14="http://schemas.microsoft.com/office/powerpoint/2010/main" val="107858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When should we create functions?</a:t>
            </a:r>
          </a:p>
          <a:p>
            <a:pPr lvl="1"/>
            <a:r>
              <a:rPr lang="en-US" dirty="0" smtClean="0"/>
              <a:t>How do we call our functions?</a:t>
            </a:r>
          </a:p>
          <a:p>
            <a:pPr lvl="1"/>
            <a:r>
              <a:rPr lang="en-US" dirty="0" smtClean="0"/>
              <a:t>Parameter names and type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908" y="2307732"/>
            <a:ext cx="2858732" cy="1711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101" y="4716893"/>
            <a:ext cx="8036792" cy="20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Equals					x == y</a:t>
            </a:r>
          </a:p>
          <a:p>
            <a:pPr lvl="1"/>
            <a:r>
              <a:rPr lang="en-US" dirty="0" smtClean="0"/>
              <a:t>Not equals				x != y</a:t>
            </a:r>
          </a:p>
          <a:p>
            <a:pPr lvl="1"/>
            <a:r>
              <a:rPr lang="en-US" dirty="0" smtClean="0"/>
              <a:t>Less than				x &lt; y</a:t>
            </a:r>
          </a:p>
          <a:p>
            <a:pPr lvl="1"/>
            <a:r>
              <a:rPr lang="en-US" dirty="0" smtClean="0"/>
              <a:t>Less than or </a:t>
            </a:r>
            <a:r>
              <a:rPr lang="en-US" dirty="0" err="1" smtClean="0"/>
              <a:t>equls</a:t>
            </a:r>
            <a:r>
              <a:rPr lang="en-US" dirty="0" smtClean="0"/>
              <a:t> to		x &lt;= y</a:t>
            </a:r>
          </a:p>
          <a:p>
            <a:pPr lvl="1"/>
            <a:r>
              <a:rPr lang="en-US" dirty="0" smtClean="0"/>
              <a:t>Greater than				x &gt; y</a:t>
            </a:r>
          </a:p>
          <a:p>
            <a:pPr lvl="1"/>
            <a:r>
              <a:rPr lang="en-US" dirty="0" smtClean="0"/>
              <a:t>Greater than or equals to	x &gt;=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9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week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week 1</a:t>
            </a:r>
          </a:p>
          <a:p>
            <a:r>
              <a:rPr lang="en-US" dirty="0" smtClean="0"/>
              <a:t>Week 1 project demos</a:t>
            </a:r>
          </a:p>
          <a:p>
            <a:r>
              <a:rPr lang="en-US" dirty="0" smtClean="0"/>
              <a:t>Sequences</a:t>
            </a:r>
          </a:p>
          <a:p>
            <a:pPr lvl="1"/>
            <a:r>
              <a:rPr lang="en-US" dirty="0" smtClean="0"/>
              <a:t>Arrays / Lists</a:t>
            </a:r>
          </a:p>
          <a:p>
            <a:pPr lvl="1"/>
            <a:r>
              <a:rPr lang="en-US" dirty="0" smtClean="0"/>
              <a:t>Tuples</a:t>
            </a:r>
          </a:p>
          <a:p>
            <a:r>
              <a:rPr lang="en-US" dirty="0" smtClean="0"/>
              <a:t>Collections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Dictionaries</a:t>
            </a:r>
            <a:endParaRPr lang="en-US" dirty="0"/>
          </a:p>
          <a:p>
            <a:r>
              <a:rPr lang="en-US" dirty="0" smtClean="0"/>
              <a:t>Loops</a:t>
            </a:r>
          </a:p>
          <a:p>
            <a:pPr marL="3240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398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Arrays/Lists/Sequences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we use Arrays?</a:t>
            </a:r>
          </a:p>
          <a:p>
            <a:r>
              <a:rPr lang="en-US" dirty="0" smtClean="0"/>
              <a:t>Arrays are called Lists in Python</a:t>
            </a:r>
          </a:p>
          <a:p>
            <a:pPr lvl="1"/>
            <a:r>
              <a:rPr lang="en-US" dirty="0" smtClean="0"/>
              <a:t>This is a sequence/list of a data type</a:t>
            </a:r>
          </a:p>
          <a:p>
            <a:r>
              <a:rPr lang="en-US" dirty="0" smtClean="0"/>
              <a:t>Tuples are lists that are immutable</a:t>
            </a:r>
          </a:p>
          <a:p>
            <a:r>
              <a:rPr lang="en-US" dirty="0" smtClean="0"/>
              <a:t>We declare lists with [ ]</a:t>
            </a:r>
          </a:p>
          <a:p>
            <a:r>
              <a:rPr lang="en-US" dirty="0" smtClean="0"/>
              <a:t>We declare tuples with ( )</a:t>
            </a:r>
          </a:p>
          <a:p>
            <a:r>
              <a:rPr lang="en-US" dirty="0" smtClean="0"/>
              <a:t>Each element of an array are called an index</a:t>
            </a:r>
          </a:p>
          <a:p>
            <a:pPr lvl="1"/>
            <a:r>
              <a:rPr lang="en-US" dirty="0" smtClean="0"/>
              <a:t>Indexes always start with 0!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47" y="2180496"/>
            <a:ext cx="6296025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87" y="4872173"/>
            <a:ext cx="3248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8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list items with an index</a:t>
            </a:r>
          </a:p>
          <a:p>
            <a:pPr lvl="1"/>
            <a:r>
              <a:rPr lang="en-US" dirty="0" smtClean="0"/>
              <a:t>0 … (n-1)</a:t>
            </a:r>
            <a:r>
              <a:rPr lang="en-US" dirty="0" err="1" smtClean="0"/>
              <a:t>th</a:t>
            </a:r>
            <a:r>
              <a:rPr lang="en-US" dirty="0" smtClean="0"/>
              <a:t> item</a:t>
            </a:r>
          </a:p>
          <a:p>
            <a:r>
              <a:rPr lang="en-US" dirty="0" smtClean="0"/>
              <a:t>In Python, you can use negative numbers for indexes</a:t>
            </a:r>
          </a:p>
          <a:p>
            <a:pPr lvl="1"/>
            <a:r>
              <a:rPr lang="en-US" dirty="0" smtClean="0"/>
              <a:t>Index of -1 refers to the last item</a:t>
            </a:r>
          </a:p>
          <a:p>
            <a:pPr lvl="1"/>
            <a:r>
              <a:rPr lang="en-US" dirty="0" smtClean="0"/>
              <a:t>Index of -2 is the second to last item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66" y="2180496"/>
            <a:ext cx="3111678" cy="2218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41" y="5302295"/>
            <a:ext cx="2361210" cy="7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3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are a collection of unique items</a:t>
            </a:r>
          </a:p>
          <a:p>
            <a:r>
              <a:rPr lang="en-US" dirty="0" smtClean="0"/>
              <a:t>Sets are declared with { }</a:t>
            </a:r>
          </a:p>
          <a:p>
            <a:r>
              <a:rPr lang="en-US" dirty="0" smtClean="0"/>
              <a:t>Converting from a list to a set</a:t>
            </a:r>
          </a:p>
          <a:p>
            <a:pPr marL="324000" lvl="1" indent="0">
              <a:buNone/>
            </a:pPr>
            <a:endParaRPr lang="en-US" dirty="0" smtClean="0"/>
          </a:p>
          <a:p>
            <a:pPr marL="3240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Automatically removes duplicates!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61" y="2366553"/>
            <a:ext cx="6186194" cy="3648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23" y="5282127"/>
            <a:ext cx="2447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append(element) – Add an item to the end of the list</a:t>
            </a:r>
          </a:p>
          <a:p>
            <a:r>
              <a:rPr lang="en-US" dirty="0" smtClean="0"/>
              <a:t>insert(index, element) – Insert an item at the given index</a:t>
            </a:r>
          </a:p>
          <a:p>
            <a:r>
              <a:rPr lang="en-US" dirty="0" smtClean="0"/>
              <a:t>remove(element) – Removes an item from list. Just the first occurrence</a:t>
            </a:r>
          </a:p>
          <a:p>
            <a:r>
              <a:rPr lang="en-US" dirty="0" smtClean="0"/>
              <a:t>clear() – Removes all items from the list</a:t>
            </a:r>
          </a:p>
          <a:p>
            <a:r>
              <a:rPr lang="en-US" dirty="0" smtClean="0"/>
              <a:t>count(element) – Returns the count of the number of items per parameter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listName</a:t>
            </a:r>
            <a:r>
              <a:rPr lang="en-US" dirty="0" smtClean="0"/>
              <a:t>) – This is not a list function, but you will use it all the time. This will return the size of the list.</a:t>
            </a:r>
          </a:p>
        </p:txBody>
      </p:sp>
    </p:spTree>
    <p:extLst>
      <p:ext uri="{BB962C8B-B14F-4D97-AF65-F5344CB8AC3E}">
        <p14:creationId xmlns:p14="http://schemas.microsoft.com/office/powerpoint/2010/main" val="293040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List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extend(</a:t>
            </a:r>
            <a:r>
              <a:rPr lang="en-US" dirty="0" err="1" smtClean="0"/>
              <a:t>anotherList</a:t>
            </a:r>
            <a:r>
              <a:rPr lang="en-US" dirty="0" smtClean="0"/>
              <a:t>) – Adds all items of a list to another list</a:t>
            </a:r>
          </a:p>
          <a:p>
            <a:r>
              <a:rPr lang="en-US" dirty="0" smtClean="0"/>
              <a:t>pop(index) – removes and returns an element at the given index</a:t>
            </a:r>
          </a:p>
          <a:p>
            <a:r>
              <a:rPr lang="en-US" dirty="0" smtClean="0"/>
              <a:t>index(element) – returns the index of the first matched item</a:t>
            </a:r>
          </a:p>
          <a:p>
            <a:r>
              <a:rPr lang="en-US" dirty="0"/>
              <a:t>s</a:t>
            </a:r>
            <a:r>
              <a:rPr lang="en-US" dirty="0" smtClean="0"/>
              <a:t>ort() – sorts the items in a list in ascending order</a:t>
            </a:r>
          </a:p>
          <a:p>
            <a:r>
              <a:rPr lang="en-US" dirty="0"/>
              <a:t>r</a:t>
            </a:r>
            <a:r>
              <a:rPr lang="en-US" dirty="0" smtClean="0"/>
              <a:t>everse() – reverses the order of the items in the list</a:t>
            </a:r>
          </a:p>
          <a:p>
            <a:r>
              <a:rPr lang="en-US" dirty="0"/>
              <a:t>c</a:t>
            </a:r>
            <a:r>
              <a:rPr lang="en-US" dirty="0" smtClean="0"/>
              <a:t>opy() – returns a shallow copy of the list()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601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2775</TotalTime>
  <Words>1019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</vt:lpstr>
      <vt:lpstr>Programming</vt:lpstr>
      <vt:lpstr>Week 1 review</vt:lpstr>
      <vt:lpstr>Week 1 review</vt:lpstr>
      <vt:lpstr>Objectives for week 2</vt:lpstr>
      <vt:lpstr>Arrays/Lists/Sequences</vt:lpstr>
      <vt:lpstr>List Indexes</vt:lpstr>
      <vt:lpstr>Sets</vt:lpstr>
      <vt:lpstr>List Functions</vt:lpstr>
      <vt:lpstr>Other List functions</vt:lpstr>
      <vt:lpstr>loops</vt:lpstr>
      <vt:lpstr>While loops</vt:lpstr>
      <vt:lpstr>For loop</vt:lpstr>
      <vt:lpstr>The break and continue</vt:lpstr>
      <vt:lpstr>Week 2 lab exercise 1</vt:lpstr>
      <vt:lpstr>Week 2 lab exercise 2</vt:lpstr>
      <vt:lpstr>Bonus lab – class registration</vt:lpstr>
      <vt:lpstr>Bonus lab - continued</vt:lpstr>
      <vt:lpstr>Bonus lab - continued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101</dc:title>
  <dc:creator>Wang, Wayne</dc:creator>
  <cp:lastModifiedBy>Wang, Wayne</cp:lastModifiedBy>
  <cp:revision>29</cp:revision>
  <dcterms:created xsi:type="dcterms:W3CDTF">2018-08-06T04:55:20Z</dcterms:created>
  <dcterms:modified xsi:type="dcterms:W3CDTF">2019-11-05T13:16:34Z</dcterms:modified>
</cp:coreProperties>
</file>