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83" r:id="rId5"/>
    <p:sldId id="436" r:id="rId6"/>
    <p:sldId id="437" r:id="rId7"/>
    <p:sldId id="438" r:id="rId8"/>
    <p:sldId id="439" r:id="rId9"/>
    <p:sldId id="440" r:id="rId10"/>
    <p:sldId id="444" r:id="rId11"/>
    <p:sldId id="445" r:id="rId12"/>
    <p:sldId id="446" r:id="rId13"/>
    <p:sldId id="447" r:id="rId14"/>
    <p:sldId id="453" r:id="rId15"/>
    <p:sldId id="441" r:id="rId16"/>
    <p:sldId id="449" r:id="rId17"/>
    <p:sldId id="450" r:id="rId18"/>
    <p:sldId id="442" r:id="rId19"/>
    <p:sldId id="452" r:id="rId20"/>
    <p:sldId id="451" r:id="rId21"/>
    <p:sldId id="448" r:id="rId22"/>
    <p:sldId id="443" r:id="rId23"/>
  </p:sldIdLst>
  <p:sldSz cx="12188825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55294-5D5F-4557-AD54-E386DCB96BE1}">
          <p14:sldIdLst>
            <p14:sldId id="383"/>
            <p14:sldId id="436"/>
            <p14:sldId id="437"/>
            <p14:sldId id="438"/>
            <p14:sldId id="439"/>
            <p14:sldId id="440"/>
            <p14:sldId id="444"/>
            <p14:sldId id="445"/>
            <p14:sldId id="446"/>
            <p14:sldId id="447"/>
            <p14:sldId id="453"/>
            <p14:sldId id="441"/>
            <p14:sldId id="449"/>
            <p14:sldId id="450"/>
            <p14:sldId id="442"/>
            <p14:sldId id="452"/>
            <p14:sldId id="451"/>
            <p14:sldId id="448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>
          <p15:clr>
            <a:srgbClr val="A4A3A4"/>
          </p15:clr>
        </p15:guide>
        <p15:guide id="3" orient="horz" pos="1797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958" userDrawn="1">
          <p15:clr>
            <a:srgbClr val="A4A3A4"/>
          </p15:clr>
        </p15:guide>
        <p15:guide id="8" orient="horz" pos="1638" userDrawn="1">
          <p15:clr>
            <a:srgbClr val="A4A3A4"/>
          </p15:clr>
        </p15:guide>
        <p15:guide id="9" orient="horz" pos="2387" userDrawn="1">
          <p15:clr>
            <a:srgbClr val="A4A3A4"/>
          </p15:clr>
        </p15:guide>
        <p15:guide id="10" orient="horz" pos="4245">
          <p15:clr>
            <a:srgbClr val="A4A3A4"/>
          </p15:clr>
        </p15:guide>
        <p15:guide id="11" orient="horz" pos="663" userDrawn="1">
          <p15:clr>
            <a:srgbClr val="A4A3A4"/>
          </p15:clr>
        </p15:guide>
        <p15:guide id="12" orient="horz" pos="527" userDrawn="1">
          <p15:clr>
            <a:srgbClr val="A4A3A4"/>
          </p15:clr>
        </p15:guide>
        <p15:guide id="13" orient="horz" pos="799" userDrawn="1">
          <p15:clr>
            <a:srgbClr val="A4A3A4"/>
          </p15:clr>
        </p15:guide>
        <p15:guide id="14" orient="horz" pos="3203" userDrawn="1">
          <p15:clr>
            <a:srgbClr val="A4A3A4"/>
          </p15:clr>
        </p15:guide>
        <p15:guide id="15" orient="horz" pos="3407" userDrawn="1">
          <p15:clr>
            <a:srgbClr val="A4A3A4"/>
          </p15:clr>
        </p15:guide>
        <p15:guide id="16" pos="4877">
          <p15:clr>
            <a:srgbClr val="A4A3A4"/>
          </p15:clr>
        </p15:guide>
        <p15:guide id="17" pos="3416">
          <p15:clr>
            <a:srgbClr val="A4A3A4"/>
          </p15:clr>
        </p15:guide>
        <p15:guide id="18" pos="7529">
          <p15:clr>
            <a:srgbClr val="A4A3A4"/>
          </p15:clr>
        </p15:guide>
        <p15:guide id="19" pos="3837">
          <p15:clr>
            <a:srgbClr val="A4A3A4"/>
          </p15:clr>
        </p15:guide>
        <p15:guide id="20" pos="346" userDrawn="1">
          <p15:clr>
            <a:srgbClr val="A4A3A4"/>
          </p15:clr>
        </p15:guide>
        <p15:guide id="21" pos="149">
          <p15:clr>
            <a:srgbClr val="A4A3A4"/>
          </p15:clr>
        </p15:guide>
        <p15:guide id="22" pos="6774">
          <p15:clr>
            <a:srgbClr val="A4A3A4"/>
          </p15:clr>
        </p15:guide>
        <p15:guide id="23" pos="6481">
          <p15:clr>
            <a:srgbClr val="A4A3A4"/>
          </p15:clr>
        </p15:guide>
        <p15:guide id="24" pos="6704">
          <p15:clr>
            <a:srgbClr val="A4A3A4"/>
          </p15:clr>
        </p15:guide>
        <p15:guide id="25" pos="3876">
          <p15:clr>
            <a:srgbClr val="A4A3A4"/>
          </p15:clr>
        </p15:guide>
        <p15:guide id="26" pos="7212">
          <p15:clr>
            <a:srgbClr val="A4A3A4"/>
          </p15:clr>
        </p15:guide>
        <p15:guide id="27" pos="1594" userDrawn="1">
          <p15:clr>
            <a:srgbClr val="A4A3A4"/>
          </p15:clr>
        </p15:guide>
        <p15:guide id="28" pos="7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whittingham" initials="k" lastIdx="1" clrIdx="0"/>
  <p:cmAuthor id="1" name="Kevin Whittingham" initials="K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B8F"/>
    <a:srgbClr val="DBF1F7"/>
    <a:srgbClr val="CEEDF4"/>
    <a:srgbClr val="5FA8D6"/>
    <a:srgbClr val="107CC2"/>
    <a:srgbClr val="CC6600"/>
    <a:srgbClr val="092D56"/>
    <a:srgbClr val="62459B"/>
    <a:srgbClr val="13AC74"/>
    <a:srgbClr val="13A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394" autoAdjust="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>
        <p:guide orient="horz"/>
        <p:guide/>
        <p:guide orient="horz" pos="1797"/>
        <p:guide orient="horz" pos="3861"/>
        <p:guide orient="horz" pos="3997"/>
        <p:guide orient="horz" pos="731"/>
        <p:guide orient="horz" pos="958"/>
        <p:guide orient="horz" pos="1638"/>
        <p:guide orient="horz" pos="2387"/>
        <p:guide orient="horz" pos="4245"/>
        <p:guide orient="horz" pos="663"/>
        <p:guide orient="horz" pos="527"/>
        <p:guide orient="horz" pos="799"/>
        <p:guide orient="horz" pos="3203"/>
        <p:guide orient="horz" pos="3407"/>
        <p:guide pos="4877"/>
        <p:guide pos="3416"/>
        <p:guide pos="7529"/>
        <p:guide pos="3837"/>
        <p:guide pos="346"/>
        <p:guide pos="149"/>
        <p:guide pos="6774"/>
        <p:guide pos="6481"/>
        <p:guide pos="6704"/>
        <p:guide pos="3876"/>
        <p:guide pos="7212"/>
        <p:guide pos="1594"/>
        <p:guide pos="7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1872" y="-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Errington" userId="9fc8d130-2e97-4034-84c2-f15ce46ebed2" providerId="ADAL" clId="{6E97254A-241F-40CC-9EEF-B1D0A312AEA5}"/>
    <pc:docChg chg="undo custSel addSld delSld modSld modSection">
      <pc:chgData name="Daniel Errington" userId="9fc8d130-2e97-4034-84c2-f15ce46ebed2" providerId="ADAL" clId="{6E97254A-241F-40CC-9EEF-B1D0A312AEA5}" dt="2018-02-22T11:13:37.502" v="8002" actId="20577"/>
      <pc:docMkLst>
        <pc:docMk/>
      </pc:docMkLst>
      <pc:sldChg chg="modSp">
        <pc:chgData name="Daniel Errington" userId="9fc8d130-2e97-4034-84c2-f15ce46ebed2" providerId="ADAL" clId="{6E97254A-241F-40CC-9EEF-B1D0A312AEA5}" dt="2018-02-20T19:57:09.394" v="58" actId="20577"/>
        <pc:sldMkLst>
          <pc:docMk/>
          <pc:sldMk cId="1568750565" sldId="383"/>
        </pc:sldMkLst>
        <pc:spChg chg="mod">
          <ac:chgData name="Daniel Errington" userId="9fc8d130-2e97-4034-84c2-f15ce46ebed2" providerId="ADAL" clId="{6E97254A-241F-40CC-9EEF-B1D0A312AEA5}" dt="2018-02-20T19:57:09.394" v="58" actId="20577"/>
          <ac:spMkLst>
            <pc:docMk/>
            <pc:sldMk cId="1568750565" sldId="383"/>
            <ac:spMk id="2" creationId="{00000000-0000-0000-0000-000000000000}"/>
          </ac:spMkLst>
        </pc:spChg>
        <pc:spChg chg="mod">
          <ac:chgData name="Daniel Errington" userId="9fc8d130-2e97-4034-84c2-f15ce46ebed2" providerId="ADAL" clId="{6E97254A-241F-40CC-9EEF-B1D0A312AEA5}" dt="2018-02-20T19:56:59.908" v="26" actId="20577"/>
          <ac:spMkLst>
            <pc:docMk/>
            <pc:sldMk cId="1568750565" sldId="383"/>
            <ac:spMk id="4" creationId="{00000000-0000-0000-0000-000000000000}"/>
          </ac:spMkLst>
        </pc:spChg>
      </pc:sldChg>
      <pc:sldChg chg="modSp add">
        <pc:chgData name="Daniel Errington" userId="9fc8d130-2e97-4034-84c2-f15ce46ebed2" providerId="ADAL" clId="{6E97254A-241F-40CC-9EEF-B1D0A312AEA5}" dt="2018-02-22T09:04:33.105" v="5682" actId="20577"/>
        <pc:sldMkLst>
          <pc:docMk/>
          <pc:sldMk cId="3576766016" sldId="436"/>
        </pc:sldMkLst>
        <pc:spChg chg="mod">
          <ac:chgData name="Daniel Errington" userId="9fc8d130-2e97-4034-84c2-f15ce46ebed2" providerId="ADAL" clId="{6E97254A-241F-40CC-9EEF-B1D0A312AEA5}" dt="2018-02-20T20:10:16.512" v="241" actId="20577"/>
          <ac:spMkLst>
            <pc:docMk/>
            <pc:sldMk cId="3576766016" sldId="436"/>
            <ac:spMk id="3" creationId="{5439069A-5BEE-410C-AE37-9B70695F763A}"/>
          </ac:spMkLst>
        </pc:spChg>
        <pc:spChg chg="mod">
          <ac:chgData name="Daniel Errington" userId="9fc8d130-2e97-4034-84c2-f15ce46ebed2" providerId="ADAL" clId="{6E97254A-241F-40CC-9EEF-B1D0A312AEA5}" dt="2018-02-22T09:04:33.105" v="5682" actId="20577"/>
          <ac:spMkLst>
            <pc:docMk/>
            <pc:sldMk cId="3576766016" sldId="436"/>
            <ac:spMk id="4" creationId="{FFE00165-3AC5-4471-995D-D24B5AAF195E}"/>
          </ac:spMkLst>
        </pc:spChg>
      </pc:sldChg>
      <pc:sldChg chg="modSp add">
        <pc:chgData name="Daniel Errington" userId="9fc8d130-2e97-4034-84c2-f15ce46ebed2" providerId="ADAL" clId="{6E97254A-241F-40CC-9EEF-B1D0A312AEA5}" dt="2018-02-22T09:09:54.283" v="6148" actId="20577"/>
        <pc:sldMkLst>
          <pc:docMk/>
          <pc:sldMk cId="3477009566" sldId="437"/>
        </pc:sldMkLst>
        <pc:spChg chg="mod">
          <ac:chgData name="Daniel Errington" userId="9fc8d130-2e97-4034-84c2-f15ce46ebed2" providerId="ADAL" clId="{6E97254A-241F-40CC-9EEF-B1D0A312AEA5}" dt="2018-02-20T20:15:33.015" v="411" actId="20577"/>
          <ac:spMkLst>
            <pc:docMk/>
            <pc:sldMk cId="3477009566" sldId="437"/>
            <ac:spMk id="3" creationId="{8A2C27CF-DC2A-4539-BF07-54A7E1374A0C}"/>
          </ac:spMkLst>
        </pc:spChg>
        <pc:spChg chg="mod">
          <ac:chgData name="Daniel Errington" userId="9fc8d130-2e97-4034-84c2-f15ce46ebed2" providerId="ADAL" clId="{6E97254A-241F-40CC-9EEF-B1D0A312AEA5}" dt="2018-02-22T09:09:54.283" v="6148" actId="20577"/>
          <ac:spMkLst>
            <pc:docMk/>
            <pc:sldMk cId="3477009566" sldId="437"/>
            <ac:spMk id="4" creationId="{7A7748D4-0367-4BD3-8E27-2CAE6399FF6F}"/>
          </ac:spMkLst>
        </pc:spChg>
      </pc:sldChg>
      <pc:sldChg chg="addSp modSp add">
        <pc:chgData name="Daniel Errington" userId="9fc8d130-2e97-4034-84c2-f15ce46ebed2" providerId="ADAL" clId="{6E97254A-241F-40CC-9EEF-B1D0A312AEA5}" dt="2018-02-22T10:54:43.005" v="7042" actId="1076"/>
        <pc:sldMkLst>
          <pc:docMk/>
          <pc:sldMk cId="575687078" sldId="438"/>
        </pc:sldMkLst>
        <pc:spChg chg="mod">
          <ac:chgData name="Daniel Errington" userId="9fc8d130-2e97-4034-84c2-f15ce46ebed2" providerId="ADAL" clId="{6E97254A-241F-40CC-9EEF-B1D0A312AEA5}" dt="2018-02-22T10:37:51.354" v="6162" actId="20577"/>
          <ac:spMkLst>
            <pc:docMk/>
            <pc:sldMk cId="575687078" sldId="438"/>
            <ac:spMk id="3" creationId="{3BB129F2-4A3C-42CD-B5F8-34AD9DE5DBA5}"/>
          </ac:spMkLst>
        </pc:spChg>
        <pc:spChg chg="mod">
          <ac:chgData name="Daniel Errington" userId="9fc8d130-2e97-4034-84c2-f15ce46ebed2" providerId="ADAL" clId="{6E97254A-241F-40CC-9EEF-B1D0A312AEA5}" dt="2018-02-22T10:42:53.636" v="6615" actId="20577"/>
          <ac:spMkLst>
            <pc:docMk/>
            <pc:sldMk cId="575687078" sldId="438"/>
            <ac:spMk id="4" creationId="{DF5E2842-69F4-450C-A544-9BDE35F6318D}"/>
          </ac:spMkLst>
        </pc:spChg>
        <pc:picChg chg="add mod">
          <ac:chgData name="Daniel Errington" userId="9fc8d130-2e97-4034-84c2-f15ce46ebed2" providerId="ADAL" clId="{6E97254A-241F-40CC-9EEF-B1D0A312AEA5}" dt="2018-02-22T10:48:49.685" v="7037" actId="1076"/>
          <ac:picMkLst>
            <pc:docMk/>
            <pc:sldMk cId="575687078" sldId="438"/>
            <ac:picMk id="5" creationId="{B6AB3D28-F52D-4673-A184-5BE068BA970B}"/>
          </ac:picMkLst>
        </pc:picChg>
        <pc:picChg chg="add mod">
          <ac:chgData name="Daniel Errington" userId="9fc8d130-2e97-4034-84c2-f15ce46ebed2" providerId="ADAL" clId="{6E97254A-241F-40CC-9EEF-B1D0A312AEA5}" dt="2018-02-22T10:54:43.005" v="7042" actId="1076"/>
          <ac:picMkLst>
            <pc:docMk/>
            <pc:sldMk cId="575687078" sldId="438"/>
            <ac:picMk id="6" creationId="{FEC23572-31EC-4C40-B038-8B5520C31B4D}"/>
          </ac:picMkLst>
        </pc:picChg>
      </pc:sldChg>
      <pc:sldChg chg="modSp add">
        <pc:chgData name="Daniel Errington" userId="9fc8d130-2e97-4034-84c2-f15ce46ebed2" providerId="ADAL" clId="{6E97254A-241F-40CC-9EEF-B1D0A312AEA5}" dt="2018-02-22T10:46:38.019" v="7014" actId="20577"/>
        <pc:sldMkLst>
          <pc:docMk/>
          <pc:sldMk cId="1389752615" sldId="439"/>
        </pc:sldMkLst>
        <pc:spChg chg="mod">
          <ac:chgData name="Daniel Errington" userId="9fc8d130-2e97-4034-84c2-f15ce46ebed2" providerId="ADAL" clId="{6E97254A-241F-40CC-9EEF-B1D0A312AEA5}" dt="2018-02-20T20:19:38.905" v="470" actId="20577"/>
          <ac:spMkLst>
            <pc:docMk/>
            <pc:sldMk cId="1389752615" sldId="439"/>
            <ac:spMk id="3" creationId="{12EB2111-DD58-44F8-B113-65AA0E424B91}"/>
          </ac:spMkLst>
        </pc:spChg>
        <pc:spChg chg="mod">
          <ac:chgData name="Daniel Errington" userId="9fc8d130-2e97-4034-84c2-f15ce46ebed2" providerId="ADAL" clId="{6E97254A-241F-40CC-9EEF-B1D0A312AEA5}" dt="2018-02-22T10:46:38.019" v="7014" actId="20577"/>
          <ac:spMkLst>
            <pc:docMk/>
            <pc:sldMk cId="1389752615" sldId="439"/>
            <ac:spMk id="4" creationId="{FA9494B9-7F2F-4B00-8900-1A20309546C7}"/>
          </ac:spMkLst>
        </pc:spChg>
      </pc:sldChg>
      <pc:sldChg chg="modSp add">
        <pc:chgData name="Daniel Errington" userId="9fc8d130-2e97-4034-84c2-f15ce46ebed2" providerId="ADAL" clId="{6E97254A-241F-40CC-9EEF-B1D0A312AEA5}" dt="2018-02-21T16:22:52.803" v="2433" actId="20577"/>
        <pc:sldMkLst>
          <pc:docMk/>
          <pc:sldMk cId="1501330946" sldId="440"/>
        </pc:sldMkLst>
        <pc:spChg chg="mod">
          <ac:chgData name="Daniel Errington" userId="9fc8d130-2e97-4034-84c2-f15ce46ebed2" providerId="ADAL" clId="{6E97254A-241F-40CC-9EEF-B1D0A312AEA5}" dt="2018-02-20T20:21:34.111" v="551" actId="20577"/>
          <ac:spMkLst>
            <pc:docMk/>
            <pc:sldMk cId="1501330946" sldId="440"/>
            <ac:spMk id="3" creationId="{1A35C719-1AA0-4608-B76F-15FC2CB15A4F}"/>
          </ac:spMkLst>
        </pc:spChg>
        <pc:spChg chg="mod">
          <ac:chgData name="Daniel Errington" userId="9fc8d130-2e97-4034-84c2-f15ce46ebed2" providerId="ADAL" clId="{6E97254A-241F-40CC-9EEF-B1D0A312AEA5}" dt="2018-02-21T16:22:52.803" v="2433" actId="20577"/>
          <ac:spMkLst>
            <pc:docMk/>
            <pc:sldMk cId="1501330946" sldId="440"/>
            <ac:spMk id="4" creationId="{38E469FD-D5BC-4CAF-9899-AA3EDE71C8C9}"/>
          </ac:spMkLst>
        </pc:spChg>
      </pc:sldChg>
      <pc:sldChg chg="addSp delSp modSp add modAnim">
        <pc:chgData name="Daniel Errington" userId="9fc8d130-2e97-4034-84c2-f15ce46ebed2" providerId="ADAL" clId="{6E97254A-241F-40CC-9EEF-B1D0A312AEA5}" dt="2018-02-22T10:46:53.347" v="7033" actId="20577"/>
        <pc:sldMkLst>
          <pc:docMk/>
          <pc:sldMk cId="3132973280" sldId="441"/>
        </pc:sldMkLst>
        <pc:spChg chg="mod">
          <ac:chgData name="Daniel Errington" userId="9fc8d130-2e97-4034-84c2-f15ce46ebed2" providerId="ADAL" clId="{6E97254A-241F-40CC-9EEF-B1D0A312AEA5}" dt="2018-02-22T10:46:53.347" v="7033" actId="20577"/>
          <ac:spMkLst>
            <pc:docMk/>
            <pc:sldMk cId="3132973280" sldId="441"/>
            <ac:spMk id="3" creationId="{9B80514B-4961-4AD9-93C9-6DD54FDB9344}"/>
          </ac:spMkLst>
        </pc:spChg>
        <pc:spChg chg="mod">
          <ac:chgData name="Daniel Errington" userId="9fc8d130-2e97-4034-84c2-f15ce46ebed2" providerId="ADAL" clId="{6E97254A-241F-40CC-9EEF-B1D0A312AEA5}" dt="2018-02-21T17:06:49.054" v="4286" actId="20577"/>
          <ac:spMkLst>
            <pc:docMk/>
            <pc:sldMk cId="3132973280" sldId="441"/>
            <ac:spMk id="4" creationId="{9AD6CA60-1400-4082-96CB-7C94A7DECB9D}"/>
          </ac:spMkLst>
        </pc:spChg>
        <pc:picChg chg="add del mod ord">
          <ac:chgData name="Daniel Errington" userId="9fc8d130-2e97-4034-84c2-f15ce46ebed2" providerId="ADAL" clId="{6E97254A-241F-40CC-9EEF-B1D0A312AEA5}" dt="2018-02-21T17:05:08.957" v="4127" actId="478"/>
          <ac:picMkLst>
            <pc:docMk/>
            <pc:sldMk cId="3132973280" sldId="441"/>
            <ac:picMk id="5" creationId="{5AF250FC-012C-48C7-9F6F-E5D52AAEAC6B}"/>
          </ac:picMkLst>
        </pc:picChg>
        <pc:picChg chg="add mod">
          <ac:chgData name="Daniel Errington" userId="9fc8d130-2e97-4034-84c2-f15ce46ebed2" providerId="ADAL" clId="{6E97254A-241F-40CC-9EEF-B1D0A312AEA5}" dt="2018-02-21T17:05:15.669" v="4129" actId="1076"/>
          <ac:picMkLst>
            <pc:docMk/>
            <pc:sldMk cId="3132973280" sldId="441"/>
            <ac:picMk id="6" creationId="{1918CE33-416F-4652-AEFA-4AAFAC5C7200}"/>
          </ac:picMkLst>
        </pc:picChg>
      </pc:sldChg>
      <pc:sldChg chg="modSp add modAnim">
        <pc:chgData name="Daniel Errington" userId="9fc8d130-2e97-4034-84c2-f15ce46ebed2" providerId="ADAL" clId="{6E97254A-241F-40CC-9EEF-B1D0A312AEA5}" dt="2018-02-22T11:12:58.910" v="7995" actId="1037"/>
        <pc:sldMkLst>
          <pc:docMk/>
          <pc:sldMk cId="888355809" sldId="442"/>
        </pc:sldMkLst>
        <pc:spChg chg="mod">
          <ac:chgData name="Daniel Errington" userId="9fc8d130-2e97-4034-84c2-f15ce46ebed2" providerId="ADAL" clId="{6E97254A-241F-40CC-9EEF-B1D0A312AEA5}" dt="2018-02-20T20:21:51.705" v="584" actId="20577"/>
          <ac:spMkLst>
            <pc:docMk/>
            <pc:sldMk cId="888355809" sldId="442"/>
            <ac:spMk id="3" creationId="{43321417-A131-4D25-AA4D-FA24E8A69B4A}"/>
          </ac:spMkLst>
        </pc:spChg>
        <pc:spChg chg="mod">
          <ac:chgData name="Daniel Errington" userId="9fc8d130-2e97-4034-84c2-f15ce46ebed2" providerId="ADAL" clId="{6E97254A-241F-40CC-9EEF-B1D0A312AEA5}" dt="2018-02-22T11:12:58.910" v="7995" actId="1037"/>
          <ac:spMkLst>
            <pc:docMk/>
            <pc:sldMk cId="888355809" sldId="442"/>
            <ac:spMk id="4" creationId="{06E61FD1-4D91-4E76-BC6C-9FCC72632C25}"/>
          </ac:spMkLst>
        </pc:spChg>
      </pc:sldChg>
      <pc:sldChg chg="modSp add">
        <pc:chgData name="Daniel Errington" userId="9fc8d130-2e97-4034-84c2-f15ce46ebed2" providerId="ADAL" clId="{6E97254A-241F-40CC-9EEF-B1D0A312AEA5}" dt="2018-02-21T16:09:34.428" v="1209" actId="20577"/>
        <pc:sldMkLst>
          <pc:docMk/>
          <pc:sldMk cId="2684017870" sldId="443"/>
        </pc:sldMkLst>
        <pc:spChg chg="mod">
          <ac:chgData name="Daniel Errington" userId="9fc8d130-2e97-4034-84c2-f15ce46ebed2" providerId="ADAL" clId="{6E97254A-241F-40CC-9EEF-B1D0A312AEA5}" dt="2018-02-21T16:05:03.783" v="637" actId="20577"/>
          <ac:spMkLst>
            <pc:docMk/>
            <pc:sldMk cId="2684017870" sldId="443"/>
            <ac:spMk id="3" creationId="{2DC360C4-2E1E-4AE1-A7EE-ABEFC4AC4803}"/>
          </ac:spMkLst>
        </pc:spChg>
        <pc:spChg chg="mod">
          <ac:chgData name="Daniel Errington" userId="9fc8d130-2e97-4034-84c2-f15ce46ebed2" providerId="ADAL" clId="{6E97254A-241F-40CC-9EEF-B1D0A312AEA5}" dt="2018-02-21T16:09:34.428" v="1209" actId="20577"/>
          <ac:spMkLst>
            <pc:docMk/>
            <pc:sldMk cId="2684017870" sldId="443"/>
            <ac:spMk id="4" creationId="{39311388-F63A-4823-8B59-5EA8ABFAEF7F}"/>
          </ac:spMkLst>
        </pc:spChg>
      </pc:sldChg>
      <pc:sldChg chg="modSp add">
        <pc:chgData name="Daniel Errington" userId="9fc8d130-2e97-4034-84c2-f15ce46ebed2" providerId="ADAL" clId="{6E97254A-241F-40CC-9EEF-B1D0A312AEA5}" dt="2018-02-21T16:29:01.653" v="3093" actId="20577"/>
        <pc:sldMkLst>
          <pc:docMk/>
          <pc:sldMk cId="2734369113" sldId="444"/>
        </pc:sldMkLst>
        <pc:spChg chg="mod">
          <ac:chgData name="Daniel Errington" userId="9fc8d130-2e97-4034-84c2-f15ce46ebed2" providerId="ADAL" clId="{6E97254A-241F-40CC-9EEF-B1D0A312AEA5}" dt="2018-02-21T16:23:09.154" v="2469" actId="20577"/>
          <ac:spMkLst>
            <pc:docMk/>
            <pc:sldMk cId="2734369113" sldId="444"/>
            <ac:spMk id="3" creationId="{40649EAD-5B8D-4668-8C8F-5A04403A42FC}"/>
          </ac:spMkLst>
        </pc:spChg>
        <pc:spChg chg="mod">
          <ac:chgData name="Daniel Errington" userId="9fc8d130-2e97-4034-84c2-f15ce46ebed2" providerId="ADAL" clId="{6E97254A-241F-40CC-9EEF-B1D0A312AEA5}" dt="2018-02-21T16:29:01.653" v="3093" actId="20577"/>
          <ac:spMkLst>
            <pc:docMk/>
            <pc:sldMk cId="2734369113" sldId="444"/>
            <ac:spMk id="4" creationId="{848C171E-1B49-4E85-8900-3706CECD6C4D}"/>
          </ac:spMkLst>
        </pc:spChg>
      </pc:sldChg>
      <pc:sldChg chg="modSp add">
        <pc:chgData name="Daniel Errington" userId="9fc8d130-2e97-4034-84c2-f15ce46ebed2" providerId="ADAL" clId="{6E97254A-241F-40CC-9EEF-B1D0A312AEA5}" dt="2018-02-21T16:31:19.739" v="3289" actId="404"/>
        <pc:sldMkLst>
          <pc:docMk/>
          <pc:sldMk cId="3789846418" sldId="445"/>
        </pc:sldMkLst>
        <pc:spChg chg="mod">
          <ac:chgData name="Daniel Errington" userId="9fc8d130-2e97-4034-84c2-f15ce46ebed2" providerId="ADAL" clId="{6E97254A-241F-40CC-9EEF-B1D0A312AEA5}" dt="2018-02-21T16:26:33.066" v="2821" actId="20577"/>
          <ac:spMkLst>
            <pc:docMk/>
            <pc:sldMk cId="3789846418" sldId="445"/>
            <ac:spMk id="3" creationId="{A78BFBCD-51C3-4F28-9EDD-9A02F9F17B6D}"/>
          </ac:spMkLst>
        </pc:spChg>
        <pc:spChg chg="mod">
          <ac:chgData name="Daniel Errington" userId="9fc8d130-2e97-4034-84c2-f15ce46ebed2" providerId="ADAL" clId="{6E97254A-241F-40CC-9EEF-B1D0A312AEA5}" dt="2018-02-21T16:31:19.739" v="3289" actId="404"/>
          <ac:spMkLst>
            <pc:docMk/>
            <pc:sldMk cId="3789846418" sldId="445"/>
            <ac:spMk id="4" creationId="{47C9662B-EDD0-4C52-ABA6-5D616FA2B9C1}"/>
          </ac:spMkLst>
        </pc:spChg>
      </pc:sldChg>
      <pc:sldChg chg="modSp add">
        <pc:chgData name="Daniel Errington" userId="9fc8d130-2e97-4034-84c2-f15ce46ebed2" providerId="ADAL" clId="{6E97254A-241F-40CC-9EEF-B1D0A312AEA5}" dt="2018-02-21T17:00:10.621" v="4043" actId="20577"/>
        <pc:sldMkLst>
          <pc:docMk/>
          <pc:sldMk cId="3368832301" sldId="446"/>
        </pc:sldMkLst>
        <pc:spChg chg="mod">
          <ac:chgData name="Daniel Errington" userId="9fc8d130-2e97-4034-84c2-f15ce46ebed2" providerId="ADAL" clId="{6E97254A-241F-40CC-9EEF-B1D0A312AEA5}" dt="2018-02-21T16:38:28.148" v="3694" actId="20577"/>
          <ac:spMkLst>
            <pc:docMk/>
            <pc:sldMk cId="3368832301" sldId="446"/>
            <ac:spMk id="3" creationId="{4FA9E514-535D-43FC-88E3-D6C5E5829072}"/>
          </ac:spMkLst>
        </pc:spChg>
        <pc:spChg chg="mod">
          <ac:chgData name="Daniel Errington" userId="9fc8d130-2e97-4034-84c2-f15ce46ebed2" providerId="ADAL" clId="{6E97254A-241F-40CC-9EEF-B1D0A312AEA5}" dt="2018-02-21T17:00:10.621" v="4043" actId="20577"/>
          <ac:spMkLst>
            <pc:docMk/>
            <pc:sldMk cId="3368832301" sldId="446"/>
            <ac:spMk id="4" creationId="{A400C50D-9306-4705-B034-55EAB6851788}"/>
          </ac:spMkLst>
        </pc:spChg>
      </pc:sldChg>
      <pc:sldChg chg="addSp delSp modSp add modAnim">
        <pc:chgData name="Daniel Errington" userId="9fc8d130-2e97-4034-84c2-f15ce46ebed2" providerId="ADAL" clId="{6E97254A-241F-40CC-9EEF-B1D0A312AEA5}" dt="2018-02-21T16:59:14.744" v="4042" actId="20577"/>
        <pc:sldMkLst>
          <pc:docMk/>
          <pc:sldMk cId="3821536123" sldId="447"/>
        </pc:sldMkLst>
        <pc:spChg chg="mod">
          <ac:chgData name="Daniel Errington" userId="9fc8d130-2e97-4034-84c2-f15ce46ebed2" providerId="ADAL" clId="{6E97254A-241F-40CC-9EEF-B1D0A312AEA5}" dt="2018-02-21T16:45:55.771" v="3740" actId="20577"/>
          <ac:spMkLst>
            <pc:docMk/>
            <pc:sldMk cId="3821536123" sldId="447"/>
            <ac:spMk id="3" creationId="{5215B321-536D-4B84-B993-92C963DF7620}"/>
          </ac:spMkLst>
        </pc:spChg>
        <pc:spChg chg="mod">
          <ac:chgData name="Daniel Errington" userId="9fc8d130-2e97-4034-84c2-f15ce46ebed2" providerId="ADAL" clId="{6E97254A-241F-40CC-9EEF-B1D0A312AEA5}" dt="2018-02-21T16:58:04.643" v="4037" actId="20577"/>
          <ac:spMkLst>
            <pc:docMk/>
            <pc:sldMk cId="3821536123" sldId="447"/>
            <ac:spMk id="4" creationId="{BBB712A5-891F-4102-AE18-05DA9D5B0D45}"/>
          </ac:spMkLst>
        </pc:spChg>
        <pc:picChg chg="add del mod ord">
          <ac:chgData name="Daniel Errington" userId="9fc8d130-2e97-4034-84c2-f15ce46ebed2" providerId="ADAL" clId="{6E97254A-241F-40CC-9EEF-B1D0A312AEA5}" dt="2018-02-21T16:47:20.156" v="3750" actId="478"/>
          <ac:picMkLst>
            <pc:docMk/>
            <pc:sldMk cId="3821536123" sldId="447"/>
            <ac:picMk id="5" creationId="{DDD8A1BC-EE6B-403A-8203-CF861C1B9BFA}"/>
          </ac:picMkLst>
        </pc:picChg>
        <pc:picChg chg="add mod">
          <ac:chgData name="Daniel Errington" userId="9fc8d130-2e97-4034-84c2-f15ce46ebed2" providerId="ADAL" clId="{6E97254A-241F-40CC-9EEF-B1D0A312AEA5}" dt="2018-02-21T16:53:02.114" v="3980" actId="1076"/>
          <ac:picMkLst>
            <pc:docMk/>
            <pc:sldMk cId="3821536123" sldId="447"/>
            <ac:picMk id="6" creationId="{682B6436-EE7D-4318-8A0B-A2216A0EAFC9}"/>
          </ac:picMkLst>
        </pc:picChg>
        <pc:picChg chg="add del mod">
          <ac:chgData name="Daniel Errington" userId="9fc8d130-2e97-4034-84c2-f15ce46ebed2" providerId="ADAL" clId="{6E97254A-241F-40CC-9EEF-B1D0A312AEA5}" dt="2018-02-21T16:53:19.309" v="3982" actId="478"/>
          <ac:picMkLst>
            <pc:docMk/>
            <pc:sldMk cId="3821536123" sldId="447"/>
            <ac:picMk id="7" creationId="{C367BA71-8E36-45D9-BD44-A218B61FBDBE}"/>
          </ac:picMkLst>
        </pc:picChg>
        <pc:picChg chg="add mod">
          <ac:chgData name="Daniel Errington" userId="9fc8d130-2e97-4034-84c2-f15ce46ebed2" providerId="ADAL" clId="{6E97254A-241F-40CC-9EEF-B1D0A312AEA5}" dt="2018-02-21T16:53:35.457" v="3984" actId="1076"/>
          <ac:picMkLst>
            <pc:docMk/>
            <pc:sldMk cId="3821536123" sldId="447"/>
            <ac:picMk id="8" creationId="{9AAC1026-C291-4D5B-80C5-8CD785BF93A9}"/>
          </ac:picMkLst>
        </pc:picChg>
      </pc:sldChg>
      <pc:sldChg chg="modSp add">
        <pc:chgData name="Daniel Errington" userId="9fc8d130-2e97-4034-84c2-f15ce46ebed2" providerId="ADAL" clId="{6E97254A-241F-40CC-9EEF-B1D0A312AEA5}" dt="2018-02-21T17:02:09.886" v="4061" actId="403"/>
        <pc:sldMkLst>
          <pc:docMk/>
          <pc:sldMk cId="3079598091" sldId="448"/>
        </pc:sldMkLst>
        <pc:spChg chg="mod">
          <ac:chgData name="Daniel Errington" userId="9fc8d130-2e97-4034-84c2-f15ce46ebed2" providerId="ADAL" clId="{6E97254A-241F-40CC-9EEF-B1D0A312AEA5}" dt="2018-02-21T17:02:09.886" v="4061" actId="403"/>
          <ac:spMkLst>
            <pc:docMk/>
            <pc:sldMk cId="3079598091" sldId="448"/>
            <ac:spMk id="4" creationId="{36417D58-5AD2-40BA-9AEA-F434C22C4981}"/>
          </ac:spMkLst>
        </pc:spChg>
      </pc:sldChg>
      <pc:sldChg chg="modSp add">
        <pc:chgData name="Daniel Errington" userId="9fc8d130-2e97-4034-84c2-f15ce46ebed2" providerId="ADAL" clId="{6E97254A-241F-40CC-9EEF-B1D0A312AEA5}" dt="2018-02-21T17:32:00.561" v="5105" actId="20577"/>
        <pc:sldMkLst>
          <pc:docMk/>
          <pc:sldMk cId="756183182" sldId="449"/>
        </pc:sldMkLst>
        <pc:spChg chg="mod">
          <ac:chgData name="Daniel Errington" userId="9fc8d130-2e97-4034-84c2-f15ce46ebed2" providerId="ADAL" clId="{6E97254A-241F-40CC-9EEF-B1D0A312AEA5}" dt="2018-02-21T17:09:12.790" v="4314" actId="20577"/>
          <ac:spMkLst>
            <pc:docMk/>
            <pc:sldMk cId="756183182" sldId="449"/>
            <ac:spMk id="3" creationId="{44BE32BF-31F6-44F8-96D3-13AC577883BF}"/>
          </ac:spMkLst>
        </pc:spChg>
        <pc:spChg chg="mod">
          <ac:chgData name="Daniel Errington" userId="9fc8d130-2e97-4034-84c2-f15ce46ebed2" providerId="ADAL" clId="{6E97254A-241F-40CC-9EEF-B1D0A312AEA5}" dt="2018-02-21T17:32:00.561" v="5105" actId="20577"/>
          <ac:spMkLst>
            <pc:docMk/>
            <pc:sldMk cId="756183182" sldId="449"/>
            <ac:spMk id="4" creationId="{23E7BDB9-9C52-4051-B2C0-9D3114AE33C2}"/>
          </ac:spMkLst>
        </pc:spChg>
      </pc:sldChg>
      <pc:sldChg chg="addSp modSp add modAnim">
        <pc:chgData name="Daniel Errington" userId="9fc8d130-2e97-4034-84c2-f15ce46ebed2" providerId="ADAL" clId="{6E97254A-241F-40CC-9EEF-B1D0A312AEA5}" dt="2018-02-21T17:42:43.133" v="5259" actId="20577"/>
        <pc:sldMkLst>
          <pc:docMk/>
          <pc:sldMk cId="524133214" sldId="450"/>
        </pc:sldMkLst>
        <pc:spChg chg="mod">
          <ac:chgData name="Daniel Errington" userId="9fc8d130-2e97-4034-84c2-f15ce46ebed2" providerId="ADAL" clId="{6E97254A-241F-40CC-9EEF-B1D0A312AEA5}" dt="2018-02-21T17:30:50.031" v="4912" actId="20577"/>
          <ac:spMkLst>
            <pc:docMk/>
            <pc:sldMk cId="524133214" sldId="450"/>
            <ac:spMk id="3" creationId="{1C8B7FA3-895C-474C-97DF-44E66F473C47}"/>
          </ac:spMkLst>
        </pc:spChg>
        <pc:spChg chg="mod">
          <ac:chgData name="Daniel Errington" userId="9fc8d130-2e97-4034-84c2-f15ce46ebed2" providerId="ADAL" clId="{6E97254A-241F-40CC-9EEF-B1D0A312AEA5}" dt="2018-02-21T17:36:56.353" v="5173" actId="20577"/>
          <ac:spMkLst>
            <pc:docMk/>
            <pc:sldMk cId="524133214" sldId="450"/>
            <ac:spMk id="4" creationId="{D1237860-E2A6-4284-B130-514BF3D7266F}"/>
          </ac:spMkLst>
        </pc:spChg>
        <pc:spChg chg="add mod">
          <ac:chgData name="Daniel Errington" userId="9fc8d130-2e97-4034-84c2-f15ce46ebed2" providerId="ADAL" clId="{6E97254A-241F-40CC-9EEF-B1D0A312AEA5}" dt="2018-02-21T17:40:52.956" v="5247" actId="1076"/>
          <ac:spMkLst>
            <pc:docMk/>
            <pc:sldMk cId="524133214" sldId="450"/>
            <ac:spMk id="10" creationId="{050AA7E9-109B-474C-B2DC-24C5BA183FCB}"/>
          </ac:spMkLst>
        </pc:spChg>
        <pc:spChg chg="add mod">
          <ac:chgData name="Daniel Errington" userId="9fc8d130-2e97-4034-84c2-f15ce46ebed2" providerId="ADAL" clId="{6E97254A-241F-40CC-9EEF-B1D0A312AEA5}" dt="2018-02-21T17:41:08.962" v="5255" actId="20577"/>
          <ac:spMkLst>
            <pc:docMk/>
            <pc:sldMk cId="524133214" sldId="450"/>
            <ac:spMk id="13" creationId="{4949004A-C280-4C57-867C-90CC8A4A87ED}"/>
          </ac:spMkLst>
        </pc:spChg>
        <pc:picChg chg="add mod">
          <ac:chgData name="Daniel Errington" userId="9fc8d130-2e97-4034-84c2-f15ce46ebed2" providerId="ADAL" clId="{6E97254A-241F-40CC-9EEF-B1D0A312AEA5}" dt="2018-02-21T17:35:09.244" v="5108" actId="1076"/>
          <ac:picMkLst>
            <pc:docMk/>
            <pc:sldMk cId="524133214" sldId="450"/>
            <ac:picMk id="5" creationId="{D296836F-8043-468B-8B69-9399374D0620}"/>
          </ac:picMkLst>
        </pc:picChg>
        <pc:picChg chg="add mod">
          <ac:chgData name="Daniel Errington" userId="9fc8d130-2e97-4034-84c2-f15ce46ebed2" providerId="ADAL" clId="{6E97254A-241F-40CC-9EEF-B1D0A312AEA5}" dt="2018-02-21T17:36:40.166" v="5135" actId="1076"/>
          <ac:picMkLst>
            <pc:docMk/>
            <pc:sldMk cId="524133214" sldId="450"/>
            <ac:picMk id="6" creationId="{D8F37A23-8EB3-4D28-9596-B23CAA28CC34}"/>
          </ac:picMkLst>
        </pc:picChg>
        <pc:picChg chg="add mod">
          <ac:chgData name="Daniel Errington" userId="9fc8d130-2e97-4034-84c2-f15ce46ebed2" providerId="ADAL" clId="{6E97254A-241F-40CC-9EEF-B1D0A312AEA5}" dt="2018-02-21T17:39:16.530" v="5175" actId="1076"/>
          <ac:picMkLst>
            <pc:docMk/>
            <pc:sldMk cId="524133214" sldId="450"/>
            <ac:picMk id="7" creationId="{92C82779-72D2-4D3C-8C16-161B32FF6A61}"/>
          </ac:picMkLst>
        </pc:picChg>
        <pc:cxnChg chg="add mod">
          <ac:chgData name="Daniel Errington" userId="9fc8d130-2e97-4034-84c2-f15ce46ebed2" providerId="ADAL" clId="{6E97254A-241F-40CC-9EEF-B1D0A312AEA5}" dt="2018-02-21T17:40:49.263" v="5246" actId="14100"/>
          <ac:cxnSpMkLst>
            <pc:docMk/>
            <pc:sldMk cId="524133214" sldId="450"/>
            <ac:cxnSpMk id="9" creationId="{784EE955-E3E7-49EF-BDB2-8068DF66EFB9}"/>
          </ac:cxnSpMkLst>
        </pc:cxnChg>
        <pc:cxnChg chg="add mod">
          <ac:chgData name="Daniel Errington" userId="9fc8d130-2e97-4034-84c2-f15ce46ebed2" providerId="ADAL" clId="{6E97254A-241F-40CC-9EEF-B1D0A312AEA5}" dt="2018-02-21T17:41:02.750" v="5249" actId="1076"/>
          <ac:cxnSpMkLst>
            <pc:docMk/>
            <pc:sldMk cId="524133214" sldId="450"/>
            <ac:cxnSpMk id="12" creationId="{332DB22C-9A39-4C5C-9F7F-38668BF77D04}"/>
          </ac:cxnSpMkLst>
        </pc:cxnChg>
      </pc:sldChg>
      <pc:sldChg chg="modSp add">
        <pc:chgData name="Daniel Errington" userId="9fc8d130-2e97-4034-84c2-f15ce46ebed2" providerId="ADAL" clId="{6E97254A-241F-40CC-9EEF-B1D0A312AEA5}" dt="2018-02-22T09:02:03.216" v="5434" actId="20577"/>
        <pc:sldMkLst>
          <pc:docMk/>
          <pc:sldMk cId="169290967" sldId="451"/>
        </pc:sldMkLst>
        <pc:spChg chg="mod">
          <ac:chgData name="Daniel Errington" userId="9fc8d130-2e97-4034-84c2-f15ce46ebed2" providerId="ADAL" clId="{6E97254A-241F-40CC-9EEF-B1D0A312AEA5}" dt="2018-02-22T09:00:40.625" v="5269" actId="20577"/>
          <ac:spMkLst>
            <pc:docMk/>
            <pc:sldMk cId="169290967" sldId="451"/>
            <ac:spMk id="3" creationId="{BDC71383-C993-4E62-9CA1-D7947A9915AE}"/>
          </ac:spMkLst>
        </pc:spChg>
        <pc:spChg chg="mod">
          <ac:chgData name="Daniel Errington" userId="9fc8d130-2e97-4034-84c2-f15ce46ebed2" providerId="ADAL" clId="{6E97254A-241F-40CC-9EEF-B1D0A312AEA5}" dt="2018-02-22T09:02:03.216" v="5434" actId="20577"/>
          <ac:spMkLst>
            <pc:docMk/>
            <pc:sldMk cId="169290967" sldId="451"/>
            <ac:spMk id="4" creationId="{EF68829C-0638-4367-A6BB-DA895216CC05}"/>
          </ac:spMkLst>
        </pc:spChg>
      </pc:sldChg>
      <pc:sldChg chg="modSp add modAnim">
        <pc:chgData name="Daniel Errington" userId="9fc8d130-2e97-4034-84c2-f15ce46ebed2" providerId="ADAL" clId="{6E97254A-241F-40CC-9EEF-B1D0A312AEA5}" dt="2018-02-22T11:13:37.502" v="8002" actId="20577"/>
        <pc:sldMkLst>
          <pc:docMk/>
          <pc:sldMk cId="1977314519" sldId="452"/>
        </pc:sldMkLst>
        <pc:spChg chg="mod">
          <ac:chgData name="Daniel Errington" userId="9fc8d130-2e97-4034-84c2-f15ce46ebed2" providerId="ADAL" clId="{6E97254A-241F-40CC-9EEF-B1D0A312AEA5}" dt="2018-02-22T10:57:20.701" v="7077" actId="20577"/>
          <ac:spMkLst>
            <pc:docMk/>
            <pc:sldMk cId="1977314519" sldId="452"/>
            <ac:spMk id="3" creationId="{5159AA77-3438-4433-A541-E2201E3B871B}"/>
          </ac:spMkLst>
        </pc:spChg>
        <pc:spChg chg="mod">
          <ac:chgData name="Daniel Errington" userId="9fc8d130-2e97-4034-84c2-f15ce46ebed2" providerId="ADAL" clId="{6E97254A-241F-40CC-9EEF-B1D0A312AEA5}" dt="2018-02-22T11:13:37.502" v="8002" actId="20577"/>
          <ac:spMkLst>
            <pc:docMk/>
            <pc:sldMk cId="1977314519" sldId="452"/>
            <ac:spMk id="4" creationId="{2A7CA8AF-61E7-4A28-8902-68D595A2605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53286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n-lt"/>
              </a:rPr>
              <a:t>Commercial In</a:t>
            </a:r>
            <a:r>
              <a:rPr lang="en-GB" sz="1000" baseline="0" dirty="0">
                <a:solidFill>
                  <a:schemeClr val="tx1"/>
                </a:solidFill>
                <a:latin typeface="+mn-lt"/>
              </a:rPr>
              <a:t> Confidence</a:t>
            </a:r>
            <a:endParaRPr lang="en-GB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599891" y="6188779"/>
            <a:ext cx="194421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6CF861E8-1DE2-4EAB-A8AC-1FF12DFAA780}" type="slidenum">
              <a:rPr lang="en-GB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9035" y="639073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F4B8F"/>
                </a:solidFill>
                <a:latin typeface="Calibri"/>
                <a:cs typeface="Calibri"/>
              </a:rPr>
              <a:t>blueprism.com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1" y="6009736"/>
            <a:ext cx="1905000" cy="76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-17721"/>
            <a:ext cx="9144000" cy="432048"/>
          </a:xfrm>
          <a:prstGeom prst="rect">
            <a:avLst/>
          </a:prstGeom>
          <a:solidFill>
            <a:srgbClr val="0F4B8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10328" y="21301"/>
            <a:ext cx="7173428" cy="344091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 algn="l">
              <a:defRPr sz="1200"/>
            </a:lvl1pPr>
          </a:lstStyle>
          <a:p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612020" y="-17721"/>
            <a:ext cx="1305521" cy="42364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/>
            </a:lvl1pPr>
          </a:lstStyle>
          <a:p>
            <a:fld id="{51B21432-30E5-A84E-BBB6-F82578D4E652}" type="datetime1">
              <a:rPr lang="en-GB" smtClean="0">
                <a:solidFill>
                  <a:schemeClr val="bg1"/>
                </a:solidFill>
              </a:rPr>
              <a:t>22/02/2018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790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-17721"/>
            <a:ext cx="9144000" cy="432048"/>
          </a:xfrm>
          <a:prstGeom prst="rect">
            <a:avLst/>
          </a:prstGeom>
          <a:solidFill>
            <a:srgbClr val="0F4B8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53526" y="653753"/>
            <a:ext cx="3136900" cy="176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30522" y="655881"/>
            <a:ext cx="5493606" cy="535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261018" y="26257"/>
            <a:ext cx="7173429" cy="344091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 sz="1400" b="1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7571907" y="22473"/>
            <a:ext cx="1305521" cy="34409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510619-CCE7-AF4F-A395-36BFAEF1FF5B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53286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n-lt"/>
              </a:rPr>
              <a:t>Commercial In</a:t>
            </a:r>
            <a:r>
              <a:rPr lang="en-GB" sz="1000" baseline="0" dirty="0">
                <a:solidFill>
                  <a:schemeClr val="tx1"/>
                </a:solidFill>
                <a:latin typeface="+mn-lt"/>
              </a:rPr>
              <a:t> Confidence</a:t>
            </a:r>
            <a:endParaRPr lang="en-GB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599891" y="6188779"/>
            <a:ext cx="194421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6CF861E8-1DE2-4EAB-A8AC-1FF12DFAA780}" type="slidenum">
              <a:rPr lang="en-GB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9035" y="639073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F4B8F"/>
                </a:solidFill>
                <a:latin typeface="Calibri"/>
                <a:cs typeface="Calibri"/>
              </a:rPr>
              <a:t>blueprism.com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1" y="6009736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945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53100" y="654050"/>
            <a:ext cx="3136900" cy="1765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490E9-6F7D-4A48-822A-B24F1D0259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72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8"/>
          <a:stretch/>
        </p:blipFill>
        <p:spPr>
          <a:xfrm>
            <a:off x="0" y="-1"/>
            <a:ext cx="12188824" cy="6357933"/>
          </a:xfrm>
          <a:prstGeom prst="rect">
            <a:avLst/>
          </a:prstGeom>
        </p:spPr>
      </p:pic>
      <p:sp>
        <p:nvSpPr>
          <p:cNvPr id="19" name="Title 9"/>
          <p:cNvSpPr>
            <a:spLocks noGrp="1"/>
          </p:cNvSpPr>
          <p:nvPr>
            <p:ph type="title" hasCustomPrompt="1"/>
          </p:nvPr>
        </p:nvSpPr>
        <p:spPr>
          <a:xfrm>
            <a:off x="320303" y="978408"/>
            <a:ext cx="11548219" cy="16979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 b="0" i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303" y="2825496"/>
            <a:ext cx="11548219" cy="26940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 title</a:t>
            </a:r>
            <a:endParaRPr lang="en-US" dirty="0"/>
          </a:p>
        </p:txBody>
      </p:sp>
      <p:sp>
        <p:nvSpPr>
          <p:cNvPr id="2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18343" y="632544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969984" y="6587262"/>
            <a:ext cx="309705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800" b="0" i="0" dirty="0">
                <a:solidFill>
                  <a:schemeClr val="bg1"/>
                </a:solidFill>
                <a:latin typeface="Calibri Light"/>
                <a:cs typeface="Calibri Light"/>
              </a:rPr>
              <a:t>Commercial In</a:t>
            </a:r>
            <a:r>
              <a:rPr lang="en-GB" sz="800" b="0" i="0" baseline="0" dirty="0">
                <a:solidFill>
                  <a:schemeClr val="bg1"/>
                </a:solidFill>
                <a:latin typeface="Calibri Light"/>
                <a:cs typeface="Calibri Light"/>
              </a:rPr>
              <a:t> Confidence</a:t>
            </a:r>
            <a:endParaRPr lang="en-GB" sz="800" b="0" i="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0" y="5429955"/>
            <a:ext cx="1218671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288000" tIns="270000" rIns="288000" bIns="270000" rtlCol="0">
            <a:spAutoFit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Isosceles Triangle 24"/>
          <p:cNvSpPr/>
          <p:nvPr userDrawn="1"/>
        </p:nvSpPr>
        <p:spPr>
          <a:xfrm>
            <a:off x="25401" y="5302738"/>
            <a:ext cx="558340" cy="30344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9431875" y="620607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F4B8F"/>
                </a:solidFill>
                <a:latin typeface="Calibri"/>
                <a:cs typeface="Calibri"/>
              </a:rPr>
              <a:t>blueprism.com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71" y="5813402"/>
            <a:ext cx="190500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88" y="5928916"/>
            <a:ext cx="2962235" cy="5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15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normAutofit fontScale="47500" lnSpcReduction="20000"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" y="1"/>
            <a:ext cx="1218671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93724" y="942975"/>
            <a:ext cx="11001375" cy="53824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F4B8F"/>
              </a:buClr>
              <a:buFont typeface="Arial" panose="020B0604020202020204" pitchFamily="34" charset="0"/>
              <a:buChar char="•"/>
              <a:defRPr sz="2400">
                <a:latin typeface="+mn-lt"/>
              </a:defRPr>
            </a:lvl1pPr>
            <a:lvl2pPr>
              <a:buClr>
                <a:srgbClr val="0F4B8F"/>
              </a:buClr>
              <a:defRPr sz="2200"/>
            </a:lvl2pPr>
            <a:lvl3pPr>
              <a:buClr>
                <a:srgbClr val="0F4B8F"/>
              </a:buClr>
              <a:defRPr sz="2200"/>
            </a:lvl3pPr>
            <a:lvl4pPr>
              <a:buClr>
                <a:srgbClr val="0F4B8F"/>
              </a:buClr>
              <a:defRPr sz="1800"/>
            </a:lvl4pPr>
            <a:lvl5pPr>
              <a:buClr>
                <a:srgbClr val="0F4B8F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56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15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normAutofit fontScale="47500" lnSpcReduction="20000"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" y="1"/>
            <a:ext cx="1218671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93724" y="942975"/>
            <a:ext cx="11001375" cy="53824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F4B8F"/>
              </a:buClr>
              <a:buFont typeface="+mj-lt"/>
              <a:buAutoNum type="arabicPeriod"/>
              <a:defRPr sz="2400">
                <a:latin typeface="+mn-lt"/>
              </a:defRPr>
            </a:lvl1pPr>
            <a:lvl2pPr>
              <a:buClr>
                <a:srgbClr val="0F4B8F"/>
              </a:buClr>
              <a:defRPr sz="2200"/>
            </a:lvl2pPr>
            <a:lvl3pPr>
              <a:buClr>
                <a:srgbClr val="0F4B8F"/>
              </a:buClr>
              <a:defRPr sz="2200"/>
            </a:lvl3pPr>
            <a:lvl4pPr>
              <a:buClr>
                <a:srgbClr val="0F4B8F"/>
              </a:buClr>
              <a:defRPr sz="1800"/>
            </a:lvl4pPr>
            <a:lvl5pPr>
              <a:buClr>
                <a:srgbClr val="0F4B8F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5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xt wOption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15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normAutofit fontScale="47500" lnSpcReduction="20000"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" y="1"/>
            <a:ext cx="1218671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93724" y="942975"/>
            <a:ext cx="11001375" cy="5382467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F4B8F"/>
              </a:buClr>
              <a:buFont typeface="+mj-lt"/>
              <a:buNone/>
              <a:defRPr sz="2400">
                <a:latin typeface="+mn-lt"/>
              </a:defRPr>
            </a:lvl1pPr>
            <a:lvl2pPr marL="742950" indent="-285750">
              <a:buClr>
                <a:srgbClr val="0F4B8F"/>
              </a:buClr>
              <a:buFont typeface="Arial" panose="020B0604020202020204" pitchFamily="34" charset="0"/>
              <a:buChar char="•"/>
              <a:defRPr sz="2200"/>
            </a:lvl2pPr>
            <a:lvl3pPr>
              <a:buClr>
                <a:srgbClr val="0F4B8F"/>
              </a:buClr>
              <a:defRPr sz="2200"/>
            </a:lvl3pPr>
            <a:lvl4pPr>
              <a:buClr>
                <a:srgbClr val="0F4B8F"/>
              </a:buClr>
              <a:defRPr sz="1800"/>
            </a:lvl4pPr>
            <a:lvl5pPr>
              <a:buClr>
                <a:srgbClr val="0F4B8F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14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15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normAutofit fontScale="47500" lnSpcReduction="20000"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" y="1"/>
            <a:ext cx="1218671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33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218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991"/>
            <a:ext cx="12188825" cy="67440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8991"/>
            <a:ext cx="12188825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2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320303" y="1468325"/>
            <a:ext cx="11548219" cy="16979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0"/>
            <a:ext cx="12186710" cy="791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288000" tIns="270000" rIns="288000" bIns="270000" rtlCol="0">
            <a:spAutoFit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20303" y="3310246"/>
            <a:ext cx="11548219" cy="26940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686922" y="6020208"/>
            <a:ext cx="681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Calibri"/>
                <a:cs typeface="Calibri"/>
              </a:rPr>
              <a:t>®Blue Prism is a registered trademark of Blue Prism Limited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969984" y="6587262"/>
            <a:ext cx="309705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800" b="0" i="0" dirty="0">
                <a:solidFill>
                  <a:schemeClr val="bg1"/>
                </a:solidFill>
                <a:latin typeface="Calibri"/>
                <a:cs typeface="Calibri"/>
              </a:rPr>
              <a:t>Commercial In</a:t>
            </a:r>
            <a:r>
              <a:rPr lang="en-GB" sz="800" b="0" i="0" baseline="0" dirty="0">
                <a:solidFill>
                  <a:schemeClr val="bg1"/>
                </a:solidFill>
                <a:latin typeface="Calibri"/>
                <a:cs typeface="Calibri"/>
              </a:rPr>
              <a:t> Confidence</a:t>
            </a:r>
            <a:endParaRPr lang="en-GB" sz="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10800000">
            <a:off x="5698516" y="514966"/>
            <a:ext cx="794968" cy="432048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1" y="16667"/>
            <a:ext cx="1905000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78" y="133953"/>
            <a:ext cx="2962235" cy="5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cy Content: Title (Text)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spAutoFit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063"/>
            <a:fld id="{F3027E8A-8089-874A-B94B-79D229332FD1}" type="slidenum">
              <a:rPr lang="en-US" smtClean="0"/>
              <a:pPr defTabSz="457063"/>
              <a:t>‹#›</a:t>
            </a:fld>
            <a:endParaRPr lang="en-US" dirty="0"/>
          </a:p>
        </p:txBody>
      </p:sp>
      <p:sp>
        <p:nvSpPr>
          <p:cNvPr id="4" name="Slide Number Placeholder 18"/>
          <p:cNvSpPr txBox="1">
            <a:spLocks/>
          </p:cNvSpPr>
          <p:nvPr userDrawn="1"/>
        </p:nvSpPr>
        <p:spPr>
          <a:xfrm>
            <a:off x="9218343" y="6325445"/>
            <a:ext cx="2844059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rgbClr val="32373E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027E8A-8089-874A-B94B-79D229332FD1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15" y="0"/>
            <a:ext cx="12188825" cy="648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3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Legacy Slide Layout: 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1752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8969984" y="6587262"/>
            <a:ext cx="309705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800" b="0" i="0" dirty="0">
                <a:solidFill>
                  <a:srgbClr val="32373E"/>
                </a:solidFill>
                <a:latin typeface="Calibri"/>
                <a:cs typeface="Calibri"/>
              </a:rPr>
              <a:t>Commercial In</a:t>
            </a:r>
            <a:r>
              <a:rPr lang="en-GB" sz="800" b="0" i="0" baseline="0" dirty="0">
                <a:solidFill>
                  <a:srgbClr val="32373E"/>
                </a:solidFill>
                <a:latin typeface="Calibri"/>
                <a:cs typeface="Calibri"/>
              </a:rPr>
              <a:t> Confidence</a:t>
            </a:r>
            <a:endParaRPr lang="en-GB" sz="800" b="0" i="0" dirty="0">
              <a:solidFill>
                <a:srgbClr val="32373E"/>
              </a:solidFill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18343" y="632544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rgbClr val="32373E"/>
                </a:solidFill>
                <a:latin typeface="Calibri"/>
                <a:cs typeface="Calibri"/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luePrism_Logo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6464808"/>
            <a:ext cx="1244904" cy="283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15" y="6461125"/>
            <a:ext cx="1717807" cy="2827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9" r:id="rId2"/>
    <p:sldLayoutId id="2147483677" r:id="rId3"/>
    <p:sldLayoutId id="2147483678" r:id="rId4"/>
    <p:sldLayoutId id="2147483656" r:id="rId5"/>
    <p:sldLayoutId id="2147483675" r:id="rId6"/>
    <p:sldLayoutId id="2147483676" r:id="rId7"/>
    <p:sldLayoutId id="2147483663" r:id="rId8"/>
    <p:sldLayoutId id="2147483674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0" i="0" kern="1200">
          <a:solidFill>
            <a:srgbClr val="32373E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xdr/legacytestingex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Testing in Legacy Code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Daniel Errington</a:t>
            </a:r>
          </a:p>
        </p:txBody>
      </p:sp>
    </p:spTree>
    <p:extLst>
      <p:ext uri="{BB962C8B-B14F-4D97-AF65-F5344CB8AC3E}">
        <p14:creationId xmlns:p14="http://schemas.microsoft.com/office/powerpoint/2010/main" val="156875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FEE355-5F1D-46D8-A763-E62B7EC22A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15B321-536D-4B84-B993-92C963DF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reflection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712A5-891F-4102-AE18-05DA9D5B0D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52626" y="942975"/>
            <a:ext cx="7409775" cy="5382467"/>
          </a:xfrm>
        </p:spPr>
        <p:txBody>
          <a:bodyPr/>
          <a:lstStyle/>
          <a:p>
            <a:r>
              <a:rPr lang="en-GB" dirty="0"/>
              <a:t>In this example we would want to replace </a:t>
            </a:r>
            <a:r>
              <a:rPr lang="en-GB" sz="2000" dirty="0">
                <a:latin typeface="Consolas" panose="020B0609020204030204" pitchFamily="49" charset="0"/>
              </a:rPr>
              <a:t>_</a:t>
            </a:r>
            <a:r>
              <a:rPr lang="en-GB" sz="2000" dirty="0" err="1">
                <a:latin typeface="Consolas" panose="020B0609020204030204" pitchFamily="49" charset="0"/>
              </a:rPr>
              <a:t>stuffProvider</a:t>
            </a:r>
            <a:r>
              <a:rPr lang="en-GB" dirty="0"/>
              <a:t> with our own implementation</a:t>
            </a:r>
          </a:p>
          <a:p>
            <a:r>
              <a:rPr lang="en-GB" dirty="0"/>
              <a:t>Fortunately, it’s an interface so we can use </a:t>
            </a:r>
            <a:r>
              <a:rPr lang="en-GB" dirty="0" err="1"/>
              <a:t>Moq</a:t>
            </a:r>
            <a:r>
              <a:rPr lang="en-GB" dirty="0"/>
              <a:t> to create a mock</a:t>
            </a:r>
          </a:p>
          <a:p>
            <a:r>
              <a:rPr lang="en-GB" dirty="0"/>
              <a:t>It’s not injected in so how do we set it?</a:t>
            </a:r>
          </a:p>
          <a:p>
            <a:endParaRPr lang="en-GB" dirty="0"/>
          </a:p>
          <a:p>
            <a:r>
              <a:rPr lang="en-GB" sz="2000" dirty="0" err="1">
                <a:latin typeface="Consolas" panose="020B0609020204030204" pitchFamily="49" charset="0"/>
              </a:rPr>
              <a:t>ReflectionHelper.SetPrivateField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AC1026-C291-4D5B-80C5-8CD785BF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3" y="3209762"/>
            <a:ext cx="4221281" cy="2753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523E81-766A-4F9C-93B7-B1686E4C8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3" y="799712"/>
            <a:ext cx="4021175" cy="225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2A4A26-9CB1-4B3C-915D-871FA021DD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826572-0B45-47D1-8319-DE857467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Overriding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727D6-DA0B-4B14-A606-C4193017B1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 the previous example the field </a:t>
            </a:r>
            <a:r>
              <a:rPr lang="en-GB" sz="2000" dirty="0">
                <a:latin typeface="Consolas" panose="020B0609020204030204" pitchFamily="49" charset="0"/>
              </a:rPr>
              <a:t>_</a:t>
            </a:r>
            <a:r>
              <a:rPr lang="en-GB" sz="2000" dirty="0" err="1">
                <a:latin typeface="Consolas" panose="020B0609020204030204" pitchFamily="49" charset="0"/>
              </a:rPr>
              <a:t>stuffProvider</a:t>
            </a:r>
            <a:r>
              <a:rPr lang="en-GB" dirty="0"/>
              <a:t> referenced an interface. But what if it hadn’t?</a:t>
            </a:r>
          </a:p>
          <a:p>
            <a:r>
              <a:rPr lang="en-GB" dirty="0"/>
              <a:t>We can still access the field and change it but need a way of overriding the methods without a mocking tool.</a:t>
            </a:r>
          </a:p>
          <a:p>
            <a:r>
              <a:rPr lang="en-GB" dirty="0"/>
              <a:t>Make the method </a:t>
            </a:r>
            <a:r>
              <a:rPr lang="en-GB" sz="2000" dirty="0">
                <a:latin typeface="Consolas" panose="020B0609020204030204" pitchFamily="49" charset="0"/>
              </a:rPr>
              <a:t>virtual</a:t>
            </a:r>
            <a:r>
              <a:rPr lang="en-GB" dirty="0"/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9719B-EE86-42FC-8A7A-B545399E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4" y="3419471"/>
            <a:ext cx="3115934" cy="179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5D529-C42A-4739-9047-DA24B210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891" y="3429000"/>
            <a:ext cx="3697194" cy="1810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D8852E-2C3E-4887-A587-38BAC635A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319" y="3419471"/>
            <a:ext cx="3773425" cy="117204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381F02-459E-43BF-AFCB-A1970D296448}"/>
              </a:ext>
            </a:extLst>
          </p:cNvPr>
          <p:cNvCxnSpPr/>
          <p:nvPr/>
        </p:nvCxnSpPr>
        <p:spPr>
          <a:xfrm>
            <a:off x="4815281" y="3942826"/>
            <a:ext cx="4949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59246-7C63-4B31-8731-C451950D7F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80514B-4961-4AD9-93C9-6DD54FDB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replacement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CA60-1400-4082-96CB-7C94A7DECB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So, what do we do when reflection isn’t enough?</a:t>
            </a:r>
          </a:p>
          <a:p>
            <a:r>
              <a:rPr lang="en-GB" dirty="0"/>
              <a:t>Take this example: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can’t modify the value of </a:t>
            </a:r>
            <a:r>
              <a:rPr lang="en-GB" sz="2000" dirty="0" err="1">
                <a:latin typeface="Consolas" panose="020B0609020204030204" pitchFamily="49" charset="0"/>
              </a:rPr>
              <a:t>stuffProvider</a:t>
            </a:r>
            <a:r>
              <a:rPr lang="en-GB" dirty="0"/>
              <a:t> with reflection so what can we do to stop the real </a:t>
            </a:r>
            <a:r>
              <a:rPr lang="en-GB" sz="2000" dirty="0" err="1">
                <a:latin typeface="Consolas" panose="020B0609020204030204" pitchFamily="49" charset="0"/>
              </a:rPr>
              <a:t>GetStuff</a:t>
            </a:r>
            <a:r>
              <a:rPr lang="en-GB" dirty="0"/>
              <a:t> from being called?</a:t>
            </a:r>
          </a:p>
          <a:p>
            <a:r>
              <a:rPr lang="en-GB" dirty="0"/>
              <a:t>Overwrite it with our own method!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8CE33-416F-4652-AEFA-4AAFAC5C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55" y="1866816"/>
            <a:ext cx="3306511" cy="16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7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51148-D492-45CC-ABE9-2CC36AE5CA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BE32BF-31F6-44F8-96D3-13AC5778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MethodReplacer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7BDB9-9C52-4051-B2C0-9D3114AE33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sz="2000" dirty="0" err="1">
                <a:latin typeface="Consolas" panose="020B0609020204030204" pitchFamily="49" charset="0"/>
              </a:rPr>
              <a:t>MethodReplacer.ReplaceMethod</a:t>
            </a:r>
            <a:r>
              <a:rPr lang="en-GB" dirty="0"/>
              <a:t> method allows us to replace some methods with our own code.</a:t>
            </a:r>
          </a:p>
          <a:p>
            <a:r>
              <a:rPr lang="en-GB" dirty="0"/>
              <a:t>Once replaced, every call to this method on any instance of an object will call our code.</a:t>
            </a:r>
          </a:p>
          <a:p>
            <a:r>
              <a:rPr lang="en-GB" dirty="0"/>
              <a:t>There are some restrictions:</a:t>
            </a:r>
          </a:p>
          <a:p>
            <a:pPr lvl="1"/>
            <a:r>
              <a:rPr lang="en-GB" dirty="0"/>
              <a:t>It can’t replace constructors on objects</a:t>
            </a:r>
          </a:p>
          <a:p>
            <a:pPr lvl="1"/>
            <a:r>
              <a:rPr lang="en-GB" dirty="0"/>
              <a:t>It can’t replace methods on Form objects</a:t>
            </a:r>
          </a:p>
          <a:p>
            <a:pPr lvl="1"/>
            <a:r>
              <a:rPr lang="en-GB" dirty="0"/>
              <a:t>It can’t replace methods in the same class that they’re called from</a:t>
            </a:r>
          </a:p>
          <a:p>
            <a:pPr lvl="1"/>
            <a:r>
              <a:rPr lang="en-GB" dirty="0"/>
              <a:t>Once a method has been replaced it can’t be replaced again or reinstated</a:t>
            </a:r>
          </a:p>
          <a:p>
            <a:r>
              <a:rPr lang="en-GB" dirty="0"/>
              <a:t>This function is powerful but could also lead to complicated setup if used too much.</a:t>
            </a:r>
          </a:p>
          <a:p>
            <a:r>
              <a:rPr lang="en-GB" dirty="0"/>
              <a:t>Only use when you absolutely have to!</a:t>
            </a:r>
          </a:p>
        </p:txBody>
      </p:sp>
    </p:spTree>
    <p:extLst>
      <p:ext uri="{BB962C8B-B14F-4D97-AF65-F5344CB8AC3E}">
        <p14:creationId xmlns:p14="http://schemas.microsoft.com/office/powerpoint/2010/main" val="75618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848088-BF29-4DAA-8518-BC5886B3F1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B7FA3-895C-474C-97DF-44E66F47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MethodReplacer.ReplaceMethod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7860-E2A6-4284-B130-514BF3D726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There are too many overloads to go into detail for each one but here are some basic scenarios:</a:t>
            </a:r>
          </a:p>
          <a:p>
            <a:pPr lvl="1"/>
            <a:r>
              <a:rPr lang="en-GB" dirty="0"/>
              <a:t>Replace instance method: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Replace static method: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Replace property or private method: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6836F-8043-468B-8B69-9399374D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21" y="2136250"/>
            <a:ext cx="4383272" cy="505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F37A23-8EB3-4D28-9596-B23CAA28C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921" y="3376929"/>
            <a:ext cx="3173108" cy="514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82779-72D2-4D3C-8C16-161B32FF6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921" y="4627137"/>
            <a:ext cx="4364214" cy="6479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4EE955-E3E7-49EF-BDB2-8068DF66EFB9}"/>
              </a:ext>
            </a:extLst>
          </p:cNvPr>
          <p:cNvCxnSpPr>
            <a:cxnSpLocks/>
          </p:cNvCxnSpPr>
          <p:nvPr/>
        </p:nvCxnSpPr>
        <p:spPr>
          <a:xfrm flipH="1" flipV="1">
            <a:off x="4645226" y="2641278"/>
            <a:ext cx="2644807" cy="294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0AA7E9-109B-474C-B2DC-24C5BA183FCB}"/>
              </a:ext>
            </a:extLst>
          </p:cNvPr>
          <p:cNvSpPr txBox="1"/>
          <p:nvPr/>
        </p:nvSpPr>
        <p:spPr>
          <a:xfrm>
            <a:off x="7290033" y="2736963"/>
            <a:ext cx="410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Parameters specified by </a:t>
            </a:r>
            <a:r>
              <a:rPr lang="en-GB" sz="1600" dirty="0">
                <a:latin typeface="Consolas" panose="020B0609020204030204" pitchFamily="49" charset="0"/>
              </a:rPr>
              <a:t>Parameter</a:t>
            </a:r>
            <a:r>
              <a:rPr lang="en-GB" dirty="0"/>
              <a:t>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2DB22C-9A39-4C5C-9F7F-38668BF77D04}"/>
              </a:ext>
            </a:extLst>
          </p:cNvPr>
          <p:cNvCxnSpPr>
            <a:cxnSpLocks/>
          </p:cNvCxnSpPr>
          <p:nvPr/>
        </p:nvCxnSpPr>
        <p:spPr>
          <a:xfrm flipH="1" flipV="1">
            <a:off x="4076172" y="5302020"/>
            <a:ext cx="2644807" cy="294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49004A-C280-4C57-867C-90CC8A4A87ED}"/>
              </a:ext>
            </a:extLst>
          </p:cNvPr>
          <p:cNvSpPr txBox="1"/>
          <p:nvPr/>
        </p:nvSpPr>
        <p:spPr>
          <a:xfrm>
            <a:off x="6720979" y="5397705"/>
            <a:ext cx="28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Parameters specified by type</a:t>
            </a:r>
          </a:p>
        </p:txBody>
      </p:sp>
    </p:spTree>
    <p:extLst>
      <p:ext uri="{BB962C8B-B14F-4D97-AF65-F5344CB8AC3E}">
        <p14:creationId xmlns:p14="http://schemas.microsoft.com/office/powerpoint/2010/main" val="52413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7C91A-FA13-4F08-B037-2B269A9DC9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321417-A131-4D25-AA4D-FA24E8A6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NOT to do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61FD1-4D91-4E76-BC6C-9FCC72632C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724" y="942975"/>
            <a:ext cx="11001375" cy="5382467"/>
          </a:xfrm>
        </p:spPr>
        <p:txBody>
          <a:bodyPr/>
          <a:lstStyle/>
          <a:p>
            <a:r>
              <a:rPr lang="en-GB" dirty="0"/>
              <a:t>DON’T make huge changes to the code to introduce unit tests</a:t>
            </a:r>
          </a:p>
          <a:p>
            <a:pPr lvl="1"/>
            <a:r>
              <a:rPr lang="en-GB" dirty="0"/>
              <a:t>The bigger the change you make the more likely it will introduce bugs</a:t>
            </a:r>
          </a:p>
          <a:p>
            <a:pPr lvl="1"/>
            <a:r>
              <a:rPr lang="en-GB" dirty="0"/>
              <a:t>Best if you don’t make any changes at all</a:t>
            </a:r>
          </a:p>
          <a:p>
            <a:r>
              <a:rPr lang="en-GB" dirty="0"/>
              <a:t>DON’T run the tests before you’re sure that you can prevent them from calling external services or writing to a data store</a:t>
            </a:r>
          </a:p>
          <a:p>
            <a:pPr lvl="1"/>
            <a:r>
              <a:rPr lang="en-GB" dirty="0"/>
              <a:t>Especially if this could affect production systems!</a:t>
            </a:r>
          </a:p>
          <a:p>
            <a:r>
              <a:rPr lang="en-GB" dirty="0"/>
              <a:t>DON’T not test the code </a:t>
            </a:r>
            <a:r>
              <a:rPr lang="en-GB" sz="800" dirty="0"/>
              <a:t>(Yes a double negative…hush…)</a:t>
            </a:r>
          </a:p>
          <a:p>
            <a:pPr lvl="1"/>
            <a:r>
              <a:rPr lang="en-GB" dirty="0"/>
              <a:t>Testing is all that gives us the confidence to change code</a:t>
            </a:r>
          </a:p>
          <a:p>
            <a:r>
              <a:rPr lang="en-GB" dirty="0"/>
              <a:t>DON’T use the methods we’ve talked about unless you </a:t>
            </a:r>
            <a:r>
              <a:rPr lang="en-GB" i="1" dirty="0"/>
              <a:t>absolutely</a:t>
            </a:r>
            <a:r>
              <a:rPr lang="en-GB" dirty="0"/>
              <a:t> have to</a:t>
            </a:r>
          </a:p>
          <a:p>
            <a:pPr lvl="1"/>
            <a:r>
              <a:rPr lang="en-GB" dirty="0"/>
              <a:t>Powerful though they are, they are not the way things should be done</a:t>
            </a:r>
          </a:p>
          <a:p>
            <a:pPr lvl="1"/>
            <a:r>
              <a:rPr lang="en-GB" dirty="0"/>
              <a:t>If at all possible, use mocking libraries like </a:t>
            </a:r>
            <a:r>
              <a:rPr lang="en-GB" dirty="0" err="1"/>
              <a:t>Moq</a:t>
            </a:r>
            <a:r>
              <a:rPr lang="en-GB" dirty="0"/>
              <a:t> combined with patterns like 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88835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3E6D0-4ECD-42A9-B0B4-2D1D684A9D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9AA77-3438-4433-A541-E2201E3B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8AF-61E7-4A28-8902-68D595A260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DO make small, easy </a:t>
            </a:r>
            <a:r>
              <a:rPr lang="en-GB"/>
              <a:t>to reason about, </a:t>
            </a:r>
            <a:r>
              <a:rPr lang="en-GB" dirty="0"/>
              <a:t>changes to enable unit testing</a:t>
            </a:r>
          </a:p>
          <a:p>
            <a:pPr lvl="1"/>
            <a:r>
              <a:rPr lang="en-GB" dirty="0"/>
              <a:t>If you can convert a field to use an interface instead of using method replacement, do so</a:t>
            </a:r>
          </a:p>
          <a:p>
            <a:r>
              <a:rPr lang="en-GB" dirty="0"/>
              <a:t>DO write integration tests if possible when a unit test can’t be written without method replacement</a:t>
            </a:r>
          </a:p>
          <a:p>
            <a:pPr lvl="1"/>
            <a:r>
              <a:rPr lang="en-GB" dirty="0"/>
              <a:t>These integration tests still shouldn’t interact with the database, external services, or the UI</a:t>
            </a:r>
          </a:p>
          <a:p>
            <a:r>
              <a:rPr lang="en-GB" dirty="0"/>
              <a:t>DO identify all of the inputs and outputs of the method before writing tests</a:t>
            </a:r>
          </a:p>
          <a:p>
            <a:pPr lvl="1"/>
            <a:r>
              <a:rPr lang="en-GB" dirty="0"/>
              <a:t>This helps prevent you missing something you should be mocking</a:t>
            </a:r>
          </a:p>
          <a:p>
            <a:pPr lvl="1"/>
            <a:r>
              <a:rPr lang="en-GB" dirty="0"/>
              <a:t>Also helps you find all the values you should be testing</a:t>
            </a:r>
          </a:p>
          <a:p>
            <a:r>
              <a:rPr lang="en-GB" dirty="0"/>
              <a:t>DO write unit tests for any new code</a:t>
            </a:r>
          </a:p>
          <a:p>
            <a:pPr lvl="1"/>
            <a:r>
              <a:rPr lang="en-GB" dirty="0"/>
              <a:t>Remember that we’re not just trying to test the old stuff, we want to be sure the new stuff is covered too</a:t>
            </a:r>
          </a:p>
        </p:txBody>
      </p:sp>
    </p:spTree>
    <p:extLst>
      <p:ext uri="{BB962C8B-B14F-4D97-AF65-F5344CB8AC3E}">
        <p14:creationId xmlns:p14="http://schemas.microsoft.com/office/powerpoint/2010/main" val="19773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81B32-95EA-4594-B84A-6BC9AB6AD7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C71383-C993-4E62-9CA1-D7947A99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8829C-0638-4367-A6BB-DA895216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724" y="2608583"/>
            <a:ext cx="11001375" cy="164083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These tests are </a:t>
            </a:r>
            <a:r>
              <a:rPr lang="en-GB" b="1" dirty="0"/>
              <a:t>not</a:t>
            </a:r>
            <a:r>
              <a:rPr lang="en-GB" dirty="0"/>
              <a:t> meant to be the final, lasting tests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They are a scaffold to allow the refactoring of the code to use proper testing patterns</a:t>
            </a:r>
          </a:p>
        </p:txBody>
      </p:sp>
    </p:spTree>
    <p:extLst>
      <p:ext uri="{BB962C8B-B14F-4D97-AF65-F5344CB8AC3E}">
        <p14:creationId xmlns:p14="http://schemas.microsoft.com/office/powerpoint/2010/main" val="169290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85AE8-A8A4-48CD-94AE-586FB0A9DF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0A228B-038D-4DCA-9D1B-1038F273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17D58-5AD2-40BA-9AEA-F434C22C49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7959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D377B-A7DB-4015-9B9E-2C11D0148E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C360C4-2E1E-4AE1-A7EE-ABEFC4AC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challenge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11388-F63A-4823-8B59-5EA8ABFAEF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https://github.com/awsxdr/legacytestingexample</a:t>
            </a:r>
            <a:endParaRPr lang="en-GB" dirty="0"/>
          </a:p>
          <a:p>
            <a:endParaRPr lang="en-GB" dirty="0"/>
          </a:p>
          <a:p>
            <a:r>
              <a:rPr lang="en-GB" dirty="0"/>
              <a:t>Clone the </a:t>
            </a:r>
            <a:r>
              <a:rPr lang="en-GB" i="1" dirty="0"/>
              <a:t>master</a:t>
            </a:r>
            <a:r>
              <a:rPr lang="en-GB" dirty="0"/>
              <a:t> branch of this repo and have a look at it</a:t>
            </a:r>
          </a:p>
          <a:p>
            <a:r>
              <a:rPr lang="en-GB" dirty="0"/>
              <a:t>Try to add comprehensive tests for the </a:t>
            </a:r>
            <a:r>
              <a:rPr lang="en-GB" dirty="0" err="1"/>
              <a:t>FlightFinder.FindFlights</a:t>
            </a:r>
            <a:r>
              <a:rPr lang="en-GB" dirty="0"/>
              <a:t> function</a:t>
            </a:r>
          </a:p>
          <a:p>
            <a:r>
              <a:rPr lang="en-GB" dirty="0"/>
              <a:t>This should use all the tools we’ve covered</a:t>
            </a:r>
          </a:p>
          <a:p>
            <a:r>
              <a:rPr lang="en-GB" dirty="0"/>
              <a:t>Remember:</a:t>
            </a:r>
          </a:p>
          <a:p>
            <a:pPr lvl="1"/>
            <a:r>
              <a:rPr lang="en-GB" dirty="0"/>
              <a:t>Work out what the function is trying to do first</a:t>
            </a:r>
          </a:p>
          <a:p>
            <a:pPr lvl="1"/>
            <a:r>
              <a:rPr lang="en-GB" dirty="0"/>
              <a:t>Any changes to the code should be small and you should have a very high degree of confidence that they won’t introduce bugs</a:t>
            </a:r>
          </a:p>
          <a:p>
            <a:pPr lvl="1"/>
            <a:r>
              <a:rPr lang="en-GB" dirty="0"/>
              <a:t>Method replacement is powerful but should only be used as a last resort</a:t>
            </a:r>
          </a:p>
          <a:p>
            <a:r>
              <a:rPr lang="en-GB" dirty="0"/>
              <a:t>We’ll get back together in a bit and compare solutions!</a:t>
            </a:r>
          </a:p>
        </p:txBody>
      </p:sp>
    </p:spTree>
    <p:extLst>
      <p:ext uri="{BB962C8B-B14F-4D97-AF65-F5344CB8AC3E}">
        <p14:creationId xmlns:p14="http://schemas.microsoft.com/office/powerpoint/2010/main" val="26840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4719C5-AEB1-43FE-B240-DC049B3ABD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39069A-5BEE-410C-AE37-9B70695F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problem with testing legacy code?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00165-3AC5-4471-995D-D24B5AAF19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Legacy code often doesn’t follow modern design patterns which allow for unit testing</a:t>
            </a:r>
          </a:p>
          <a:p>
            <a:r>
              <a:rPr lang="en-GB" dirty="0"/>
              <a:t>This means that it is often tightly bound to the UI, external services, or the database (or all three!)</a:t>
            </a:r>
          </a:p>
          <a:p>
            <a:r>
              <a:rPr lang="en-GB" dirty="0"/>
              <a:t>Unit tests shouldn’t interact with any of these, that’s the domain of other test types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76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0DF327-7ED7-4B34-A956-C58CA4B966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2C27CF-DC2A-4539-BF07-54A7E137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bother?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748D4-0367-4BD3-8E27-2CAE6399FF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Unit testing gives us confidence that when we refactor code we haven’t broken the existing functionality</a:t>
            </a:r>
          </a:p>
          <a:p>
            <a:r>
              <a:rPr lang="en-GB" dirty="0"/>
              <a:t>Without it we can easily introduce bugs, each of which wastes multiple man-hours</a:t>
            </a:r>
          </a:p>
          <a:p>
            <a:r>
              <a:rPr lang="en-GB" dirty="0"/>
              <a:t>With it we can use methodologies like TDD to simplify writing new features</a:t>
            </a:r>
          </a:p>
          <a:p>
            <a:r>
              <a:rPr lang="en-GB" dirty="0"/>
              <a:t>Most importantly it gives us the confidence to refactor legacy code into regular code</a:t>
            </a:r>
          </a:p>
          <a:p>
            <a:pPr lvl="1"/>
            <a:r>
              <a:rPr lang="en-GB" dirty="0"/>
              <a:t>Which ultimately lets us refactor the unit tests to be simpler and more effective</a:t>
            </a:r>
          </a:p>
        </p:txBody>
      </p:sp>
    </p:spTree>
    <p:extLst>
      <p:ext uri="{BB962C8B-B14F-4D97-AF65-F5344CB8AC3E}">
        <p14:creationId xmlns:p14="http://schemas.microsoft.com/office/powerpoint/2010/main" val="347700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235E3-8962-4CF9-A167-03DBA9D259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129F2-4A3C-42CD-B5F8-34AD9DE5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 regular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E2842-69F4-450C-A544-9BDE35F631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 regular code we would expect patterns like Inversion of Control (</a:t>
            </a:r>
            <a:r>
              <a:rPr lang="en-GB" dirty="0" err="1"/>
              <a:t>IoC</a:t>
            </a:r>
            <a:r>
              <a:rPr lang="en-GB" dirty="0"/>
              <a:t>) which let us supply dependencies to functions</a:t>
            </a:r>
          </a:p>
          <a:p>
            <a:r>
              <a:rPr lang="en-GB" dirty="0"/>
              <a:t>This lets us provide mocks of types which we’re fully in control of</a:t>
            </a:r>
          </a:p>
          <a:p>
            <a:pPr lvl="1"/>
            <a:r>
              <a:rPr lang="en-GB" dirty="0"/>
              <a:t>Which in turn allows us to finely control the values going into the function and record the values coming out</a:t>
            </a:r>
          </a:p>
          <a:p>
            <a:r>
              <a:rPr lang="en-GB" dirty="0"/>
              <a:t>We use common testing tools like </a:t>
            </a:r>
            <a:r>
              <a:rPr lang="en-GB" dirty="0" err="1"/>
              <a:t>Moq</a:t>
            </a:r>
            <a:r>
              <a:rPr lang="en-GB" dirty="0"/>
              <a:t> to mock objects and pass them in with Dependency Injection frameworks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B3D28-F52D-4673-A184-5BE068BA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42" y="3951215"/>
            <a:ext cx="3260708" cy="2374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C23572-31EC-4C40-B038-8B5520C3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850" y="3892485"/>
            <a:ext cx="3697828" cy="21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8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8FCFD-1EF9-42F6-A843-60205523A4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EB2111-DD58-44F8-B113-65AA0E42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available in legacy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494B9-7F2F-4B00-8900-1A20309546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Internal method calling &amp; internal field setting</a:t>
            </a:r>
          </a:p>
          <a:p>
            <a:pPr lvl="1"/>
            <a:r>
              <a:rPr lang="en-GB" dirty="0"/>
              <a:t>Allow us to set variables we wouldn’t normally have access to</a:t>
            </a:r>
          </a:p>
          <a:p>
            <a:pPr lvl="1"/>
            <a:r>
              <a:rPr lang="en-GB" dirty="0"/>
              <a:t>The aim being to force our own implementations into the object</a:t>
            </a:r>
          </a:p>
          <a:p>
            <a:r>
              <a:rPr lang="en-GB" dirty="0"/>
              <a:t>Override methods</a:t>
            </a:r>
          </a:p>
          <a:p>
            <a:pPr lvl="1"/>
            <a:r>
              <a:rPr lang="en-GB" dirty="0"/>
              <a:t>Allows us to replace methods in classes which can be inherited</a:t>
            </a:r>
          </a:p>
          <a:p>
            <a:pPr lvl="1"/>
            <a:r>
              <a:rPr lang="en-GB" dirty="0"/>
              <a:t>Often requires changing the code of the called classes and potentially exposes things which should remain internal</a:t>
            </a:r>
          </a:p>
          <a:p>
            <a:r>
              <a:rPr lang="en-GB" dirty="0"/>
              <a:t>Method replacement</a:t>
            </a:r>
          </a:p>
          <a:p>
            <a:pPr lvl="1"/>
            <a:r>
              <a:rPr lang="en-GB" dirty="0"/>
              <a:t>Allows us to replace methods on objects which we can’t otherwise replace</a:t>
            </a:r>
          </a:p>
          <a:p>
            <a:pPr lvl="1"/>
            <a:r>
              <a:rPr lang="en-GB" dirty="0"/>
              <a:t>A brute force method to allow us to inject our own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38975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50E97-5BBF-4355-8D01-57B8D93B3D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5C719-1AA0-4608-B76F-15FC2CB1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reflection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469FD-D5BC-4CAF-9899-AA3EDE71C8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Reflection allows us to access the inner workings of a class</a:t>
            </a:r>
          </a:p>
          <a:p>
            <a:r>
              <a:rPr lang="en-GB" dirty="0"/>
              <a:t>Even private and read-only items can be accessed</a:t>
            </a:r>
          </a:p>
          <a:p>
            <a:r>
              <a:rPr lang="en-GB" dirty="0"/>
              <a:t>The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ReflectionHelper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class provides wrappers around reflection to do common tasks</a:t>
            </a:r>
          </a:p>
        </p:txBody>
      </p:sp>
    </p:spTree>
    <p:extLst>
      <p:ext uri="{BB962C8B-B14F-4D97-AF65-F5344CB8AC3E}">
        <p14:creationId xmlns:p14="http://schemas.microsoft.com/office/powerpoint/2010/main" val="150133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C42844-ECB3-4F99-9B46-5B1EEE56D0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49EAD-5B8D-4668-8C8F-5A04403A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ReflectionHelper.SetPrivateField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C171E-1B49-4E85-8900-3706CECD6C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SetPrivateField</a:t>
            </a:r>
            <a:r>
              <a:rPr lang="en-GB" sz="1800" dirty="0"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TTarget</a:t>
            </a:r>
            <a:r>
              <a:rPr lang="en-GB" sz="1800" dirty="0">
                <a:latin typeface="Consolas" panose="020B0609020204030204" pitchFamily="49" charset="0"/>
              </a:rPr>
              <a:t>&gt;(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	</a:t>
            </a: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fieldName</a:t>
            </a:r>
            <a:r>
              <a:rPr lang="en-GB" sz="1800" dirty="0">
                <a:latin typeface="Consolas" panose="020B0609020204030204" pitchFamily="49" charset="0"/>
              </a:rPr>
              <a:t>,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	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TTarget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setOn</a:t>
            </a:r>
            <a:r>
              <a:rPr lang="en-GB" sz="1800" dirty="0">
                <a:latin typeface="Consolas" panose="020B0609020204030204" pitchFamily="49" charset="0"/>
              </a:rPr>
              <a:t>,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	</a:t>
            </a: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object</a:t>
            </a:r>
            <a:r>
              <a:rPr lang="en-GB" sz="1800" dirty="0">
                <a:latin typeface="Consolas" panose="020B0609020204030204" pitchFamily="49" charset="0"/>
              </a:rPr>
              <a:t> value)</a:t>
            </a: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dirty="0"/>
              <a:t>Allows us to set internal </a:t>
            </a:r>
            <a:r>
              <a:rPr lang="en-GB" i="1" dirty="0"/>
              <a:t>fields</a:t>
            </a:r>
            <a:r>
              <a:rPr lang="en-GB" dirty="0"/>
              <a:t> in a class (but not </a:t>
            </a:r>
            <a:r>
              <a:rPr lang="en-GB" i="1" dirty="0"/>
              <a:t>properties</a:t>
            </a:r>
            <a:r>
              <a:rPr lang="en-GB" dirty="0"/>
              <a:t>)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TTarget</a:t>
            </a:r>
            <a:r>
              <a:rPr lang="en-GB" dirty="0"/>
              <a:t> is the class that the field belongs to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fieldName</a:t>
            </a:r>
            <a:r>
              <a:rPr lang="en-GB" dirty="0"/>
              <a:t> is the name of the field to set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setOn</a:t>
            </a:r>
            <a:r>
              <a:rPr lang="en-GB" dirty="0"/>
              <a:t> is the object to set the value on. If this is a static field then pass </a:t>
            </a:r>
            <a:r>
              <a:rPr lang="en-GB" sz="2000" dirty="0">
                <a:latin typeface="Consolas" panose="020B0609020204030204" pitchFamily="49" charset="0"/>
              </a:rPr>
              <a:t>null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</a:rPr>
              <a:t>value</a:t>
            </a:r>
            <a:r>
              <a:rPr lang="en-GB" dirty="0"/>
              <a:t> is the value to set the field to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6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54224-B3DF-4EC1-B046-99CBA67547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8BFBCD-51C3-4F28-9EDD-9A02F9F1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ReflectionHelper.InvokePrivateMethod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9662B-EDD0-4C52-ABA6-5D616FA2B9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object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InvokePrivateMethod</a:t>
            </a:r>
            <a:r>
              <a:rPr lang="en-GB" sz="1800" dirty="0"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TTarget</a:t>
            </a:r>
            <a:r>
              <a:rPr lang="en-GB" sz="1800" dirty="0">
                <a:latin typeface="Consolas" panose="020B0609020204030204" pitchFamily="49" charset="0"/>
              </a:rPr>
              <a:t>&gt;(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methodName</a:t>
            </a:r>
            <a:r>
              <a:rPr lang="en-GB" sz="1800" dirty="0">
                <a:latin typeface="Consolas" panose="020B0609020204030204" pitchFamily="49" charset="0"/>
              </a:rPr>
              <a:t>,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TTarget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invokeOn</a:t>
            </a:r>
            <a:r>
              <a:rPr lang="en-GB" sz="1800" dirty="0">
                <a:latin typeface="Consolas" panose="020B0609020204030204" pitchFamily="49" charset="0"/>
              </a:rPr>
              <a:t>,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params</a:t>
            </a: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object</a:t>
            </a:r>
            <a:r>
              <a:rPr lang="en-GB" sz="1800" dirty="0">
                <a:latin typeface="Consolas" panose="020B0609020204030204" pitchFamily="49" charset="0"/>
              </a:rPr>
              <a:t>[] parameters)</a:t>
            </a: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dirty="0"/>
              <a:t>Allows us to call private methods on a class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methodName</a:t>
            </a:r>
            <a:r>
              <a:rPr lang="en-GB" dirty="0"/>
              <a:t> is the name of the method to call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invokeOn</a:t>
            </a:r>
            <a:r>
              <a:rPr lang="en-GB" dirty="0"/>
              <a:t> is the object to invoke the method on. If this is a static method then pass </a:t>
            </a:r>
            <a:r>
              <a:rPr lang="en-GB" sz="2000" dirty="0">
                <a:latin typeface="Consolas" panose="020B0609020204030204" pitchFamily="49" charset="0"/>
              </a:rPr>
              <a:t>null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</a:rPr>
              <a:t>Parameters</a:t>
            </a:r>
            <a:r>
              <a:rPr lang="en-GB" dirty="0"/>
              <a:t> are the parameters to pass to the function.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4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22F9F-21A2-490B-8B8F-B74CA185BB6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A9E514-535D-43FC-88E3-D6C5E582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or setting auto-properties with reflection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0C50D-9306-4705-B034-55EAB68517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Auto-properties do have backing fields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&lt;</a:t>
            </a:r>
            <a:r>
              <a:rPr lang="en-GB" sz="1800" i="1" dirty="0">
                <a:latin typeface="Consolas" panose="020B0609020204030204" pitchFamily="49" charset="0"/>
              </a:rPr>
              <a:t>property-name</a:t>
            </a:r>
            <a:r>
              <a:rPr lang="en-GB" sz="1800" dirty="0">
                <a:latin typeface="Consolas" panose="020B0609020204030204" pitchFamily="49" charset="0"/>
              </a:rPr>
              <a:t>&gt;k__</a:t>
            </a:r>
            <a:r>
              <a:rPr lang="en-GB" sz="1800" dirty="0" err="1">
                <a:latin typeface="Consolas" panose="020B0609020204030204" pitchFamily="49" charset="0"/>
              </a:rPr>
              <a:t>BackingField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However, it’s easier to remember that properties are also methods</a:t>
            </a:r>
          </a:p>
          <a:p>
            <a:pPr lvl="1"/>
            <a:r>
              <a:rPr lang="en-GB" sz="1800" dirty="0" err="1">
                <a:latin typeface="Consolas" panose="020B0609020204030204" pitchFamily="49" charset="0"/>
              </a:rPr>
              <a:t>get_PropertyName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dirty="0"/>
              <a:t>and</a:t>
            </a:r>
            <a:r>
              <a:rPr lang="en-GB" sz="2400" dirty="0"/>
              <a:t> </a:t>
            </a:r>
            <a:r>
              <a:rPr lang="en-GB" sz="1800" dirty="0" err="1">
                <a:latin typeface="Consolas" panose="020B0609020204030204" pitchFamily="49" charset="0"/>
              </a:rPr>
              <a:t>set_PropertyName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dirty="0"/>
              <a:t>If there is no getter/setter then use the backing field. Otherwise, use the method.</a:t>
            </a:r>
          </a:p>
        </p:txBody>
      </p:sp>
    </p:spTree>
    <p:extLst>
      <p:ext uri="{BB962C8B-B14F-4D97-AF65-F5344CB8AC3E}">
        <p14:creationId xmlns:p14="http://schemas.microsoft.com/office/powerpoint/2010/main" val="336883230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wTrademark_New_eLearning_Graphics">
  <a:themeElements>
    <a:clrScheme name="Blue Prism">
      <a:dk1>
        <a:srgbClr val="32373E"/>
      </a:dk1>
      <a:lt1>
        <a:sysClr val="window" lastClr="FFFFFF"/>
      </a:lt1>
      <a:dk2>
        <a:srgbClr val="32373E"/>
      </a:dk2>
      <a:lt2>
        <a:srgbClr val="999999"/>
      </a:lt2>
      <a:accent1>
        <a:srgbClr val="0F4B8F"/>
      </a:accent1>
      <a:accent2>
        <a:srgbClr val="0F7DC2"/>
      </a:accent2>
      <a:accent3>
        <a:srgbClr val="13AC74"/>
      </a:accent3>
      <a:accent4>
        <a:srgbClr val="8E59A3"/>
      </a:accent4>
      <a:accent5>
        <a:srgbClr val="62459B"/>
      </a:accent5>
      <a:accent6>
        <a:srgbClr val="2CACAD"/>
      </a:accent6>
      <a:hlink>
        <a:srgbClr val="0F7DC2"/>
      </a:hlink>
      <a:folHlink>
        <a:srgbClr val="0F4B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 Prism Slide Master 2017" id="{E694AA38-2C85-4CF5-813A-E95A0F5AC565}" vid="{7A1A99AA-B676-466B-BEF4-CCA592095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768BC3BD8688418DB479A8ACD78C19" ma:contentTypeVersion="0" ma:contentTypeDescription="Create a new document." ma:contentTypeScope="" ma:versionID="d7af05181fac0636a7496051b1358a5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5058BEC-C8AA-4075-9178-F48DBD7802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6DAB7DB-F330-44FA-A31F-7DCB2E587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91A0A8-1C2F-4A23-9119-5AA30B9F2771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Prism Slide Master 2017</Template>
  <TotalTime>12341</TotalTime>
  <Words>1118</Words>
  <Application>Microsoft Office PowerPoint</Application>
  <PresentationFormat>Custom</PresentationFormat>
  <Paragraphs>148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PowerPoint Master wTrademark_New_eLearning_Graphics</vt:lpstr>
      <vt:lpstr>Unit Testing in Legacy Code</vt:lpstr>
      <vt:lpstr>What’s the problem with testing legacy code?</vt:lpstr>
      <vt:lpstr>So why bother?</vt:lpstr>
      <vt:lpstr>Unit testing regular code</vt:lpstr>
      <vt:lpstr>Tools available in legacy code</vt:lpstr>
      <vt:lpstr>Using reflection</vt:lpstr>
      <vt:lpstr>ReflectionHelper.SetPrivateField</vt:lpstr>
      <vt:lpstr>ReflectionHelper.InvokePrivateMethod</vt:lpstr>
      <vt:lpstr>Getting or setting auto-properties with reflection</vt:lpstr>
      <vt:lpstr>When to use reflection</vt:lpstr>
      <vt:lpstr>Overriding methods</vt:lpstr>
      <vt:lpstr>Method replacement</vt:lpstr>
      <vt:lpstr>MethodReplacer</vt:lpstr>
      <vt:lpstr>MethodReplacer.ReplaceMethod</vt:lpstr>
      <vt:lpstr>What NOT to do</vt:lpstr>
      <vt:lpstr>What TO do</vt:lpstr>
      <vt:lpstr>IMPORTANT</vt:lpstr>
      <vt:lpstr>PowerPoint Presentation</vt:lpstr>
      <vt:lpstr>A challenge</vt:lpstr>
    </vt:vector>
  </TitlesOfParts>
  <Company>Blue Prism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Redbond</dc:creator>
  <cp:lastModifiedBy>Daniel Errington</cp:lastModifiedBy>
  <cp:revision>334</cp:revision>
  <cp:lastPrinted>2012-08-20T09:33:16Z</cp:lastPrinted>
  <dcterms:created xsi:type="dcterms:W3CDTF">2017-02-10T07:29:27Z</dcterms:created>
  <dcterms:modified xsi:type="dcterms:W3CDTF">2018-02-22T15:46:40Z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0x010100DE768BC3BD8688418DB479A8ACD78C19</vt:lpwstr>
  </property>
</Properties>
</file>