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51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4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40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38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79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2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018007-F527-42C2-B98C-CEE73220AA5F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343C1C-46D7-4FC0-8762-3932F31D6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5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iki.db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305-721A-46BE-B6DC-558A3ABA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758952"/>
            <a:ext cx="6271117" cy="4041648"/>
          </a:xfrm>
        </p:spPr>
        <p:txBody>
          <a:bodyPr>
            <a:normAutofit/>
          </a:bodyPr>
          <a:lstStyle/>
          <a:p>
            <a:r>
              <a:rPr lang="en-GB" dirty="0"/>
              <a:t>Creating a Chatbot for Wikipedia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1BBA5-6D2A-40F3-ADBF-A80258AF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800600"/>
            <a:ext cx="6274756" cy="1412294"/>
          </a:xfrm>
        </p:spPr>
        <p:txBody>
          <a:bodyPr>
            <a:normAutofit/>
          </a:bodyPr>
          <a:lstStyle/>
          <a:p>
            <a:r>
              <a:rPr lang="en-GB" dirty="0"/>
              <a:t>Final Year Project</a:t>
            </a:r>
          </a:p>
          <a:p>
            <a:r>
              <a:rPr lang="en-GB" dirty="0"/>
              <a:t>Alex Turner</a:t>
            </a:r>
          </a:p>
        </p:txBody>
      </p:sp>
      <p:pic>
        <p:nvPicPr>
          <p:cNvPr id="4" name="Picture 4" descr="https://upload.wikimedia.org/wikipedia/en/thumb/8/80/Wikipedia-logo-v2.svg/1024px-Wikipedia-logo-v2.svg.png">
            <a:extLst>
              <a:ext uri="{FF2B5EF4-FFF2-40B4-BE49-F238E27FC236}">
                <a16:creationId xmlns:a16="http://schemas.microsoft.com/office/drawing/2014/main" id="{EFC71149-B200-4A21-AA03-C1260C80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051" y="1418232"/>
            <a:ext cx="4407163" cy="40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7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20445-B44B-401F-93F4-9F88792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2822-C0C2-4FE0-9E34-EA6C1C54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conversational chatbot for a user to ask questions about Wikipedia articles</a:t>
            </a:r>
          </a:p>
          <a:p>
            <a:r>
              <a:rPr lang="en-GB" dirty="0"/>
              <a:t>E.g.: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chatbot will answer factoid questions based on data drawn from Wikipedia</a:t>
            </a:r>
          </a:p>
          <a:p>
            <a:r>
              <a:rPr lang="en-GB" dirty="0"/>
              <a:t>The chatbot will using machine learning to self-improve based on user’s feedback.</a:t>
            </a:r>
          </a:p>
          <a:p>
            <a:pPr lvl="1"/>
            <a:r>
              <a:rPr lang="en-GB" dirty="0"/>
              <a:t>If the user gets a response that was not what they expect, they can indicate this and the chatbot can adjust the probability of that response accordingly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2E4CF-E838-45EC-9410-04047413E082}"/>
              </a:ext>
            </a:extLst>
          </p:cNvPr>
          <p:cNvSpPr txBox="1"/>
          <p:nvPr/>
        </p:nvSpPr>
        <p:spPr>
          <a:xfrm>
            <a:off x="2617364" y="2838960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Q: “Where was Alan Turing born?”</a:t>
            </a:r>
          </a:p>
          <a:p>
            <a:r>
              <a:rPr lang="en-GB" dirty="0"/>
              <a:t>A: “Alan Turing was born in Maida Vale, London”</a:t>
            </a:r>
          </a:p>
        </p:txBody>
      </p:sp>
    </p:spTree>
    <p:extLst>
      <p:ext uri="{BB962C8B-B14F-4D97-AF65-F5344CB8AC3E}">
        <p14:creationId xmlns:p14="http://schemas.microsoft.com/office/powerpoint/2010/main" val="9822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20445-B44B-401F-93F4-9F88792D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2822-C0C2-4FE0-9E34-EA6C1C54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Having worked on conversational chatbot applications during placement at Oracle, I’d like to continue to explore the field more</a:t>
            </a:r>
          </a:p>
          <a:p>
            <a:r>
              <a:rPr lang="en-GB" dirty="0"/>
              <a:t>A chatbot for Wikipedia gives fast access to a huge knowledge </a:t>
            </a:r>
            <a:r>
              <a:rPr lang="en-GB"/>
              <a:t>base for users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76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655F-90B5-413E-9788-CE591EAA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12D8-8A13-49C6-ACFA-1A5141A2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will be drawn from </a:t>
            </a:r>
            <a:r>
              <a:rPr lang="en-GB" dirty="0" err="1"/>
              <a:t>DBpedia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https://wiki.dbpedia.org/</a:t>
            </a:r>
            <a:r>
              <a:rPr lang="en-GB" dirty="0"/>
              <a:t>)</a:t>
            </a:r>
          </a:p>
          <a:p>
            <a:r>
              <a:rPr lang="en-GB" dirty="0" err="1"/>
              <a:t>DBpedia</a:t>
            </a:r>
            <a:r>
              <a:rPr lang="en-GB" dirty="0"/>
              <a:t> is an open dataset which structures Wikipedia data into meaningful ontologies so that the data is easier to process</a:t>
            </a:r>
          </a:p>
          <a:p>
            <a:r>
              <a:rPr lang="en-GB" dirty="0"/>
              <a:t>From the </a:t>
            </a:r>
            <a:r>
              <a:rPr lang="en-GB" dirty="0" err="1"/>
              <a:t>DBpedia</a:t>
            </a:r>
            <a:r>
              <a:rPr lang="en-GB" dirty="0"/>
              <a:t>  Alan Turing dataset</a:t>
            </a:r>
          </a:p>
          <a:p>
            <a:endParaRPr lang="en-GB" dirty="0"/>
          </a:p>
          <a:p>
            <a:r>
              <a:rPr lang="en-GB" dirty="0"/>
              <a:t>This makes it easy to find the correct data for the user’s query</a:t>
            </a:r>
          </a:p>
          <a:p>
            <a:r>
              <a:rPr lang="en-GB" dirty="0"/>
              <a:t>The dataset is large, consisting of 4.58 million things, including 1,445,000 persons and 735,000 places</a:t>
            </a:r>
          </a:p>
          <a:p>
            <a:r>
              <a:rPr lang="en-GB" dirty="0"/>
              <a:t>Querying the database can be done via a SPARQL query endpoint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535D1-0698-408F-A00E-E6FAF1828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45" t="57976" r="42240" b="38786"/>
          <a:stretch/>
        </p:blipFill>
        <p:spPr>
          <a:xfrm>
            <a:off x="2334769" y="3429000"/>
            <a:ext cx="4862986" cy="587945"/>
          </a:xfrm>
          <a:prstGeom prst="rect">
            <a:avLst/>
          </a:prstGeom>
        </p:spPr>
      </p:pic>
      <p:pic>
        <p:nvPicPr>
          <p:cNvPr id="2050" name="Picture 2" descr="https://wiki.dbpedia.org/sites/default/files/DBpediaLogoFull.png">
            <a:extLst>
              <a:ext uri="{FF2B5EF4-FFF2-40B4-BE49-F238E27FC236}">
                <a16:creationId xmlns:a16="http://schemas.microsoft.com/office/drawing/2014/main" id="{13964BFE-93D3-420E-954E-37908128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48" y="232009"/>
            <a:ext cx="2583804" cy="15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5AF9-6AB7-4D3A-8E48-CA7BBCD4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3C33-68B6-4ADD-B207-D855EC9C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5DFF-0B51-450C-9E89-6BD0D668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212C-6D2C-4810-A8A1-53627CAC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37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4B98F-8496-4025-88FC-E13615E80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en-GB"/>
              <a:t>Any Questions?</a:t>
            </a:r>
            <a:endParaRPr lang="en-GB" dirty="0"/>
          </a:p>
        </p:txBody>
      </p:sp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5AD1A925-8D2A-4DF8-B8EE-B3ADE3397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969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Creating a Chatbot for Wikipedia Articles</vt:lpstr>
      <vt:lpstr>The Project</vt:lpstr>
      <vt:lpstr>Motivation</vt:lpstr>
      <vt:lpstr>Data and Processing</vt:lpstr>
      <vt:lpstr>Research</vt:lpstr>
      <vt:lpstr>Project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Chatbot for Wikipedia Articles</dc:title>
  <dc:creator>Alex Turner</dc:creator>
  <cp:lastModifiedBy>Turner, Alex W (UG - Computer Science)</cp:lastModifiedBy>
  <cp:revision>4</cp:revision>
  <dcterms:created xsi:type="dcterms:W3CDTF">2019-11-12T14:09:47Z</dcterms:created>
  <dcterms:modified xsi:type="dcterms:W3CDTF">2019-11-12T15:07:36Z</dcterms:modified>
</cp:coreProperties>
</file>