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9">
              <a:solidFill>
                <a:srgbClr val="FFFFFF"/>
              </a:solidFill>
              <a:latin typeface="Century School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0" strike="noStrike" spc="-52">
                <a:solidFill>
                  <a:srgbClr val="FFFFFF"/>
                </a:solidFill>
                <a:latin typeface="Century Schoolbook"/>
              </a:rPr>
              <a:t>Click to edit Master title style</a:t>
            </a:r>
            <a:endParaRPr lang="en-US" sz="7200" b="0" strike="noStrike" spc="-1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9CEA092-2E9A-450B-AAA0-2ED98AA91097}" type="datetime">
              <a:rPr lang="en-GB" sz="1050" b="0" strike="noStrike" spc="-1">
                <a:solidFill>
                  <a:srgbClr val="808080"/>
                </a:solidFill>
                <a:latin typeface="Century Schoolbook"/>
              </a:rPr>
              <a:t>20/05/2020</a:t>
            </a:fld>
            <a:endParaRPr lang="en-GB" sz="105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Autofit/>
          </a:bodyPr>
          <a:lstStyle/>
          <a:p>
            <a:pPr algn="ctr">
              <a:lnSpc>
                <a:spcPct val="100000"/>
              </a:lnSpc>
            </a:pPr>
            <a:fld id="{ECC6023A-3482-4D7F-99BD-CDD6044AECE4}" type="slidenum">
              <a:rPr lang="en-GB" sz="3600" b="0" strike="noStrike" spc="-1">
                <a:solidFill>
                  <a:srgbClr val="A6A6A6"/>
                </a:solidFill>
                <a:latin typeface="Century Schoolbook"/>
              </a:rPr>
              <a:t>‹#›</a:t>
            </a:fld>
            <a:endParaRPr lang="en-GB" sz="36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9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School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School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School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School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School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61920" y="758880"/>
            <a:ext cx="5714088" cy="3839753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7200" b="0" strike="noStrike" spc="-52" dirty="0">
                <a:solidFill>
                  <a:srgbClr val="FFFFFF"/>
                </a:solidFill>
                <a:latin typeface="Century Schoolbook"/>
              </a:rPr>
              <a:t>How Linked Data Can Be Used To Develop A Chatbot To Answer Wikipedia Queries</a:t>
            </a:r>
            <a:endParaRPr lang="en-US" sz="7200" b="0" strike="noStrike" spc="-1" dirty="0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961920" y="4800600"/>
            <a:ext cx="6274440" cy="1411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n-GB" sz="2200" b="0" strike="noStrike" spc="9">
                <a:solidFill>
                  <a:srgbClr val="BFBFBF"/>
                </a:solidFill>
                <a:latin typeface="Century Schoolbook"/>
              </a:rPr>
              <a:t>Final Year Project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n-GB" sz="2200" b="0" strike="noStrike" spc="9">
                <a:solidFill>
                  <a:srgbClr val="BFBFBF"/>
                </a:solidFill>
                <a:latin typeface="Century Schoolbook"/>
              </a:rPr>
              <a:t>Alex Turner</a:t>
            </a:r>
            <a:endParaRPr lang="en-GB" sz="2200" b="0" strike="noStrike" spc="-1">
              <a:latin typeface="Arial"/>
            </a:endParaRPr>
          </a:p>
        </p:txBody>
      </p:sp>
      <p:pic>
        <p:nvPicPr>
          <p:cNvPr id="87" name="Picture 4"/>
          <p:cNvPicPr/>
          <p:nvPr/>
        </p:nvPicPr>
        <p:blipFill>
          <a:blip r:embed="rId2"/>
          <a:stretch/>
        </p:blipFill>
        <p:spPr>
          <a:xfrm>
            <a:off x="6823080" y="1418400"/>
            <a:ext cx="4406760" cy="402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Chatbot for Wikipedia Articles</dc:title>
  <dc:subject/>
  <dc:creator>Turner, Alex W (UG - Computer Science)</dc:creator>
  <dc:description/>
  <cp:lastModifiedBy>Alex Turner</cp:lastModifiedBy>
  <cp:revision>15</cp:revision>
  <dcterms:created xsi:type="dcterms:W3CDTF">2019-11-13T12:30:27Z</dcterms:created>
  <dcterms:modified xsi:type="dcterms:W3CDTF">2020-05-20T13:41:18Z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