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51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8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018007-F527-42C2-B98C-CEE73220AA5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5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iki.db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05-721A-46BE-B6DC-558A3ABA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GB" dirty="0"/>
              <a:t>Creating a Chatbot for Wikipedia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BBA5-6D2A-40F3-ADBF-A80258AF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GB" dirty="0"/>
              <a:t>Final Year Project</a:t>
            </a:r>
          </a:p>
          <a:p>
            <a:r>
              <a:rPr lang="en-GB" dirty="0"/>
              <a:t>Alex Turner</a:t>
            </a:r>
          </a:p>
        </p:txBody>
      </p:sp>
      <p:pic>
        <p:nvPicPr>
          <p:cNvPr id="4" name="Picture 4" descr="https://upload.wikimedia.org/wikipedia/en/thumb/8/80/Wikipedia-logo-v2.svg/1024px-Wikipedia-logo-v2.svg.png">
            <a:extLst>
              <a:ext uri="{FF2B5EF4-FFF2-40B4-BE49-F238E27FC236}">
                <a16:creationId xmlns:a16="http://schemas.microsoft.com/office/drawing/2014/main" id="{EFC71149-B200-4A21-AA03-C1260C80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051" y="1418232"/>
            <a:ext cx="4407163" cy="40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7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20445-B44B-401F-93F4-9F8879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2822-C0C2-4FE0-9E34-EA6C1C54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conversational chatbot for a user to ask questions about Wikipedia articles</a:t>
            </a:r>
          </a:p>
          <a:p>
            <a:r>
              <a:rPr lang="en-GB" dirty="0"/>
              <a:t>E.g.: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chatbot will answer factoid questions based on data drawn from Wikipedia</a:t>
            </a:r>
          </a:p>
          <a:p>
            <a:r>
              <a:rPr lang="en-GB" dirty="0"/>
              <a:t>The chatbot will using machine learning to self-improve based on user’s feedback.</a:t>
            </a:r>
          </a:p>
          <a:p>
            <a:pPr lvl="1"/>
            <a:r>
              <a:rPr lang="en-GB" dirty="0"/>
              <a:t>If the user gets a response that was not what they expect, they can indicate this and the chatbot can adjust the probability of that response accordingly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2E4CF-E838-45EC-9410-04047413E082}"/>
              </a:ext>
            </a:extLst>
          </p:cNvPr>
          <p:cNvSpPr txBox="1"/>
          <p:nvPr/>
        </p:nvSpPr>
        <p:spPr>
          <a:xfrm>
            <a:off x="2617364" y="2838960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Q: “Where was Alan Turing born?”</a:t>
            </a:r>
          </a:p>
          <a:p>
            <a:r>
              <a:rPr lang="en-GB" dirty="0"/>
              <a:t>A: “Alan Turing was born in Maida Vale, London”</a:t>
            </a:r>
          </a:p>
        </p:txBody>
      </p:sp>
    </p:spTree>
    <p:extLst>
      <p:ext uri="{BB962C8B-B14F-4D97-AF65-F5344CB8AC3E}">
        <p14:creationId xmlns:p14="http://schemas.microsoft.com/office/powerpoint/2010/main" val="9822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20445-B44B-401F-93F4-9F8879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2822-C0C2-4FE0-9E34-EA6C1C54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706" y="1828800"/>
            <a:ext cx="8595360" cy="4351337"/>
          </a:xfrm>
        </p:spPr>
        <p:txBody>
          <a:bodyPr/>
          <a:lstStyle/>
          <a:p>
            <a:r>
              <a:rPr lang="en-GB" dirty="0"/>
              <a:t>Having worked on conversational chatbot applications during placement at Oracle, I’d like to continue to explore the field more</a:t>
            </a:r>
          </a:p>
          <a:p>
            <a:r>
              <a:rPr lang="en-GB" dirty="0"/>
              <a:t>A chatbot for Wikipedia gives fast access to a huge knowledge base for users</a:t>
            </a:r>
          </a:p>
          <a:p>
            <a:r>
              <a:rPr lang="en-GB" dirty="0"/>
              <a:t>If the implementation is successful, could be adapted to other datasets – e.g. Frequently Asked Questions, or knowledge bases for companies</a:t>
            </a:r>
          </a:p>
          <a:p>
            <a:endParaRPr lang="en-GB" dirty="0"/>
          </a:p>
        </p:txBody>
      </p:sp>
      <p:pic>
        <p:nvPicPr>
          <p:cNvPr id="6" name="Picture 4" descr="https://upload.wikimedia.org/wikipedia/en/thumb/8/80/Wikipedia-logo-v2.svg/1024px-Wikipedia-logo-v2.svg.png">
            <a:extLst>
              <a:ext uri="{FF2B5EF4-FFF2-40B4-BE49-F238E27FC236}">
                <a16:creationId xmlns:a16="http://schemas.microsoft.com/office/drawing/2014/main" id="{56564454-4A3C-4C91-8311-FB98D971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7005" y="3835131"/>
            <a:ext cx="2993396" cy="27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6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655F-90B5-413E-9788-CE591EA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12D8-8A13-49C6-ACFA-1A5141A2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will be drawn from </a:t>
            </a:r>
            <a:r>
              <a:rPr lang="en-GB" dirty="0" err="1"/>
              <a:t>DBpedia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https://wiki.dbpedia.org/</a:t>
            </a:r>
            <a:r>
              <a:rPr lang="en-GB" dirty="0"/>
              <a:t>)</a:t>
            </a:r>
          </a:p>
          <a:p>
            <a:r>
              <a:rPr lang="en-GB" dirty="0" err="1"/>
              <a:t>DBpedia</a:t>
            </a:r>
            <a:r>
              <a:rPr lang="en-GB" dirty="0"/>
              <a:t> is an open dataset which structures Wikipedia data into meaningful ontologies so that the data is easier to process</a:t>
            </a:r>
          </a:p>
          <a:p>
            <a:r>
              <a:rPr lang="en-GB" dirty="0"/>
              <a:t>From the </a:t>
            </a:r>
            <a:r>
              <a:rPr lang="en-GB" dirty="0" err="1"/>
              <a:t>DBpedia</a:t>
            </a:r>
            <a:r>
              <a:rPr lang="en-GB" dirty="0"/>
              <a:t> ‘Alan Turing’ record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makes it easy to find the correct data for the user’s query</a:t>
            </a:r>
          </a:p>
          <a:p>
            <a:r>
              <a:rPr lang="en-GB" dirty="0"/>
              <a:t>The dataset is large, consisting of 4.58 million things, including 1,445,000 persons and 735,000 places</a:t>
            </a:r>
          </a:p>
          <a:p>
            <a:r>
              <a:rPr lang="en-GB" dirty="0"/>
              <a:t>Querying the database can be done via a SPARQL query endpoint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535D1-0698-408F-A00E-E6FAF1828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45" t="57976" r="42240" b="38786"/>
          <a:stretch/>
        </p:blipFill>
        <p:spPr>
          <a:xfrm>
            <a:off x="2334768" y="3521279"/>
            <a:ext cx="4862986" cy="587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https://wiki.dbpedia.org/sites/default/files/DBpediaLogoFull.png">
            <a:extLst>
              <a:ext uri="{FF2B5EF4-FFF2-40B4-BE49-F238E27FC236}">
                <a16:creationId xmlns:a16="http://schemas.microsoft.com/office/drawing/2014/main" id="{13964BFE-93D3-420E-954E-37908128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48" y="232009"/>
            <a:ext cx="2583804" cy="1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5AF9-6AB7-4D3A-8E48-CA7BBCD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C33-68B6-4ADD-B207-D855EC9C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Current Solutions</a:t>
            </a:r>
          </a:p>
          <a:p>
            <a:pPr lvl="1"/>
            <a:r>
              <a:rPr lang="en-GB" dirty="0" err="1"/>
              <a:t>DBPedia</a:t>
            </a:r>
            <a:r>
              <a:rPr lang="en-GB" dirty="0"/>
              <a:t> Chatbot</a:t>
            </a:r>
          </a:p>
          <a:p>
            <a:pPr lvl="2"/>
            <a:r>
              <a:rPr lang="en-GB" dirty="0"/>
              <a:t>Not properly implemented – only answers a couple of sample questions</a:t>
            </a:r>
          </a:p>
          <a:p>
            <a:pPr marL="548640" lvl="2" indent="0">
              <a:buNone/>
            </a:pPr>
            <a:endParaRPr lang="en-GB" dirty="0"/>
          </a:p>
          <a:p>
            <a:pPr lvl="1"/>
            <a:r>
              <a:rPr lang="en-GB" dirty="0"/>
              <a:t>Google Assistant / Google Search</a:t>
            </a:r>
          </a:p>
          <a:p>
            <a:pPr lvl="2"/>
            <a:r>
              <a:rPr lang="en-GB" dirty="0"/>
              <a:t>Very effective but very broad</a:t>
            </a:r>
          </a:p>
          <a:p>
            <a:pPr lvl="2"/>
            <a:r>
              <a:rPr lang="en-GB" dirty="0"/>
              <a:t>Closed source</a:t>
            </a:r>
          </a:p>
          <a:p>
            <a:pPr lvl="2"/>
            <a:endParaRPr lang="en-GB" dirty="0"/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Java with AIML - Artificial Intelligence Modelling Language</a:t>
            </a:r>
          </a:p>
          <a:p>
            <a:pPr lvl="1"/>
            <a:r>
              <a:rPr lang="en-GB" dirty="0"/>
              <a:t>Scalable, many effective libraries for chatbots e.g. </a:t>
            </a:r>
            <a:r>
              <a:rPr lang="en-GB"/>
              <a:t>Program AB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708E7-C592-4FA1-B954-46ED3C30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54" y="3799505"/>
            <a:ext cx="2760291" cy="3058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77A7E-6681-4B9C-9BD1-BD10AD1A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92" y="640081"/>
            <a:ext cx="4358844" cy="30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DFF-0B51-450C-9E89-6BD0D668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5658"/>
          </a:xfrm>
        </p:spPr>
        <p:txBody>
          <a:bodyPr/>
          <a:lstStyle/>
          <a:p>
            <a:r>
              <a:rPr lang="en-GB" dirty="0"/>
              <a:t>Project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39CE-F911-44C0-8CA7-699F6CF0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35" y="1071418"/>
            <a:ext cx="7937433" cy="5524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C9357-DAD7-4AD6-B5E8-870F55D5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21" y="987186"/>
            <a:ext cx="8252148" cy="58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4B98F-8496-4025-88FC-E13615E8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GB"/>
              <a:t>Any Questions?</a:t>
            </a:r>
            <a:endParaRPr lang="en-GB" dirty="0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5AD1A925-8D2A-4DF8-B8EE-B3ADE3397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69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Creating a Chatbot for Wikipedia Articles</vt:lpstr>
      <vt:lpstr>The Project</vt:lpstr>
      <vt:lpstr>Motivation</vt:lpstr>
      <vt:lpstr>Data and Processing</vt:lpstr>
      <vt:lpstr>Research</vt:lpstr>
      <vt:lpstr>Project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Chatbot for Wikipedia Articles</dc:title>
  <dc:creator>Turner, Alex W (UG - Computer Science)</dc:creator>
  <cp:lastModifiedBy>Turner, Alex W (UG - Computer Science)</cp:lastModifiedBy>
  <cp:revision>7</cp:revision>
  <dcterms:created xsi:type="dcterms:W3CDTF">2019-11-13T12:30:27Z</dcterms:created>
  <dcterms:modified xsi:type="dcterms:W3CDTF">2019-11-13T12:52:09Z</dcterms:modified>
</cp:coreProperties>
</file>