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F42-D656-4AD0-BBA1-F7D3ABFA6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6AEA1-AE5F-49FF-A5AF-26BD0FAA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928F-8880-45C1-BE95-F279576A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0BC3-66A3-42CD-AD21-5B7B74EB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7DB26-AC75-41AD-B1FD-7D602DF7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1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1DD5-A318-45F5-AA21-79E11E34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5C13D-12DF-47E1-AD7E-1764C7A7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2CD5-6874-4482-AFBC-C9114135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42D3-9BA0-4DBE-BC72-2BFA7CAF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3162-0687-4EAC-8C95-8FE2885E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1A8C8-750D-4B5A-9984-24C2935E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13871-6903-4295-B26B-A4004CB0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5850-BB0B-43DA-9F7F-D70EC6EE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8693-A9F2-40CB-9C3F-80A83526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104D-BC2A-45B6-9652-FECC38EB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7C73-FB47-4D81-9B41-ED6924D4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D2C9-CECB-4609-B3B5-740D04C6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6A9F-FC26-4F74-A5A9-EC65C256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01B2-0206-4B10-9728-A60F539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CDFE-03EC-4DB5-8FED-E1F22F4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2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E7A-2196-4F9C-B6A5-300099DC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E0CA4-C40C-4138-9E1C-BDC1C087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6D21-0F1A-4D59-B7F3-5DBD705B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C91B-0A92-4770-900F-D6FE687D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C9B8-5616-4053-A9E0-34FD4AB3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C618-A5D8-4681-8C0F-51D52C1F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295D-FC5C-40E3-A8FC-C3BA85B00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E0EDA-ADF6-46B8-AF28-5A1B53B2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205A-E553-4BF2-A2AE-5E292B8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A14C8-ECD5-4D97-8DDF-0CC91DED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C2056-A279-4B2F-AF77-E83C98B5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4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6ABF-F8A9-4EE9-A83B-4D89835A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448D1-F265-4AEA-A7F3-106ED679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B348-FF12-4BC0-A806-D023EBF8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6194E-A27F-4E82-A0E7-68BF20B64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4DEEB-04A2-41DF-91B3-3CBDFB71C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CEC51-C224-443E-BA95-D6181397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87627-0846-4390-94DC-0DD72014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F10A5-61BB-429E-992C-AC11324C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5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16E4-85C7-414F-BC0B-93970423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3BF11-0601-4EA5-B4D8-29E4D273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20E58-78D0-460C-B103-8B54A9F0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D40CD-2D43-41B9-A604-4D279EBC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5640F-E26B-43EA-96C1-442A4B13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6CD24-8940-4931-AD35-7761466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2C9BD-B9CF-4044-96EE-A54B89DE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511D-3776-4EB3-9975-5678C0F9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3596-8CC9-4662-964A-9988CEF2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B641-2B62-4D8A-B872-FB98CD46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A3E37-401A-48CB-B5CA-9BA10951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4BB4-B296-42D3-B298-E5EBD4C6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590CE-9588-49DB-BA19-BF53C34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F515-2409-45E1-A73A-987EA384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E34D6-430E-4A44-9FAC-807612B0B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D2F19-B255-4CE7-97AB-1E8CB2BB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6504-D389-4C41-BCF6-8A316F71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8CD4-A41A-4152-9757-132AEE24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7656-9B69-448E-BD5D-E5E15901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8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CF854-CA43-4A74-ACDC-953E76AC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694A-1F4C-4F79-9CA5-671CFCB8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7306-5130-499D-A2D7-52180C86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F3F3-BAB2-4537-B036-272C40F92EF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9ED0-586D-4251-83B1-1666529B1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8775E-FE19-43B2-8F6A-8EC167416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99CE-FC62-40E6-8D4C-05D5DAC1A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26C9-3218-40E8-988A-A1EE0979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40" y="1342239"/>
            <a:ext cx="5638800" cy="2480010"/>
          </a:xfrm>
        </p:spPr>
        <p:txBody>
          <a:bodyPr>
            <a:normAutofit fontScale="90000"/>
          </a:bodyPr>
          <a:lstStyle/>
          <a:p>
            <a:r>
              <a:rPr lang="en-US" spc="-52" dirty="0">
                <a:latin typeface="+mn-lt"/>
              </a:rPr>
              <a:t>Developing A Chatbot To Answer Wikipedia Queries</a:t>
            </a:r>
            <a:endParaRPr lang="en-GB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89D2A-6EDB-4E66-B7B8-5861E096F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440" y="4907756"/>
            <a:ext cx="5473560" cy="16557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n-GB" sz="3200" spc="9" dirty="0">
                <a:latin typeface="+mj-lt"/>
              </a:rPr>
              <a:t>Final Year Project</a:t>
            </a:r>
            <a:endParaRPr lang="en-GB" sz="3200" spc="-1" dirty="0">
              <a:latin typeface="+mj-lt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n-GB" sz="3200" spc="9" dirty="0">
                <a:latin typeface="+mj-lt"/>
              </a:rPr>
              <a:t>Alex Turner</a:t>
            </a:r>
            <a:endParaRPr lang="en-GB" sz="3200" spc="-1" dirty="0">
              <a:latin typeface="+mj-lt"/>
            </a:endParaRPr>
          </a:p>
          <a:p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B713F4-D09D-44A9-BB55-87DFD23B4B7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62800" y="1520888"/>
            <a:ext cx="4406760" cy="402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00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F4FB-4D3D-4AE3-86C7-CF7656F6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9FA9-DC12-4A2C-9D73-85EC4F64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Chatbot application for answering factoid questions about people and countries</a:t>
            </a:r>
          </a:p>
          <a:p>
            <a:pPr lvl="1"/>
            <a:r>
              <a:rPr lang="en-GB" dirty="0"/>
              <a:t>Who is Alan Turing?</a:t>
            </a:r>
          </a:p>
          <a:p>
            <a:pPr lvl="1"/>
            <a:r>
              <a:rPr lang="en-GB" dirty="0"/>
              <a:t>What is he known for?</a:t>
            </a:r>
          </a:p>
          <a:p>
            <a:pPr lvl="1"/>
            <a:r>
              <a:rPr lang="en-GB" dirty="0"/>
              <a:t>Where was Barack Obama born?</a:t>
            </a:r>
          </a:p>
          <a:p>
            <a:pPr lvl="1"/>
            <a:r>
              <a:rPr lang="en-GB" dirty="0"/>
              <a:t>What is the capital of Honduras?</a:t>
            </a:r>
          </a:p>
        </p:txBody>
      </p:sp>
    </p:spTree>
    <p:extLst>
      <p:ext uri="{BB962C8B-B14F-4D97-AF65-F5344CB8AC3E}">
        <p14:creationId xmlns:p14="http://schemas.microsoft.com/office/powerpoint/2010/main" val="21146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EDBF-46A5-4D61-B2E5-B3957726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65CF-55F5-4D09-9482-CF8CECCB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Discuss and explore current and future uses of chatbots in research and industry environments.</a:t>
            </a:r>
          </a:p>
          <a:p>
            <a:r>
              <a:rPr lang="en-GB" dirty="0"/>
              <a:t>Gather user requirements for a chatbot knowledge base implementation within the scope of the project.</a:t>
            </a:r>
          </a:p>
          <a:p>
            <a:r>
              <a:rPr lang="en-GB" dirty="0"/>
              <a:t>Implement a novel chatbot application to resolve user queries and provide worthwhile responses automatically.</a:t>
            </a:r>
          </a:p>
          <a:p>
            <a:r>
              <a:rPr lang="en-GB" dirty="0"/>
              <a:t>Test the implementation against the requirements set out by the users.</a:t>
            </a:r>
          </a:p>
          <a:p>
            <a:r>
              <a:rPr lang="en-GB" dirty="0"/>
              <a:t>Evaluate the success of the implementation of the system with regards to the scope and requirements of the project, and provide suggestions for future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27995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E916-BE50-4B13-9266-433E1603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6651-F019-4AF5-9C74-E0B54589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r>
              <a:rPr lang="en-GB" dirty="0"/>
              <a:t>Spring Boot</a:t>
            </a:r>
          </a:p>
          <a:p>
            <a:r>
              <a:rPr lang="en-GB" dirty="0"/>
              <a:t>Artificial Mark-up Language (AIML)</a:t>
            </a:r>
          </a:p>
          <a:p>
            <a:r>
              <a:rPr lang="en-GB" dirty="0"/>
              <a:t>SPARQL Query Language</a:t>
            </a:r>
          </a:p>
          <a:p>
            <a:r>
              <a:rPr lang="en-GB" dirty="0" err="1"/>
              <a:t>DBPedia</a:t>
            </a:r>
            <a:endParaRPr lang="en-GB" dirty="0"/>
          </a:p>
        </p:txBody>
      </p:sp>
      <p:pic>
        <p:nvPicPr>
          <p:cNvPr id="1026" name="Picture 2" descr="DBpedia - Wikipedia">
            <a:extLst>
              <a:ext uri="{FF2B5EF4-FFF2-40B4-BE49-F238E27FC236}">
                <a16:creationId xmlns:a16="http://schemas.microsoft.com/office/drawing/2014/main" id="{63477987-D355-4533-9864-B2F5BD5F1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43" y="3028425"/>
            <a:ext cx="3417117" cy="21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0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B43A-61AA-4843-9D2E-A299A072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33F04A-B614-47E3-ABCA-AB7CCC423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58" y="1690688"/>
            <a:ext cx="6986956" cy="4351338"/>
          </a:xfrm>
        </p:spPr>
      </p:pic>
    </p:spTree>
    <p:extLst>
      <p:ext uri="{BB962C8B-B14F-4D97-AF65-F5344CB8AC3E}">
        <p14:creationId xmlns:p14="http://schemas.microsoft.com/office/powerpoint/2010/main" val="224652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1E77-E8FE-412B-A32C-6DE2EB9E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20DA-20EB-47CA-AD78-6D34CB7A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Improved search functionality</a:t>
            </a:r>
          </a:p>
          <a:p>
            <a:r>
              <a:rPr lang="en-GB" dirty="0"/>
              <a:t>More robust filtering</a:t>
            </a:r>
          </a:p>
          <a:p>
            <a:r>
              <a:rPr lang="en-GB" dirty="0"/>
              <a:t>Extension to more datasets</a:t>
            </a:r>
          </a:p>
          <a:p>
            <a:r>
              <a:rPr lang="en-GB" dirty="0"/>
              <a:t>User feedback system</a:t>
            </a:r>
          </a:p>
        </p:txBody>
      </p:sp>
    </p:spTree>
    <p:extLst>
      <p:ext uri="{BB962C8B-B14F-4D97-AF65-F5344CB8AC3E}">
        <p14:creationId xmlns:p14="http://schemas.microsoft.com/office/powerpoint/2010/main" val="275226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25BC-7F39-4AC5-985C-401F86F0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81E7-0F7F-4F12-BF6B-B37BF359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Successful project, the implementation was effective and met the requirements</a:t>
            </a:r>
          </a:p>
          <a:p>
            <a:r>
              <a:rPr lang="en-GB" dirty="0"/>
              <a:t>Pattern-based system was very manual</a:t>
            </a:r>
          </a:p>
          <a:p>
            <a:r>
              <a:rPr lang="en-GB" dirty="0"/>
              <a:t>A user feedback loop would be useful to provide more relevant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48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Developing A Chatbot To Answer Wikipedia Queries</vt:lpstr>
      <vt:lpstr>Overview</vt:lpstr>
      <vt:lpstr>Objectives</vt:lpstr>
      <vt:lpstr>Technologies</vt:lpstr>
      <vt:lpstr>Architecture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Linked Data Can Be Used To Develop A Chatbot To Answer Wikipedia Queries</dc:title>
  <dc:creator>Alex Turner</dc:creator>
  <cp:lastModifiedBy>Alex Turner</cp:lastModifiedBy>
  <cp:revision>4</cp:revision>
  <dcterms:created xsi:type="dcterms:W3CDTF">2020-05-22T11:02:54Z</dcterms:created>
  <dcterms:modified xsi:type="dcterms:W3CDTF">2020-05-22T11:53:55Z</dcterms:modified>
</cp:coreProperties>
</file>