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Porcentaje de victorias.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Temporada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OPS y AVG Por equipo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WHIP + ERA + Total de IP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Clasificados a playoffs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Ponches por 9 entradas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1d50118-775d-481e-8438-6e55b079d02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1a88cbe65c44611" /><Relationship Type="http://schemas.openxmlformats.org/officeDocument/2006/relationships/slideLayout" Target="/ppt/slideLayouts/slideLayout8.xml" Id="Rdd79b4e24dbb4ac7" /><Relationship Type="http://schemas.openxmlformats.org/officeDocument/2006/relationships/hyperlink" Target="https://app.powerbi.com/groups/me/reports/01d50118-775d-481e-8438-6e55b079d029/?pbi_source=PowerPoint" TargetMode="External" Id="RelId0" /><Relationship Type="http://schemas.openxmlformats.org/officeDocument/2006/relationships/image" Target="/ppt/media/image4.png" Id="imgId39483093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3f0abe70ddf412d" /><Relationship Type="http://schemas.openxmlformats.org/officeDocument/2006/relationships/slideLayout" Target="/ppt/slideLayouts/slideLayout8.xml" Id="R9cd4fbc42f954b20" /><Relationship Type="http://schemas.openxmlformats.org/officeDocument/2006/relationships/hyperlink" Target="https://app.powerbi.com/groups/me/reports/01d50118-775d-481e-8438-6e55b079d029/?pbi_source=PowerPoint" TargetMode="External" Id="RelId1" /><Relationship Type="http://schemas.openxmlformats.org/officeDocument/2006/relationships/image" Target="/ppt/media/image5.png" Id="imgId39495401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a419e654f4d4edc" /><Relationship Type="http://schemas.openxmlformats.org/officeDocument/2006/relationships/slideLayout" Target="/ppt/slideLayouts/slideLayout8.xml" Id="R58af0da3c4204877" /><Relationship Type="http://schemas.openxmlformats.org/officeDocument/2006/relationships/hyperlink" Target="https://app.powerbi.com/groups/me/reports/01d50118-775d-481e-8438-6e55b079d029/?pbi_source=PowerPoint" TargetMode="External" Id="RelId2" /><Relationship Type="http://schemas.openxmlformats.org/officeDocument/2006/relationships/image" Target="/ppt/media/image6.png" Id="imgId39512552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baseball-da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12/11/2024 3:23:55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12/10/2024 5:24:31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Temporada ,lineChart ,tableEx ,scatter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48309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OPS y AVG Por equipo ,clusteredColumnChart ,textbox ,pivotTable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49540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Batting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HIP + ERA + Total de IP ,textbox ,Clasificados a playoffs ,Ponches por 9 entradas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51255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Pitching &amp; Defense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