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3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4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80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24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35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2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0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6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4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1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7F8B76-4782-4AA6-AFF0-6812F411A95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17E6-EF2E-4A03-BB86-18F1ACF7D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65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240" y="465221"/>
            <a:ext cx="9341708" cy="4406376"/>
          </a:xfrm>
        </p:spPr>
        <p:txBody>
          <a:bodyPr/>
          <a:lstStyle/>
          <a:p>
            <a:pPr algn="ctr"/>
            <a:r>
              <a:rPr lang="en-US" sz="6000" dirty="0" smtClean="0"/>
              <a:t>CSYS/MATH </a:t>
            </a:r>
            <a:r>
              <a:rPr lang="en-US" sz="6000" dirty="0" smtClean="0"/>
              <a:t>300:</a:t>
            </a:r>
            <a:br>
              <a:rPr lang="en-US" sz="6000" dirty="0" smtClean="0"/>
            </a:br>
            <a:r>
              <a:rPr lang="en-US" sz="6000" dirty="0" err="1" smtClean="0"/>
              <a:t>PoCS</a:t>
            </a:r>
            <a:r>
              <a:rPr lang="en-US" sz="6000" dirty="0" smtClean="0"/>
              <a:t> Term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000" dirty="0" smtClean="0"/>
              <a:t>The Connectedness of Places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765" y="5971868"/>
            <a:ext cx="2156657" cy="7337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Austin </a:t>
            </a:r>
            <a:r>
              <a:rPr lang="en-US" dirty="0" smtClean="0"/>
              <a:t>Thomas</a:t>
            </a:r>
          </a:p>
          <a:p>
            <a:pPr algn="ctr"/>
            <a:r>
              <a:rPr lang="en-US" dirty="0" smtClean="0"/>
              <a:t>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240" y="238892"/>
            <a:ext cx="9341708" cy="719724"/>
          </a:xfrm>
        </p:spPr>
        <p:txBody>
          <a:bodyPr/>
          <a:lstStyle/>
          <a:p>
            <a:pPr algn="ctr"/>
            <a:r>
              <a:rPr lang="en-US" sz="4000" dirty="0" smtClean="0"/>
              <a:t>CSYS/MATH </a:t>
            </a:r>
            <a:r>
              <a:rPr lang="en-US" sz="4000" dirty="0" smtClean="0"/>
              <a:t>300: </a:t>
            </a:r>
            <a:r>
              <a:rPr lang="en-US" sz="4000" dirty="0" err="1" smtClean="0"/>
              <a:t>PoCS</a:t>
            </a:r>
            <a:r>
              <a:rPr lang="en-US" sz="4000" dirty="0" smtClean="0"/>
              <a:t> Term Project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765" y="5971868"/>
            <a:ext cx="2156657" cy="7337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Austin </a:t>
            </a:r>
            <a:r>
              <a:rPr lang="en-US" dirty="0" smtClean="0"/>
              <a:t>Thomas</a:t>
            </a:r>
          </a:p>
          <a:p>
            <a:pPr algn="ctr"/>
            <a:r>
              <a:rPr lang="en-US" dirty="0" smtClean="0"/>
              <a:t>Fall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86" y="958616"/>
            <a:ext cx="3569414" cy="49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14" y="1468026"/>
            <a:ext cx="11257565" cy="3458197"/>
          </a:xfrm>
        </p:spPr>
        <p:txBody>
          <a:bodyPr>
            <a:noAutofit/>
          </a:bodyPr>
          <a:lstStyle/>
          <a:p>
            <a:r>
              <a:rPr lang="en-US" sz="2600" dirty="0" smtClean="0"/>
              <a:t>Traditional mapping: Point A to point B spans X distance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Real-word practice: ‘Oh yeah, </a:t>
            </a:r>
            <a:r>
              <a:rPr lang="en-US" sz="2600" dirty="0" err="1" smtClean="0"/>
              <a:t>XYZville</a:t>
            </a:r>
            <a:r>
              <a:rPr lang="en-US" sz="2600" dirty="0" smtClean="0"/>
              <a:t> is half an hour away.’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Project goal: Describe travel in terms of time </a:t>
            </a:r>
            <a:r>
              <a:rPr lang="en-US" sz="2600" dirty="0" smtClean="0">
                <a:sym typeface="Wingdings" panose="05000000000000000000" pitchFamily="2" charset="2"/>
              </a:rPr>
              <a:t> Connectedness!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Connectedness: ability to reach more places in X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16910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14" y="1468026"/>
            <a:ext cx="6965659" cy="4010136"/>
          </a:xfrm>
        </p:spPr>
        <p:txBody>
          <a:bodyPr>
            <a:noAutofit/>
          </a:bodyPr>
          <a:lstStyle/>
          <a:p>
            <a:r>
              <a:rPr lang="en-US" sz="2200" dirty="0"/>
              <a:t>Use Google Maps Distance Matrix data to map travel times between ZIP codes or postcodes</a:t>
            </a:r>
          </a:p>
          <a:p>
            <a:r>
              <a:rPr lang="en-US" sz="2200" dirty="0"/>
              <a:t>Repeat for various modes of transport</a:t>
            </a:r>
          </a:p>
          <a:p>
            <a:pPr lvl="1"/>
            <a:r>
              <a:rPr lang="en-US" dirty="0"/>
              <a:t>Car, bicycle, on foot, metro, bus, ferry, etc.</a:t>
            </a:r>
          </a:p>
          <a:p>
            <a:r>
              <a:rPr lang="en-US" sz="2200" dirty="0"/>
              <a:t>Hopping on a train, plane, ferry, etc. usually allows greater mobility</a:t>
            </a:r>
          </a:p>
          <a:p>
            <a:r>
              <a:rPr lang="en-US" sz="2200" dirty="0"/>
              <a:t>Map locations reached vs. time and compare</a:t>
            </a:r>
          </a:p>
          <a:p>
            <a:pPr lvl="1"/>
            <a:r>
              <a:rPr lang="en-US" sz="2200" dirty="0"/>
              <a:t>Index of Connectedness?</a:t>
            </a:r>
          </a:p>
          <a:p>
            <a:r>
              <a:rPr lang="en-US" sz="2200" dirty="0"/>
              <a:t>Test bed: Vermont and New York City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773" y="1853019"/>
            <a:ext cx="4672296" cy="32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</TotalTime>
  <Words>103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CSYS/MATH 300: PoCS Term Project  The Connectedness of Places</vt:lpstr>
      <vt:lpstr>CSYS/MATH 300: PoCS Term Project</vt:lpstr>
      <vt:lpstr>Project Idea</vt:lpstr>
      <vt:lpstr>Project Plan</vt:lpstr>
    </vt:vector>
  </TitlesOfParts>
  <Company>University of Vermont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CSYS/MATH 300: PoCS Project</dc:title>
  <dc:creator>Austin Thomas</dc:creator>
  <cp:lastModifiedBy>Austin Thomas</cp:lastModifiedBy>
  <cp:revision>20</cp:revision>
  <dcterms:created xsi:type="dcterms:W3CDTF">2015-10-21T17:11:51Z</dcterms:created>
  <dcterms:modified xsi:type="dcterms:W3CDTF">2015-10-28T17:13:17Z</dcterms:modified>
</cp:coreProperties>
</file>