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4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8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3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8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0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5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2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2810-1D95-4B27-BD35-33CDDE913C29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4B65-ECF8-4C57-8DDE-45927E030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1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Hello LED Task Timing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10160" y="150163"/>
            <a:ext cx="1230983" cy="5309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DisplayInit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10160" y="2455775"/>
            <a:ext cx="1230983" cy="17096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DispWriteTask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Bank_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B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3539" y="3394624"/>
            <a:ext cx="461665" cy="6068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0160" y="747084"/>
            <a:ext cx="1230983" cy="87669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DispWriteTask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Bank_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016563" y="2726078"/>
            <a:ext cx="1319595" cy="3624982"/>
            <a:chOff x="735291" y="2314113"/>
            <a:chExt cx="1319595" cy="36249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744875" y="2314113"/>
              <a:ext cx="1310011" cy="217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(0/255)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44875" y="2757241"/>
              <a:ext cx="1310011" cy="217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(0/255)</a:t>
              </a:r>
              <a:endParaRPr lang="en-US" altLang="ko-KR" sz="1100" b="1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44875" y="3782311"/>
              <a:ext cx="1310011" cy="217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(0/255)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35291" y="4253187"/>
              <a:ext cx="1310011" cy="21771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(1/255)</a:t>
              </a: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35291" y="4696315"/>
              <a:ext cx="1310011" cy="21771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(1/255)</a:t>
              </a:r>
              <a:endParaRPr lang="en-US" altLang="ko-KR" sz="1100" b="1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35291" y="5721385"/>
              <a:ext cx="1310011" cy="21771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(1/255)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0202" y="2459914"/>
            <a:ext cx="1527779" cy="3648721"/>
            <a:chOff x="2146976" y="2088695"/>
            <a:chExt cx="1527779" cy="364872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156560" y="2088695"/>
              <a:ext cx="1518195" cy="241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(0)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156560" y="2531823"/>
              <a:ext cx="1518195" cy="241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(1)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156560" y="2969302"/>
              <a:ext cx="1518195" cy="241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(2)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156560" y="3556893"/>
              <a:ext cx="1518195" cy="241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(7)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146976" y="4027769"/>
              <a:ext cx="1518195" cy="24144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(0)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146976" y="4470897"/>
              <a:ext cx="1518195" cy="24144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(1)</a:t>
              </a: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146976" y="4908376"/>
              <a:ext cx="1518195" cy="24144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(2)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146976" y="5495967"/>
              <a:ext cx="1518195" cy="24144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(7)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03539" y="5383781"/>
            <a:ext cx="461665" cy="6068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179115" y="196174"/>
            <a:ext cx="6025299" cy="6497154"/>
            <a:chOff x="-94268" y="196174"/>
            <a:chExt cx="6025299" cy="6110358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-94268" y="196174"/>
              <a:ext cx="0" cy="6110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5931031" y="196174"/>
              <a:ext cx="0" cy="6110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840968" y="1569665"/>
            <a:ext cx="461665" cy="6068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8174899" y="901119"/>
            <a:ext cx="1368301" cy="4379215"/>
            <a:chOff x="6202837" y="2314113"/>
            <a:chExt cx="1368301" cy="437921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6202837" y="2314113"/>
              <a:ext cx="1368301" cy="21771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(255/255)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02837" y="2757240"/>
              <a:ext cx="1368301" cy="24144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(255/255)</a:t>
              </a:r>
              <a:endParaRPr lang="en-US" altLang="ko-KR" sz="1100" b="1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212421" y="3782311"/>
              <a:ext cx="1358717" cy="21206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(255/255)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212421" y="5013069"/>
              <a:ext cx="1358717" cy="21206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(0/255)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212421" y="5456197"/>
              <a:ext cx="1358717" cy="21206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(0/255)</a:t>
              </a:r>
              <a:endParaRPr lang="en-US" altLang="ko-KR" sz="11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212421" y="6481267"/>
              <a:ext cx="1358717" cy="21206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(0/255)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333158" y="630816"/>
            <a:ext cx="1518195" cy="4408603"/>
            <a:chOff x="7672812" y="2088695"/>
            <a:chExt cx="1518195" cy="440860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7672812" y="2088695"/>
              <a:ext cx="1518195" cy="24144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(0)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7672812" y="2531823"/>
              <a:ext cx="1518195" cy="24144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(1)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7672812" y="2969302"/>
              <a:ext cx="1518195" cy="24144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(2)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672812" y="3556893"/>
              <a:ext cx="1518195" cy="24144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(7)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672812" y="4787651"/>
              <a:ext cx="1518195" cy="24144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(0)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7672812" y="5230779"/>
              <a:ext cx="1518195" cy="24144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(1)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672812" y="5668258"/>
              <a:ext cx="1518195" cy="24144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(2)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672812" y="6255849"/>
              <a:ext cx="1518195" cy="24144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LineControlTask</a:t>
              </a:r>
              <a:r>
                <a:rPr lang="en-US" altLang="ko-KR" sz="1100" b="1" dirty="0" smtClean="0"/>
                <a:t>(7)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850552" y="4318704"/>
            <a:ext cx="461665" cy="6068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683255" y="2702765"/>
            <a:ext cx="1230983" cy="391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VsyncTask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All line off(?)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683256" y="3300415"/>
            <a:ext cx="1230983" cy="18881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DispWriteTask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Bank_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A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7616973" y="73547"/>
            <a:ext cx="4406772" cy="276999"/>
            <a:chOff x="6471860" y="176392"/>
            <a:chExt cx="4406772" cy="276999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471860" y="196696"/>
              <a:ext cx="1310011" cy="217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err="1" smtClean="0"/>
                <a:t>GCLKTask</a:t>
              </a:r>
              <a:r>
                <a:rPr lang="en-US" altLang="ko-KR" sz="1100" b="1" dirty="0" smtClean="0"/>
                <a:t>(0/255)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86375" y="176392"/>
              <a:ext cx="3092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Timer</a:t>
              </a:r>
              <a:r>
                <a:rPr lang="ko-KR" altLang="en-US" sz="1200" b="1" smtClean="0"/>
                <a:t> </a:t>
              </a:r>
              <a:r>
                <a:rPr lang="en-US" altLang="ko-KR" sz="1200" b="1" dirty="0" smtClean="0"/>
                <a:t>PWM</a:t>
              </a:r>
              <a:r>
                <a:rPr lang="ko-KR" altLang="en-US" sz="1200" b="1" smtClean="0"/>
                <a:t>으로 </a:t>
              </a:r>
              <a:r>
                <a:rPr lang="en-US" altLang="ko-KR" sz="1200" b="1" dirty="0" smtClean="0"/>
                <a:t>127 clock </a:t>
              </a:r>
              <a:r>
                <a:rPr lang="ko-KR" altLang="en-US" sz="1200" b="1" smtClean="0"/>
                <a:t>을 내보낸다</a:t>
              </a:r>
              <a:r>
                <a:rPr lang="en-US" altLang="ko-KR" sz="1200" b="1" dirty="0" smtClean="0"/>
                <a:t>.</a:t>
              </a:r>
              <a:r>
                <a:rPr lang="ko-KR" altLang="en-US" sz="1200" b="1" smtClean="0"/>
                <a:t> </a:t>
              </a:r>
              <a:endParaRPr lang="ko-KR" altLang="en-US" sz="1200" b="1"/>
            </a:p>
          </p:txBody>
        </p:sp>
      </p:grpSp>
      <p:cxnSp>
        <p:nvCxnSpPr>
          <p:cNvPr id="78" name="구부러진 연결선 77"/>
          <p:cNvCxnSpPr>
            <a:stCxn id="32" idx="2"/>
            <a:endCxn id="31" idx="1"/>
          </p:cNvCxnSpPr>
          <p:nvPr/>
        </p:nvCxnSpPr>
        <p:spPr>
          <a:xfrm rot="16200000" flipH="1">
            <a:off x="1470730" y="2279516"/>
            <a:ext cx="133570" cy="977263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31" idx="2"/>
            <a:endCxn id="34" idx="3"/>
          </p:cNvCxnSpPr>
          <p:nvPr/>
        </p:nvCxnSpPr>
        <p:spPr>
          <a:xfrm rot="5400000">
            <a:off x="2204578" y="2547191"/>
            <a:ext cx="79979" cy="873172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구부러진 연결선 81"/>
          <p:cNvCxnSpPr>
            <a:stCxn id="34" idx="2"/>
            <a:endCxn id="33" idx="1"/>
          </p:cNvCxnSpPr>
          <p:nvPr/>
        </p:nvCxnSpPr>
        <p:spPr>
          <a:xfrm rot="16200000" flipH="1">
            <a:off x="1470730" y="2722644"/>
            <a:ext cx="133570" cy="977263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33" idx="2"/>
            <a:endCxn id="36" idx="3"/>
          </p:cNvCxnSpPr>
          <p:nvPr/>
        </p:nvCxnSpPr>
        <p:spPr>
          <a:xfrm rot="5400000">
            <a:off x="2207402" y="2987495"/>
            <a:ext cx="74330" cy="873172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>
            <a:stCxn id="70" idx="2"/>
            <a:endCxn id="71" idx="3"/>
          </p:cNvCxnSpPr>
          <p:nvPr/>
        </p:nvCxnSpPr>
        <p:spPr>
          <a:xfrm rot="16200000" flipH="1">
            <a:off x="10031498" y="3361761"/>
            <a:ext cx="1149991" cy="615492"/>
          </a:xfrm>
          <a:prstGeom prst="curvedConnector4">
            <a:avLst>
              <a:gd name="adj1" fmla="val 8952"/>
              <a:gd name="adj2" fmla="val 13714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60" idx="2"/>
            <a:endCxn id="70" idx="1"/>
          </p:cNvCxnSpPr>
          <p:nvPr/>
        </p:nvCxnSpPr>
        <p:spPr>
          <a:xfrm rot="16200000" flipH="1">
            <a:off x="9114918" y="2330301"/>
            <a:ext cx="317261" cy="819413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3410160" y="1883969"/>
            <a:ext cx="1230983" cy="45649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VsyncTask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All line off(?)</a:t>
            </a:r>
            <a:endParaRPr lang="ko-KR" altLang="en-US" sz="1100" b="1"/>
          </a:p>
        </p:txBody>
      </p:sp>
      <p:cxnSp>
        <p:nvCxnSpPr>
          <p:cNvPr id="100" name="구부러진 연결선 99"/>
          <p:cNvCxnSpPr>
            <a:stCxn id="29" idx="2"/>
            <a:endCxn id="96" idx="1"/>
          </p:cNvCxnSpPr>
          <p:nvPr/>
        </p:nvCxnSpPr>
        <p:spPr>
          <a:xfrm rot="5400000">
            <a:off x="3473686" y="1560250"/>
            <a:ext cx="488440" cy="615492"/>
          </a:xfrm>
          <a:prstGeom prst="curvedConnector4">
            <a:avLst>
              <a:gd name="adj1" fmla="val 26635"/>
              <a:gd name="adj2" fmla="val 13714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 101"/>
          <p:cNvCxnSpPr>
            <a:stCxn id="96" idx="2"/>
            <a:endCxn id="9" idx="3"/>
          </p:cNvCxnSpPr>
          <p:nvPr/>
        </p:nvCxnSpPr>
        <p:spPr>
          <a:xfrm rot="16200000" flipH="1">
            <a:off x="3848329" y="2517785"/>
            <a:ext cx="970136" cy="615491"/>
          </a:xfrm>
          <a:prstGeom prst="curvedConnector4">
            <a:avLst>
              <a:gd name="adj1" fmla="val 5943"/>
              <a:gd name="adj2" fmla="val 13714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 109"/>
          <p:cNvCxnSpPr>
            <a:stCxn id="96" idx="2"/>
            <a:endCxn id="32" idx="0"/>
          </p:cNvCxnSpPr>
          <p:nvPr/>
        </p:nvCxnSpPr>
        <p:spPr>
          <a:xfrm rot="5400000">
            <a:off x="2477543" y="911804"/>
            <a:ext cx="119451" cy="29767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112"/>
          <p:cNvCxnSpPr>
            <a:stCxn id="70" idx="2"/>
            <a:endCxn id="63" idx="0"/>
          </p:cNvCxnSpPr>
          <p:nvPr/>
        </p:nvCxnSpPr>
        <p:spPr>
          <a:xfrm rot="5400000">
            <a:off x="8577872" y="1608897"/>
            <a:ext cx="235260" cy="3206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782902" y="6289108"/>
            <a:ext cx="461665" cy="4353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127" name="구부러진 연결선 126"/>
          <p:cNvCxnSpPr>
            <a:stCxn id="63" idx="2"/>
            <a:endCxn id="62" idx="1"/>
          </p:cNvCxnSpPr>
          <p:nvPr/>
        </p:nvCxnSpPr>
        <p:spPr>
          <a:xfrm rot="16200000" flipH="1">
            <a:off x="7570927" y="3092549"/>
            <a:ext cx="134885" cy="109222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62" idx="2"/>
            <a:endCxn id="65" idx="3"/>
          </p:cNvCxnSpPr>
          <p:nvPr/>
        </p:nvCxnSpPr>
        <p:spPr>
          <a:xfrm rot="5400000">
            <a:off x="8316854" y="3346636"/>
            <a:ext cx="81489" cy="1012489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22152" y="774160"/>
            <a:ext cx="1164867" cy="1516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VsyncLineTask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For</a:t>
            </a:r>
          </a:p>
          <a:p>
            <a:pPr algn="ctr"/>
            <a:r>
              <a:rPr lang="en-US" altLang="ko-KR" sz="1100" b="1" dirty="0" err="1" smtClean="0"/>
              <a:t>Bank_A</a:t>
            </a:r>
            <a:endParaRPr lang="en-US" altLang="ko-KR" sz="1100" b="1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97584" y="6117996"/>
            <a:ext cx="11057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022151" y="4216516"/>
            <a:ext cx="1381684" cy="71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VsyncLineTask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For</a:t>
            </a:r>
          </a:p>
          <a:p>
            <a:pPr algn="ctr"/>
            <a:r>
              <a:rPr lang="en-US" altLang="ko-KR" sz="1100" b="1" dirty="0" err="1" smtClean="0"/>
              <a:t>Bank_A</a:t>
            </a:r>
            <a:endParaRPr lang="en-US" altLang="ko-KR" sz="11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68794" y="2348413"/>
            <a:ext cx="1164867" cy="1516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VsyncLineTask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For</a:t>
            </a:r>
          </a:p>
          <a:p>
            <a:pPr algn="ctr"/>
            <a:r>
              <a:rPr lang="en-US" altLang="ko-KR" sz="1100" b="1" dirty="0" err="1" smtClean="0"/>
              <a:t>Bank_A</a:t>
            </a:r>
            <a:endParaRPr lang="en-US" altLang="ko-KR" sz="1100" b="1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886331" y="4068929"/>
            <a:ext cx="1230983" cy="592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DispWriteTask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err="1" smtClean="0"/>
              <a:t>Bank_A</a:t>
            </a:r>
            <a:endParaRPr lang="ko-KR" altLang="en-US" sz="1100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616609" y="4068928"/>
            <a:ext cx="1164867" cy="1516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VsyncLineTask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For</a:t>
            </a:r>
          </a:p>
          <a:p>
            <a:pPr algn="ctr"/>
            <a:r>
              <a:rPr lang="en-US" altLang="ko-KR" sz="1100" b="1" dirty="0" err="1" smtClean="0"/>
              <a:t>Bank_B</a:t>
            </a:r>
            <a:endParaRPr lang="en-US" altLang="ko-KR" sz="1100" b="1" dirty="0" smtClean="0"/>
          </a:p>
        </p:txBody>
      </p:sp>
      <p:sp>
        <p:nvSpPr>
          <p:cNvPr id="12" name="타원 11"/>
          <p:cNvSpPr/>
          <p:nvPr/>
        </p:nvSpPr>
        <p:spPr>
          <a:xfrm>
            <a:off x="10117314" y="3067489"/>
            <a:ext cx="1272618" cy="1261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/>
              <a:t>DisplayBuffer0</a:t>
            </a:r>
          </a:p>
        </p:txBody>
      </p:sp>
      <p:sp>
        <p:nvSpPr>
          <p:cNvPr id="13" name="타원 12"/>
          <p:cNvSpPr/>
          <p:nvPr/>
        </p:nvSpPr>
        <p:spPr>
          <a:xfrm>
            <a:off x="10182546" y="1668595"/>
            <a:ext cx="1272618" cy="1261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/>
              <a:t>DisplayBuffer1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3197" y="3393577"/>
            <a:ext cx="1230983" cy="21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VsyncTask</a:t>
            </a:r>
            <a:endParaRPr lang="en-US" altLang="ko-KR" sz="1100" b="1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33197" y="5573627"/>
            <a:ext cx="1230983" cy="21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/>
              <a:t>VsyncTask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65685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sz="11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110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Hello LED Task Timing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승훈조</dc:creator>
  <cp:lastModifiedBy>승훈조</cp:lastModifiedBy>
  <cp:revision>18</cp:revision>
  <dcterms:created xsi:type="dcterms:W3CDTF">2016-02-17T02:31:24Z</dcterms:created>
  <dcterms:modified xsi:type="dcterms:W3CDTF">2016-02-17T09:14:53Z</dcterms:modified>
</cp:coreProperties>
</file>