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9FF1-202A-4225-A197-D58344B1EFB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E4FA-2E56-47A2-B19A-2DEF40C3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82"/>
          <p:cNvPicPr preferRelativeResize="0"/>
          <p:nvPr/>
        </p:nvPicPr>
        <p:blipFill rotWithShape="1">
          <a:blip r:embed="rId2">
            <a:alphaModFix/>
          </a:blip>
          <a:srcRect l="23813" t="3956" r="23871"/>
          <a:stretch/>
        </p:blipFill>
        <p:spPr>
          <a:xfrm>
            <a:off x="4720140" y="381626"/>
            <a:ext cx="4076130" cy="395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74"/>
          <p:cNvPicPr preferRelativeResize="0"/>
          <p:nvPr/>
        </p:nvPicPr>
        <p:blipFill rotWithShape="1">
          <a:blip r:embed="rId3">
            <a:alphaModFix/>
          </a:blip>
          <a:srcRect l="24104" t="4578" r="23844" b="3493"/>
          <a:stretch/>
        </p:blipFill>
        <p:spPr>
          <a:xfrm>
            <a:off x="346727" y="381626"/>
            <a:ext cx="3984550" cy="3958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Patel</dc:creator>
  <cp:lastModifiedBy>Kunal Patel</cp:lastModifiedBy>
  <cp:revision>1</cp:revision>
  <dcterms:created xsi:type="dcterms:W3CDTF">2016-04-29T03:35:22Z</dcterms:created>
  <dcterms:modified xsi:type="dcterms:W3CDTF">2016-04-29T03:40:47Z</dcterms:modified>
</cp:coreProperties>
</file>