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5047-A40B-4066-8461-4A5C0D5FA78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1BE8-0CA1-4F26-B2B4-80F8D3A7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30"/>
          <p:cNvPicPr preferRelativeResize="0"/>
          <p:nvPr/>
        </p:nvPicPr>
        <p:blipFill rotWithShape="1">
          <a:blip r:embed="rId2">
            <a:alphaModFix/>
          </a:blip>
          <a:srcRect l="24200" t="5363" r="24189" b="3270"/>
          <a:stretch/>
        </p:blipFill>
        <p:spPr>
          <a:xfrm>
            <a:off x="1275009" y="180304"/>
            <a:ext cx="6555346" cy="6465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Patel</dc:creator>
  <cp:lastModifiedBy>Kunal Patel</cp:lastModifiedBy>
  <cp:revision>1</cp:revision>
  <dcterms:created xsi:type="dcterms:W3CDTF">2016-04-29T03:43:55Z</dcterms:created>
  <dcterms:modified xsi:type="dcterms:W3CDTF">2016-04-29T03:47:26Z</dcterms:modified>
</cp:coreProperties>
</file>