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258" r:id="rId4"/>
    <p:sldId id="275" r:id="rId5"/>
    <p:sldId id="297" r:id="rId6"/>
    <p:sldId id="298" r:id="rId7"/>
    <p:sldId id="289" r:id="rId8"/>
  </p:sldIdLst>
  <p:sldSz cx="13004800" cy="9753600"/>
  <p:notesSz cx="6888163" cy="100203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28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9DE62-F656-40BC-B4D7-4EC92F52201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98150-1A81-4A19-9481-FCACDCA66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91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</p:spPr>
        <p:txBody>
          <a:bodyPr lIns="96616" tIns="48308" rIns="96616" bIns="48308"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8422" y="4759643"/>
            <a:ext cx="5051320" cy="4509135"/>
          </a:xfrm>
          <a:prstGeom prst="rect">
            <a:avLst/>
          </a:prstGeom>
        </p:spPr>
        <p:txBody>
          <a:bodyPr lIns="96616" tIns="48308" rIns="96616" bIns="4830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5681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owerpoint Background.png" descr="Powerpoint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17441" y="-29278"/>
            <a:ext cx="17443831" cy="981215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7871" y="7907147"/>
            <a:ext cx="11607802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1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7871" y="1103859"/>
            <a:ext cx="11609058" cy="3302001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7871" y="4355059"/>
            <a:ext cx="11607801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Attribution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eg"/>
          <p:cNvSpPr>
            <a:spLocks noGrp="1"/>
          </p:cNvSpPr>
          <p:nvPr>
            <p:ph type="pic" sz="half" idx="21"/>
          </p:nvPr>
        </p:nvSpPr>
        <p:spPr>
          <a:xfrm>
            <a:off x="5059800" y="1290053"/>
            <a:ext cx="6162488" cy="71723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03857" y="4777282"/>
            <a:ext cx="5105401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03857" y="466016"/>
            <a:ext cx="5105401" cy="438746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owerpoint Background.png" descr="Powerpoint Backgroun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4217441" y="-29278"/>
            <a:ext cx="17443831" cy="981215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Title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880" y="1515068"/>
            <a:ext cx="10099040" cy="212132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Alumni Tracker with Job Matching using AI Integration</a:t>
            </a:r>
            <a:endParaRPr lang="ru-RU" sz="4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52880" y="5866151"/>
            <a:ext cx="5921792" cy="18680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 </a:t>
            </a:r>
            <a:r>
              <a:rPr lang="en-US" sz="36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Rino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Q. Carton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548640" y="648034"/>
            <a:ext cx="11198307" cy="14563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  <a:endParaRPr sz="4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DC6CB2-1754-4EDF-B6E1-10DC6E44F2E5}"/>
              </a:ext>
            </a:extLst>
          </p:cNvPr>
          <p:cNvSpPr txBox="1">
            <a:spLocks/>
          </p:cNvSpPr>
          <p:nvPr/>
        </p:nvSpPr>
        <p:spPr>
          <a:xfrm>
            <a:off x="548640" y="2406490"/>
            <a:ext cx="10716768" cy="598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5870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5870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5870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5870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58702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just" hangingPunct="1"/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0DD6-1959-5228-E84A-477AE0329F33}"/>
              </a:ext>
            </a:extLst>
          </p:cNvPr>
          <p:cNvSpPr txBox="1"/>
          <p:nvPr/>
        </p:nvSpPr>
        <p:spPr>
          <a:xfrm>
            <a:off x="548639" y="2640078"/>
            <a:ext cx="1119830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Beneficiary</a:t>
            </a:r>
            <a:r>
              <a:rPr lang="en-US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NONESCOST, Alumni &amp; Employer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B16EB-C941-DF0A-8CBD-A62E1302024D}"/>
              </a:ext>
            </a:extLst>
          </p:cNvPr>
          <p:cNvSpPr txBox="1"/>
          <p:nvPr/>
        </p:nvSpPr>
        <p:spPr>
          <a:xfrm>
            <a:off x="548638" y="3994507"/>
            <a:ext cx="1119830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 apart from other alumni tracker systems that may rely on manual processes or limited data analysis</a:t>
            </a:r>
            <a:endParaRPr kumimoji="0" lang="en-PH" sz="3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346DB-5DE3-C60B-1E4D-B3A88BD5C1CB}"/>
              </a:ext>
            </a:extLst>
          </p:cNvPr>
          <p:cNvSpPr txBox="1"/>
          <p:nvPr/>
        </p:nvSpPr>
        <p:spPr>
          <a:xfrm>
            <a:off x="548638" y="5902934"/>
            <a:ext cx="1119830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 </a:t>
            </a:r>
            <a:r>
              <a:rPr lang="en-US" sz="3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alumni with job openings using AI</a:t>
            </a:r>
            <a:endParaRPr kumimoji="0" lang="en-PH" sz="3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19231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548639" y="329095"/>
            <a:ext cx="11453301" cy="1517993"/>
          </a:xfrm>
        </p:spPr>
        <p:txBody>
          <a:bodyPr>
            <a:normAutofit/>
          </a:bodyPr>
          <a:lstStyle/>
          <a:p>
            <a:r>
              <a:rPr lang="en-US" sz="4800" dirty="0"/>
              <a:t>General Objectives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6F0290-D9F2-E47C-81A7-F3EFFD60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8" y="3422975"/>
            <a:ext cx="10636559" cy="1928514"/>
          </a:xfrm>
        </p:spPr>
        <p:txBody>
          <a:bodyPr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  <a:t>This study aims to develop an </a:t>
            </a:r>
            <a:r>
              <a:rPr lang="en-US" sz="4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Alumni Tracker with Job Matching using AI Integration</a:t>
            </a:r>
            <a: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PH" sz="4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90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097281" y="333747"/>
            <a:ext cx="11028812" cy="1817757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Specific Objectives</a:t>
            </a:r>
          </a:p>
          <a:p>
            <a:pPr algn="just"/>
            <a:endParaRPr lang="en-US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295CF5-1EB0-C49E-6BD1-724FE89B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1603949"/>
            <a:ext cx="11629368" cy="510165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4400" i="1" dirty="0">
                <a:latin typeface="Courier New" panose="02070309020205020404" pitchFamily="49" charset="0"/>
                <a:cs typeface="Courier New" panose="02070309020205020404" pitchFamily="49" charset="0"/>
              </a:rPr>
              <a:t>1. Design a system that will manage the following data of NONESCOST Alumni:</a:t>
            </a:r>
            <a:b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a. Education</a:t>
            </a:r>
            <a:b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b. Work Experience</a:t>
            </a:r>
            <a:b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c. Skills</a:t>
            </a:r>
            <a:b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d. Job Preferences</a:t>
            </a:r>
            <a:endParaRPr lang="en-PH" sz="4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579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097281" y="333747"/>
            <a:ext cx="11028812" cy="1817757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Specific Objectives</a:t>
            </a:r>
          </a:p>
          <a:p>
            <a:pPr algn="just"/>
            <a:endParaRPr lang="en-US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90E89-DFBE-2761-4554-93FE678F73D9}"/>
              </a:ext>
            </a:extLst>
          </p:cNvPr>
          <p:cNvSpPr txBox="1"/>
          <p:nvPr/>
        </p:nvSpPr>
        <p:spPr>
          <a:xfrm>
            <a:off x="1097280" y="2012799"/>
            <a:ext cx="11419507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5" indent="0" algn="just"/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Design a system that will integrate Artificial Intelligence in the following aspects:</a:t>
            </a:r>
          </a:p>
          <a:p>
            <a:pPr lvl="5" indent="0" algn="l"/>
            <a:br>
              <a:rPr lang="en-US" sz="3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 </a:t>
            </a:r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 Matching algorithm </a:t>
            </a:r>
            <a:r>
              <a:rPr lang="en-US" sz="3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can analyze data and provide 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personalized</a:t>
            </a:r>
            <a:r>
              <a:rPr lang="en-US" sz="3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job recommendations.</a:t>
            </a:r>
            <a:br>
              <a:rPr lang="en-US" sz="3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 </a:t>
            </a:r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Language Processing (NLP)</a:t>
            </a:r>
            <a:r>
              <a:rPr lang="en-US" sz="3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algorithm to analyze text 	and provide suggestions for improving grammar, punctuation, style, tone and clarity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571452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097281" y="333747"/>
            <a:ext cx="11028812" cy="1817757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Specific Objectives</a:t>
            </a:r>
          </a:p>
          <a:p>
            <a:pPr algn="just"/>
            <a:endParaRPr lang="en-US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90E89-DFBE-2761-4554-93FE678F73D9}"/>
              </a:ext>
            </a:extLst>
          </p:cNvPr>
          <p:cNvSpPr txBox="1"/>
          <p:nvPr/>
        </p:nvSpPr>
        <p:spPr>
          <a:xfrm>
            <a:off x="1097281" y="2363291"/>
            <a:ext cx="10145343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5" indent="0" algn="just"/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Generate the following reports:</a:t>
            </a:r>
            <a:br>
              <a:rPr lang="en-US" sz="3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 </a:t>
            </a:r>
            <a:r>
              <a:rPr lang="en-US" sz="3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Alumni Report</a:t>
            </a:r>
          </a:p>
          <a:p>
            <a:pPr lvl="5" indent="0" algn="l"/>
            <a:r>
              <a:rPr kumimoji="0" lang="en-US" sz="320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b. Employer Report</a:t>
            </a:r>
            <a:endParaRPr lang="en-PH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5" indent="0" algn="l"/>
            <a:r>
              <a:rPr kumimoji="0" lang="en-PH" sz="320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c. Job Posting Report</a:t>
            </a:r>
          </a:p>
          <a:p>
            <a:pPr lvl="5" indent="0" algn="l"/>
            <a:endParaRPr kumimoji="0" lang="en-PH" sz="320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  <a:p>
            <a:pPr lvl="5" indent="0" algn="l"/>
            <a:r>
              <a:rPr lang="en-US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Determine the quality of the developed system based on 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ISO/IEC 25010:2011</a:t>
            </a:r>
            <a:r>
              <a:rPr lang="en-US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Systems and Software Quality Requirements and Evaluation 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Quality Model</a:t>
            </a:r>
            <a:endParaRPr lang="en-PH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 indent="0" algn="l"/>
            <a:endParaRPr kumimoji="0" lang="en-US" sz="320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85585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2743200" y="3931919"/>
            <a:ext cx="4791456" cy="1627633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Brush Script MT" pitchFamily="66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6090794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216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Brush Script MT</vt:lpstr>
      <vt:lpstr>Calibri</vt:lpstr>
      <vt:lpstr>Courier New</vt:lpstr>
      <vt:lpstr>Helvetica Neue</vt:lpstr>
      <vt:lpstr>Helvetica Neue Medium</vt:lpstr>
      <vt:lpstr>21_BasicWhite</vt:lpstr>
      <vt:lpstr>Alumni Tracker with Job Matching using AI Integration</vt:lpstr>
      <vt:lpstr>PowerPoint Presentation</vt:lpstr>
      <vt:lpstr>This study aims to develop an Alumni Tracker with Job Matching using AI Integration.</vt:lpstr>
      <vt:lpstr>1. Design a system that will manage the following data of NONESCOST Alumni:   a. Education  b. Work Experience  c. Skills  d. Job Preferences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User</cp:lastModifiedBy>
  <cp:revision>55</cp:revision>
  <dcterms:modified xsi:type="dcterms:W3CDTF">2023-04-21T16:38:40Z</dcterms:modified>
</cp:coreProperties>
</file>