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6" r:id="rId9"/>
    <p:sldId id="267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00" autoAdjust="0"/>
  </p:normalViewPr>
  <p:slideViewPr>
    <p:cSldViewPr snapToGrid="0">
      <p:cViewPr>
        <p:scale>
          <a:sx n="81" d="100"/>
          <a:sy n="81" d="100"/>
        </p:scale>
        <p:origin x="70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F528-143E-4235-9B4B-D59A14D61A1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54F52-A64C-4CD0-A7B3-4A24FAA5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methodology is a software development approach that emphasizes collaboration, flexibility, and continuous improvement. It focuses on delivering value to end-users through rapid iteration and incremental development. The Agile methodology is based on the Agile Manifesto, a set of values and principles for software development that prioritize individuals and interactions, working software, customer collaboration, and responding to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4F52-A64C-4CD0-A7B3-4A24FAA552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4F52-A64C-4CD0-A7B3-4A24FAA552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4F52-A64C-4CD0-A7B3-4A24FAA552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86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353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26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0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43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4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4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148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25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29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3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EF7C-9B6F-470C-AC73-60E1A7B06D1B}" type="datetimeFigureOut">
              <a:rPr lang="en-PH" smtClean="0"/>
              <a:t>21/05/2023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D911-12E4-4FAB-98F3-7B7B92798A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11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15555" cy="2387600"/>
          </a:xfrm>
        </p:spPr>
        <p:txBody>
          <a:bodyPr anchor="ctr">
            <a:normAutofit/>
          </a:bodyPr>
          <a:lstStyle/>
          <a:p>
            <a:r>
              <a:rPr lang="en-PH" sz="4000" b="1" dirty="0">
                <a:solidFill>
                  <a:srgbClr val="156B16"/>
                </a:solidFill>
                <a:latin typeface="Arial Rounded"/>
                <a:ea typeface="+mn-ea"/>
                <a:cs typeface="+mn-cs"/>
              </a:rPr>
              <a:t>ALUMNI TRACKER WITH JOB MATCHING USING AI INTEGRATION</a:t>
            </a:r>
          </a:p>
        </p:txBody>
      </p:sp>
      <p:sp>
        <p:nvSpPr>
          <p:cNvPr id="7" name="Google Shape;98;p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668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56B16"/>
                </a:solidFill>
                <a:latin typeface="Arial Rounded"/>
                <a:sym typeface="Arial Rounded"/>
              </a:rPr>
              <a:t>EDUARD RINO Q. CARTON</a:t>
            </a:r>
            <a:endParaRPr dirty="0"/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 smtClean="0">
                <a:solidFill>
                  <a:srgbClr val="156B16"/>
                </a:solidFill>
                <a:latin typeface="Arial Rounded"/>
                <a:ea typeface="Arial Rounded"/>
                <a:cs typeface="Arial Rounded"/>
                <a:sym typeface="Arial Rounded"/>
              </a:rPr>
              <a:t>Master in Information Technology</a:t>
            </a:r>
            <a:endParaRPr lang="en-US" sz="2000" b="1" i="1" dirty="0">
              <a:solidFill>
                <a:srgbClr val="156B16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dirty="0">
              <a:solidFill>
                <a:srgbClr val="156B16"/>
              </a:solidFill>
              <a:latin typeface="Arial Rounded"/>
              <a:sym typeface="Arial Rounded"/>
            </a:endParaRP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dirty="0">
              <a:solidFill>
                <a:srgbClr val="156B16"/>
              </a:solidFill>
              <a:latin typeface="Arial Rounded"/>
              <a:sym typeface="Arial Rounded"/>
            </a:endParaRP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156B16"/>
                </a:solidFill>
                <a:latin typeface="Arial Rounded"/>
                <a:sym typeface="Arial Rounded"/>
              </a:rPr>
              <a:t>MAY </a:t>
            </a:r>
            <a:r>
              <a:rPr lang="en-US" sz="2000" b="1" i="1" dirty="0" smtClean="0">
                <a:solidFill>
                  <a:srgbClr val="156B16"/>
                </a:solidFill>
                <a:latin typeface="Arial Rounded"/>
                <a:sym typeface="Arial Rounded"/>
              </a:rPr>
              <a:t>21, 2023</a:t>
            </a:r>
            <a:endParaRPr dirty="0"/>
          </a:p>
          <a:p>
            <a:pPr marL="0" marR="0" lvl="0" indent="0" algn="l" rtl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>
            <a:spLocks/>
          </p:cNvSpPr>
          <p:nvPr/>
        </p:nvSpPr>
        <p:spPr>
          <a:xfrm>
            <a:off x="1589788" y="1319752"/>
            <a:ext cx="5768502" cy="9613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788" y="2281128"/>
            <a:ext cx="7667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conclusion, the study's findings indicate that the incorporation of AI into the Alumni Tracker </a:t>
            </a:r>
            <a:r>
              <a:rPr lang="en-P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has </a:t>
            </a:r>
            <a:r>
              <a:rPr lang="en-P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demonstrated remarkable effectiveness and significant benefits.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>
            <a:spLocks/>
          </p:cNvSpPr>
          <p:nvPr/>
        </p:nvSpPr>
        <p:spPr>
          <a:xfrm>
            <a:off x="1589788" y="1319752"/>
            <a:ext cx="5768502" cy="9613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788" y="2281128"/>
            <a:ext cx="7667334" cy="168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P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 in other educational institution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P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Improve notification mechanism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PH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Conduct similar study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/>
          <p:cNvSpPr txBox="1">
            <a:spLocks noGrp="1"/>
          </p:cNvSpPr>
          <p:nvPr>
            <p:ph type="ctrTitle"/>
          </p:nvPr>
        </p:nvSpPr>
        <p:spPr>
          <a:xfrm>
            <a:off x="358920" y="1145799"/>
            <a:ext cx="8708565" cy="178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Specific Objectives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7758"/>
            <a:ext cx="7723517" cy="292004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Alumni Data Management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 Integration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Report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ISO/IEC 25010:2011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ve you tried agile software development? It is quick and flexible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935" y="2225854"/>
            <a:ext cx="6562729" cy="34062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;p1"/>
          <p:cNvSpPr txBox="1">
            <a:spLocks noGrp="1"/>
          </p:cNvSpPr>
          <p:nvPr>
            <p:ph type="ctrTitle"/>
          </p:nvPr>
        </p:nvSpPr>
        <p:spPr>
          <a:xfrm>
            <a:off x="358920" y="1145799"/>
            <a:ext cx="8708565" cy="178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Methodology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80" y="2644186"/>
            <a:ext cx="5658852" cy="292004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 Gathering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</a:p>
          <a:p>
            <a:pPr marL="457200" indent="-457200" algn="l">
              <a:buAutoNum type="arabicPeriod"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572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319753"/>
            <a:ext cx="5552388" cy="99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Context Flow Diagram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78" y="5144528"/>
            <a:ext cx="8658519" cy="1293979"/>
          </a:xfrm>
        </p:spPr>
        <p:txBody>
          <a:bodyPr>
            <a:noAutofit/>
          </a:bodyPr>
          <a:lstStyle/>
          <a:p>
            <a:pPr algn="l"/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figure illustrates the how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complete features and components of the system will collaborate in alignment with its intended function.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09351" y="2055514"/>
            <a:ext cx="4160752" cy="2884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/>
          <p:cNvSpPr txBox="1">
            <a:spLocks noGrp="1"/>
          </p:cNvSpPr>
          <p:nvPr>
            <p:ph type="ctrTitle"/>
          </p:nvPr>
        </p:nvSpPr>
        <p:spPr>
          <a:xfrm>
            <a:off x="349490" y="1187776"/>
            <a:ext cx="5579967" cy="74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Application Architecture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52" y="5005225"/>
            <a:ext cx="7418894" cy="1763220"/>
          </a:xfrm>
        </p:spPr>
        <p:txBody>
          <a:bodyPr>
            <a:noAutofit/>
          </a:bodyPr>
          <a:lstStyle/>
          <a:p>
            <a:pPr algn="just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showcases the operational dynamics of the system when utilized by registered users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296689" y="2158738"/>
            <a:ext cx="5367299" cy="2563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4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>
            <a:spLocks/>
          </p:cNvSpPr>
          <p:nvPr/>
        </p:nvSpPr>
        <p:spPr>
          <a:xfrm>
            <a:off x="283506" y="1319752"/>
            <a:ext cx="8708565" cy="9613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Results and Discussion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490"/>
          <a:stretch/>
        </p:blipFill>
        <p:spPr>
          <a:xfrm>
            <a:off x="913172" y="2564091"/>
            <a:ext cx="8078899" cy="217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172" y="4967517"/>
            <a:ext cx="7684074" cy="1763220"/>
          </a:xfrm>
        </p:spPr>
        <p:txBody>
          <a:bodyPr>
            <a:noAutofit/>
          </a:bodyPr>
          <a:lstStyle/>
          <a:p>
            <a:pPr algn="just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showed that the developed system is efficient in integrating AI in Alumni Tracker with Job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76EBAF9D-796F-BA47-8FB7-EE901EC0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172" y="4967517"/>
            <a:ext cx="7684074" cy="1763220"/>
          </a:xfrm>
        </p:spPr>
        <p:txBody>
          <a:bodyPr>
            <a:noAutofit/>
          </a:bodyPr>
          <a:lstStyle/>
          <a:p>
            <a:pPr algn="just"/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presents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the feedback from experts, evaluating the quality of the </a:t>
            </a:r>
            <a:r>
              <a:rPr lang="en-P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based </a:t>
            </a:r>
            <a:r>
              <a:rPr lang="en-PH" dirty="0">
                <a:latin typeface="Courier New" panose="02070309020205020404" pitchFamily="49" charset="0"/>
                <a:cs typeface="Courier New" panose="02070309020205020404" pitchFamily="49" charset="0"/>
              </a:rPr>
              <a:t>on the characteristics defined in the ISO 25010 Software Quality Model.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38" y="1550463"/>
            <a:ext cx="6572250" cy="3248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9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0977" y="4854804"/>
            <a:ext cx="1084083" cy="113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88;p1"/>
          <p:cNvSpPr txBox="1">
            <a:spLocks/>
          </p:cNvSpPr>
          <p:nvPr/>
        </p:nvSpPr>
        <p:spPr>
          <a:xfrm>
            <a:off x="1731085" y="968270"/>
            <a:ext cx="7470392" cy="10746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Job Matching Algorithm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31085" y="2162181"/>
            <a:ext cx="7384636" cy="3664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7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>
            <a:spLocks/>
          </p:cNvSpPr>
          <p:nvPr/>
        </p:nvSpPr>
        <p:spPr>
          <a:xfrm>
            <a:off x="1588766" y="1046373"/>
            <a:ext cx="7470392" cy="10746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NLP Algorithm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5186"/>
          <a:stretch/>
        </p:blipFill>
        <p:spPr bwMode="auto">
          <a:xfrm>
            <a:off x="1702909" y="2281127"/>
            <a:ext cx="7356249" cy="401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30977" y="4854804"/>
            <a:ext cx="1084083" cy="113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242</Words>
  <Application>Microsoft Office PowerPoint</Application>
  <PresentationFormat>Widescreen</PresentationFormat>
  <Paragraphs>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</vt:lpstr>
      <vt:lpstr>Calibri</vt:lpstr>
      <vt:lpstr>Calibri Light</vt:lpstr>
      <vt:lpstr>Courier New</vt:lpstr>
      <vt:lpstr>Office Theme</vt:lpstr>
      <vt:lpstr>ALUMNI TRACKER WITH JOB MATCHING USING AI INTEGRATION</vt:lpstr>
      <vt:lpstr>Specific Objectives </vt:lpstr>
      <vt:lpstr>Methodology </vt:lpstr>
      <vt:lpstr>Context Flow Diagram </vt:lpstr>
      <vt:lpstr>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20</cp:revision>
  <dcterms:created xsi:type="dcterms:W3CDTF">2023-05-15T06:02:53Z</dcterms:created>
  <dcterms:modified xsi:type="dcterms:W3CDTF">2023-05-21T05:07:32Z</dcterms:modified>
</cp:coreProperties>
</file>