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72"/>
  </p:normalViewPr>
  <p:slideViewPr>
    <p:cSldViewPr snapToGrid="0">
      <p:cViewPr varScale="1">
        <p:scale>
          <a:sx n="97" d="100"/>
          <a:sy n="97" d="100"/>
        </p:scale>
        <p:origin x="24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5932348" y="57711"/>
            <a:ext cx="3548198" cy="2627937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2643863" cy="527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39D4E-7C15-02AF-72EB-2080B28CF854}"/>
              </a:ext>
            </a:extLst>
          </p:cNvPr>
          <p:cNvGrpSpPr/>
          <p:nvPr/>
        </p:nvGrpSpPr>
        <p:grpSpPr>
          <a:xfrm>
            <a:off x="683622" y="1232805"/>
            <a:ext cx="4020312" cy="3672860"/>
            <a:chOff x="311987" y="2947652"/>
            <a:chExt cx="4020312" cy="36728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F2E956-2A5A-55CC-41F2-118854F85BA7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9CF1BE-3598-2E02-3129-1C1CCCAC8404}"/>
                </a:ext>
              </a:extLst>
            </p:cNvPr>
            <p:cNvSpPr txBox="1"/>
            <p:nvPr/>
          </p:nvSpPr>
          <p:spPr>
            <a:xfrm>
              <a:off x="449179" y="3118629"/>
              <a:ext cx="2238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87518C-E6B1-F899-A394-7E470330C909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AB4D7D-EE2F-1E09-83D0-157323D0FB2C}"/>
                </a:ext>
              </a:extLst>
            </p:cNvPr>
            <p:cNvSpPr/>
            <p:nvPr/>
          </p:nvSpPr>
          <p:spPr>
            <a:xfrm>
              <a:off x="832769" y="463579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319E48-167F-F55B-CDA0-3C9B4B88902C}"/>
              </a:ext>
            </a:extLst>
          </p:cNvPr>
          <p:cNvGrpSpPr/>
          <p:nvPr/>
        </p:nvGrpSpPr>
        <p:grpSpPr>
          <a:xfrm>
            <a:off x="5966009" y="2898258"/>
            <a:ext cx="4020312" cy="3672860"/>
            <a:chOff x="311987" y="2947652"/>
            <a:chExt cx="4020312" cy="3672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9C555-1271-98E9-E6C9-FACD325E746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C2CB1-6BC2-146F-146C-6E849F31DD13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741A0E-8DEB-1065-9483-695E2682F778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CD2865-613C-009B-EF62-AF89F75C0385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BB344-EBEE-C4E6-E49D-9B33074514AD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F89AF2-BACE-C892-56C1-0380B9DAAB72}"/>
              </a:ext>
            </a:extLst>
          </p:cNvPr>
          <p:cNvGrpSpPr/>
          <p:nvPr/>
        </p:nvGrpSpPr>
        <p:grpSpPr>
          <a:xfrm>
            <a:off x="149606" y="734977"/>
            <a:ext cx="3548441" cy="3864043"/>
            <a:chOff x="216408" y="59436"/>
            <a:chExt cx="4108704" cy="37536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CDADF1-35AF-D2E5-63C2-4E262529877F}"/>
                </a:ext>
              </a:extLst>
            </p:cNvPr>
            <p:cNvSpPr/>
            <p:nvPr/>
          </p:nvSpPr>
          <p:spPr>
            <a:xfrm>
              <a:off x="2252797" y="2113253"/>
              <a:ext cx="1618802" cy="1541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513781-8BC5-C6FD-62E5-8069B70B5EB5}"/>
                </a:ext>
              </a:extLst>
            </p:cNvPr>
            <p:cNvSpPr/>
            <p:nvPr/>
          </p:nvSpPr>
          <p:spPr>
            <a:xfrm>
              <a:off x="216408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63F7DA-E1D5-1AB3-65A9-1726D8008EE6}"/>
                </a:ext>
              </a:extLst>
            </p:cNvPr>
            <p:cNvSpPr txBox="1"/>
            <p:nvPr/>
          </p:nvSpPr>
          <p:spPr>
            <a:xfrm>
              <a:off x="356616" y="234171"/>
              <a:ext cx="3349291" cy="558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35916DE-9125-6276-85AE-F848E84212D4}"/>
              </a:ext>
            </a:extLst>
          </p:cNvPr>
          <p:cNvGrpSpPr/>
          <p:nvPr/>
        </p:nvGrpSpPr>
        <p:grpSpPr>
          <a:xfrm>
            <a:off x="314419" y="830568"/>
            <a:ext cx="10947038" cy="3672860"/>
            <a:chOff x="-6614739" y="2947652"/>
            <a:chExt cx="10947038" cy="36728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A857B5-9A39-792E-94D9-B1DA1D596FB3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CD27BE-4F1A-AD78-7F97-F0A25D9E9F8A}"/>
                </a:ext>
              </a:extLst>
            </p:cNvPr>
            <p:cNvSpPr txBox="1"/>
            <p:nvPr/>
          </p:nvSpPr>
          <p:spPr>
            <a:xfrm>
              <a:off x="449179" y="3118629"/>
              <a:ext cx="2238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26F761-DFEE-3A05-928D-DF716196B605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85193C-A976-69C8-B7DD-D16EC6908F61}"/>
                </a:ext>
              </a:extLst>
            </p:cNvPr>
            <p:cNvSpPr/>
            <p:nvPr/>
          </p:nvSpPr>
          <p:spPr>
            <a:xfrm>
              <a:off x="2387121" y="3507155"/>
              <a:ext cx="1670926" cy="1604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C64095-04FD-841B-2518-16B75E86B365}"/>
                </a:ext>
              </a:extLst>
            </p:cNvPr>
            <p:cNvSpPr/>
            <p:nvPr/>
          </p:nvSpPr>
          <p:spPr>
            <a:xfrm>
              <a:off x="-6614739" y="3480993"/>
              <a:ext cx="1832190" cy="1303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/>
          <p:nvPr/>
        </p:nvCxnSpPr>
        <p:spPr>
          <a:xfrm>
            <a:off x="4031686" y="2215764"/>
            <a:ext cx="2488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D935D3-B872-FE1F-516F-40A2618618F6}"/>
              </a:ext>
            </a:extLst>
          </p:cNvPr>
          <p:cNvSpPr txBox="1"/>
          <p:nvPr/>
        </p:nvSpPr>
        <p:spPr>
          <a:xfrm>
            <a:off x="3893777" y="1169057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ssign_animals_to_habitat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EE59-A974-B565-5BB2-E4219473B104}"/>
              </a:ext>
            </a:extLst>
          </p:cNvPr>
          <p:cNvSpPr txBox="1"/>
          <p:nvPr/>
        </p:nvSpPr>
        <p:spPr>
          <a:xfrm>
            <a:off x="3950915" y="1630430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get_animals_to_habitat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312F918-B96B-1479-69C7-A37C8EE784E1}"/>
              </a:ext>
            </a:extLst>
          </p:cNvPr>
          <p:cNvGrpSpPr/>
          <p:nvPr/>
        </p:nvGrpSpPr>
        <p:grpSpPr>
          <a:xfrm>
            <a:off x="358791" y="682639"/>
            <a:ext cx="4020312" cy="3672860"/>
            <a:chOff x="311987" y="2947652"/>
            <a:chExt cx="4020312" cy="36728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389346-878E-4C23-5570-3B504035AB1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EBAC59-46A2-3932-F744-4DF74B714143}"/>
                </a:ext>
              </a:extLst>
            </p:cNvPr>
            <p:cNvSpPr txBox="1"/>
            <p:nvPr/>
          </p:nvSpPr>
          <p:spPr>
            <a:xfrm>
              <a:off x="449179" y="3118629"/>
              <a:ext cx="1976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Tracking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DD74C-9EAF-613E-1D8C-68230765F797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F62E9B-AA3E-B463-13D7-EA9DAF2F47FA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456A55-1085-D7F4-F602-1296ECF022C0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Path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B03CAE-D730-288E-0107-2B68D1AB67A6}"/>
              </a:ext>
            </a:extLst>
          </p:cNvPr>
          <p:cNvGrpSpPr/>
          <p:nvPr/>
        </p:nvGrpSpPr>
        <p:grpSpPr>
          <a:xfrm>
            <a:off x="8457259" y="682639"/>
            <a:ext cx="3498574" cy="3672860"/>
            <a:chOff x="311987" y="2947652"/>
            <a:chExt cx="4020312" cy="36728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EDA9BA-7048-62DD-E485-1B03B11E8C40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87091A-1762-A717-E532-712C8541DCB9}"/>
                </a:ext>
              </a:extLst>
            </p:cNvPr>
            <p:cNvSpPr txBox="1"/>
            <p:nvPr/>
          </p:nvSpPr>
          <p:spPr>
            <a:xfrm>
              <a:off x="449179" y="3118629"/>
              <a:ext cx="2623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811566-E1D4-A798-A05D-DFFC21EF4DC5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FB50E4-6EE4-1319-E025-2521177F4906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cxnSpLocks/>
          </p:cNvCxnSpPr>
          <p:nvPr/>
        </p:nvCxnSpPr>
        <p:spPr>
          <a:xfrm>
            <a:off x="4632523" y="2664843"/>
            <a:ext cx="2926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376E38-0875-5B5D-D2D8-22F10DAF24E8}"/>
              </a:ext>
            </a:extLst>
          </p:cNvPr>
          <p:cNvSpPr txBox="1"/>
          <p:nvPr/>
        </p:nvSpPr>
        <p:spPr>
          <a:xfrm>
            <a:off x="4428493" y="1659126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get_migration_paths_by_destination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AEA81-E134-2081-8BCD-F2BFAEC881F6}"/>
              </a:ext>
            </a:extLst>
          </p:cNvPr>
          <p:cNvSpPr txBox="1"/>
          <p:nvPr/>
        </p:nvSpPr>
        <p:spPr>
          <a:xfrm>
            <a:off x="4445400" y="1883054"/>
            <a:ext cx="609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reate_m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igration_path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B6A1E-55C9-D780-5AC8-A094102D2D61}"/>
              </a:ext>
            </a:extLst>
          </p:cNvPr>
          <p:cNvSpPr txBox="1"/>
          <p:nvPr/>
        </p:nvSpPr>
        <p:spPr>
          <a:xfrm>
            <a:off x="4428493" y="2167414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get_migration_paths_by_start_location</a:t>
            </a:r>
            <a:endParaRPr lang="en-US" sz="1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Golbus, Peter B.</dc:creator>
  <cp:lastModifiedBy>Wu, Alex</cp:lastModifiedBy>
  <cp:revision>3</cp:revision>
  <dcterms:created xsi:type="dcterms:W3CDTF">2024-09-25T23:53:12Z</dcterms:created>
  <dcterms:modified xsi:type="dcterms:W3CDTF">2024-10-08T04:50:28Z</dcterms:modified>
</cp:coreProperties>
</file>