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jVRu5hwqCH9++fr0LeJZ6PUbm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07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>
                <a:latin typeface="Times New Roman"/>
                <a:ea typeface="Times New Roman"/>
                <a:cs typeface="Times New Roman"/>
                <a:sym typeface="Times New Roman"/>
              </a:rPr>
              <a:t>Optimizing Reasoning Models for Standardized Test Performance</a:t>
            </a:r>
            <a:endParaRPr sz="37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76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/>
              <a:t>Akshat Iyer, Andrew Wu, Eugene Kim, Sebastian Perez, Will Noonan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Problem Statement &amp; Motivation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</a:t>
            </a:r>
            <a:r>
              <a:rPr b="1" lang="en">
                <a:solidFill>
                  <a:schemeClr val="dk1"/>
                </a:solidFill>
              </a:rPr>
              <a:t>optimizing reasoning models</a:t>
            </a:r>
            <a:r>
              <a:rPr lang="en">
                <a:solidFill>
                  <a:schemeClr val="dk1"/>
                </a:solidFill>
              </a:rPr>
              <a:t> to perform well on standardized test practice (SAT, ACT, etc.)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Studying for standardized tests is difficult when students don’t understand the reasoning behind the correct answer. We aim to train a reasoning model to provide the correct answer and reasoning for test questions.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start with mathematical questions, but may expand to English in the future.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English carries with it its own challenges, as generally SAT English questions are grouped and need a passage for context.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Group Relative Policy Optimization (GRPO)</a:t>
            </a:r>
            <a:r>
              <a:rPr lang="en">
                <a:solidFill>
                  <a:schemeClr val="dk1"/>
                </a:solidFill>
              </a:rPr>
              <a:t>, a policy gradient method that improves the model’s reasoning ability via reinforcement learning (RL).</a:t>
            </a:r>
            <a:endParaRPr sz="1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long-horizon reasoning (multiple steps).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Uses reward-based updates to reinforce better reasoning chains.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Gradually improves response distribution through sampled trials.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Load our dataset and use Unsloth’s technology to help fine-tune the model.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Aiming to get LLM to process the word problem into an annotated formula (present in our data).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Develop a regex-based parser to change formula into symbolic representation.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SymPy to get a final answer.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Formulation:</a:t>
            </a:r>
            <a:r>
              <a:rPr lang="en">
                <a:solidFill>
                  <a:schemeClr val="dk1"/>
                </a:solidFill>
              </a:rPr>
              <a:t> Θ* = </a:t>
            </a:r>
            <a:r>
              <a:rPr i="1" lang="en">
                <a:solidFill>
                  <a:schemeClr val="dk1"/>
                </a:solidFill>
              </a:rPr>
              <a:t>argmax</a:t>
            </a:r>
            <a:r>
              <a:rPr baseline="-25000" i="1" lang="en">
                <a:solidFill>
                  <a:schemeClr val="dk1"/>
                </a:solidFill>
              </a:rPr>
              <a:t>Θ </a:t>
            </a:r>
            <a:r>
              <a:rPr i="1" lang="en">
                <a:solidFill>
                  <a:schemeClr val="dk1"/>
                </a:solidFill>
              </a:rPr>
              <a:t>EP</a:t>
            </a:r>
            <a:r>
              <a:rPr baseline="-25000" i="1" lang="en">
                <a:solidFill>
                  <a:schemeClr val="dk1"/>
                </a:solidFill>
              </a:rPr>
              <a:t>Θ </a:t>
            </a:r>
            <a:r>
              <a:rPr i="1" lang="en">
                <a:solidFill>
                  <a:schemeClr val="dk1"/>
                </a:solidFill>
              </a:rPr>
              <a:t>R(S, A) + </a:t>
            </a:r>
            <a:r>
              <a:rPr lang="en">
                <a:solidFill>
                  <a:schemeClr val="dk1"/>
                </a:solidFill>
              </a:rPr>
              <a:t>Human Input.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Maximize reasoning clarity and accuracy.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2597100" y="3393475"/>
            <a:ext cx="4073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Technical Approach</a:t>
            </a:r>
            <a:endParaRPr b="1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36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Setup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Download all required libraries from notebook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Tokenize Reasoning-based questions from tests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Unsloth TINYLLAMA Baseline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A100 GPU - 100 GB VRAM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4680400" y="1152475"/>
            <a:ext cx="36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Data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SAT-like dataset from Kaggle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~30,000 examples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Data Cleaning needed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Formatting with spaces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Combine question and options into prompt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Extract numerical answer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Initial Results</a:t>
            </a:r>
            <a:endParaRPr b="1"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processed and cleaned.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Loss is still high.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Training starts around L = 4 and progresses towards L = 2.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Responses are not coherent and mostly incorrect.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Refine responses and provide justifications for the responses.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75" y="2932550"/>
            <a:ext cx="6980576" cy="155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5"/>
          <p:cNvGrpSpPr/>
          <p:nvPr/>
        </p:nvGrpSpPr>
        <p:grpSpPr>
          <a:xfrm>
            <a:off x="7525100" y="1509463"/>
            <a:ext cx="1307200" cy="2980465"/>
            <a:chOff x="7525100" y="1843838"/>
            <a:chExt cx="1307200" cy="2980465"/>
          </a:xfrm>
        </p:grpSpPr>
        <p:pic>
          <p:nvPicPr>
            <p:cNvPr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25100" y="2054673"/>
              <a:ext cx="1307200" cy="2769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25100" y="1843838"/>
              <a:ext cx="1307200" cy="210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Processes</a:t>
            </a:r>
            <a:endParaRPr b="1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Reduce Loss</a:t>
            </a:r>
            <a:endParaRPr b="1"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sure it is actually doing math.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for accurate formula generation.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Look into different data sources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Scraping?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pre-formed sets.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