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8e3b829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8e3b829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8e3b829d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8e3b829d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8e3b829d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8e3b829d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8e3b829d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d8e3b829d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8e3b829d1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8e3b829d1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d8e3b829d1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d8e3b829d1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d8e3b829d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d8e3b829d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8e3b829d1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d8e3b829d1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6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Akshat Iyer, Andrew Wu, Eugene Kim, Sebastian Perez, Will Noonan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are optimizing reasoning models (LLAMA 3.1) to perform well on standardized test practice (SAT, ACT, etc.)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Optimization Reasoning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Studying for standardized tests is hard when students don’t understand the reasoning behind the correct answer. Therefore, we aim to train a reasoning model to provide the correct answer and reasoning for test questions.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The primary approach is Gradient-based Policy Optimization (GRPO), a policy gradient method that improves the model’s reasoning ability via reinforcement learning (RL). Justification for GRPO: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Handles long-horizon reasoning → Unlike supervised fine-tuning, GRPO can optimize multi-step reasoning paths.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Adaptive improvement → Uses reward-based updates to reinforce better reasoning chains.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Avoids overconfidence → Unlike standard transformers, GRPO gradually improves response distribution through sampled trials.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Download all required </a:t>
            </a:r>
            <a:r>
              <a:rPr lang="en"/>
              <a:t>libraries</a:t>
            </a:r>
            <a:r>
              <a:rPr lang="en"/>
              <a:t> from notebook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Tokenize Reasoning-based </a:t>
            </a:r>
            <a:r>
              <a:rPr lang="en"/>
              <a:t>questions from tests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Unsloth LLAMA-3 Baseline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Fine Tuning with GRPO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Standardized tests with Questions and Answers + Reasoning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SAT + GRE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MMLU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ARC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https://www.kaggle.com/datasets/trainingdatapro/sat-history-questions-and-answers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Work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729450" y="2078875"/>
            <a:ext cx="4165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We’ve run the preliminary reasoning model on the example colab notebook and </a:t>
            </a:r>
            <a:r>
              <a:rPr lang="en"/>
              <a:t>observed</a:t>
            </a:r>
            <a:r>
              <a:rPr lang="en"/>
              <a:t> the </a:t>
            </a:r>
            <a:r>
              <a:rPr lang="en"/>
              <a:t>output</a:t>
            </a:r>
            <a:r>
              <a:rPr lang="en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We then passed various SAT problems as inputs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975" y="1318650"/>
            <a:ext cx="2195567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Train model on Standardized Tests Datasets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Observe reasoning and fine tune answers if needed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Roadblocks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Difficulty in scraping data into </a:t>
            </a:r>
            <a:r>
              <a:rPr lang="en"/>
              <a:t>readable</a:t>
            </a:r>
            <a:r>
              <a:rPr lang="en"/>
              <a:t> format by a model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Difficulty in providing conclusive reasoning for answers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