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8e3b82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8e3b82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8e3b829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8e3b829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8e3b829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8e3b829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8e3b829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8e3b829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8e3b829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8e3b829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e3b829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8e3b829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8e3b829d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8e3b829d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8e3b829d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8e3b829d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Akshat Iyer, Andrew Wu, Eugene Kim, Sebastian Perez, Will Noonan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optimizing reasoning models (LLAMA 3.1) to perform well on standardized test practice (SAT, ACT,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Reasoning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Studying for standardized tests is hard when students don’t understand the reasoning behind the correct answer. Therefore, we aim to train a reasoning model to provide the correct answer and reasoning for test questions.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primary approach is Gradient-based Policy Optimization (GRPO), a policy gradient method that improves the model’s reasoning ability via reinforcement learning (RL). Justification for GRPO: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long-horizon reasoning → Unlike supervised fine-tuning, GRPO can optimize multi-step reasoning paths.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improvement → Uses reward-based updates to reinforce better reasoning chains.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Avoids overconfidence → Unlike standard transformers, GRPO gradually improves response distribution through sampled trials.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all required </a:t>
            </a:r>
            <a:r>
              <a:rPr lang="en"/>
              <a:t>libraries</a:t>
            </a:r>
            <a:r>
              <a:rPr lang="en"/>
              <a:t> from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Tokenize Reasoning-based </a:t>
            </a:r>
            <a:r>
              <a:rPr lang="en"/>
              <a:t>questions from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Unsloth LLAMA-3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 Tuning with GRPO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Standardized tests with Questions and Answers + Reasoning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SAT + GRE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MMLU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416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run the preliminary reasoning model on the example colab notebook and </a:t>
            </a:r>
            <a:r>
              <a:rPr lang="en"/>
              <a:t>observed</a:t>
            </a:r>
            <a:r>
              <a:rPr lang="en"/>
              <a:t> the </a:t>
            </a:r>
            <a:r>
              <a:rPr lang="en"/>
              <a:t>output</a:t>
            </a:r>
            <a:r>
              <a:rPr lang="en"/>
              <a:t>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975" y="1318650"/>
            <a:ext cx="219556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model on Standardized Tests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Observe reasoning and fine tune answers if needed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Roadblocks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in scraping data into </a:t>
            </a:r>
            <a:r>
              <a:rPr lang="en"/>
              <a:t>readable</a:t>
            </a:r>
            <a:r>
              <a:rPr lang="en"/>
              <a:t> format by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in providing conclusive reasoning for answers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