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46"/>
    <p:restoredTop sz="94640"/>
  </p:normalViewPr>
  <p:slideViewPr>
    <p:cSldViewPr snapToGrid="0" snapToObjects="1">
      <p:cViewPr varScale="1">
        <p:scale>
          <a:sx n="67" d="100"/>
          <a:sy n="67" d="100"/>
        </p:scale>
        <p:origin x="184" y="3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227CC-07DD-6341-8FC1-F217A4C0E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FE800-D043-5F47-BB6F-853C55BF9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D24D8-8535-8142-8283-0C1204C9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8771-82D2-8540-8E95-F6E8D5401156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9E232-F8A5-AE42-A624-51799CCD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94052-564C-F74C-8088-A6CC81B6F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C91D-53BB-7749-8A63-04E4A733A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7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C7AB-3688-4448-8BC8-8A33D976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11CC2-B85B-EE4C-955A-BA4912830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A6B38-6DA9-074B-B6D0-DAC6FCF1C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8771-82D2-8540-8E95-F6E8D5401156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61AC1-0632-0342-8A52-2398429E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5F60F-9918-9848-BED0-CF5D03C4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C91D-53BB-7749-8A63-04E4A733A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9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3FE6D-8CFD-B543-949B-70DB2342C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507EB-DE2A-F74F-84BA-CC7F50467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24D8D-0B7B-5249-BF5D-BE4F15CA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8771-82D2-8540-8E95-F6E8D5401156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A6EAB-3C07-6D43-A1AA-C4132430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82785-4D04-F340-AF11-F9DF9C4B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C91D-53BB-7749-8A63-04E4A733A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9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C4CD-32BF-A34D-A5F2-82B47A727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BE90D-04CF-9842-8BB9-DB1D2B2F7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2799-EF10-A04B-80E6-C806A886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8771-82D2-8540-8E95-F6E8D5401156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97195-15B3-F345-933A-01BD7650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CB5BC-00F4-5F49-AED5-59DDBDA1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C91D-53BB-7749-8A63-04E4A733A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8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EF81-B2D7-154E-8D14-EAE479B6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DB7C3-DBF1-034B-9618-A50C317D0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AEB4E-C7A7-3347-80A4-A79420BB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8771-82D2-8540-8E95-F6E8D5401156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11A2C-419F-CE41-B062-89413792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BA78D-E89F-234F-A46D-A7DAC1225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C91D-53BB-7749-8A63-04E4A733A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5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0563E-0F81-F049-9423-B01738C5C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DEFB6-3D87-A745-BD00-D7C897FB7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0CFCC-DD6E-1D4D-B113-FCD13241F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40A75-D558-484A-A306-958E107F3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8771-82D2-8540-8E95-F6E8D5401156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B0444-47B3-9441-A959-DEF26F2FE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D0E17-3DD2-A945-B76F-E871A281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C91D-53BB-7749-8A63-04E4A733A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5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9922-9C0C-DC48-AB12-F64F7EC0D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D285B-10C3-E842-A942-507610305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92D42-E21F-B24D-B72E-03AA72DDC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6254D5-6C6D-B440-8CE0-C080E00C2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FA11A1-39D1-894D-BA1D-0D96C5104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52BC7-BCE6-5F44-8BD2-A1B18867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8771-82D2-8540-8E95-F6E8D5401156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1014CA-136D-B84F-8292-E63A6967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614063-71D0-504A-9BF1-0B280BBF0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C91D-53BB-7749-8A63-04E4A733A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9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A5501-D9A5-D24B-B3C4-0F30C3BFF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C8437-D2FE-7A49-89A7-4B47F258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8771-82D2-8540-8E95-F6E8D5401156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E9D07-26FC-C84D-99A1-45BF06071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6189E-1270-A145-A82B-3F9BC872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C91D-53BB-7749-8A63-04E4A733A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4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965404-D5A8-6E49-BFE6-9CCAB890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8771-82D2-8540-8E95-F6E8D5401156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91661B-8973-814F-BAB1-BE4D97F3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48A86-C69C-DD46-8DB3-CA352404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C91D-53BB-7749-8A63-04E4A733A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3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47FF-764C-C446-846A-0E95F50FA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F4BF8-E643-AA41-82A2-67E8CBFEE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78B62-A62C-D34D-8F8D-8EB44BF2D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10B75-414A-BF4D-B2B0-8B158C7F3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8771-82D2-8540-8E95-F6E8D5401156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A266D-41CF-4740-A451-14CF51FB2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03279-7D0E-1747-A323-AC103349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C91D-53BB-7749-8A63-04E4A733A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4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27EE-4B3B-2A40-B3E1-DC190A67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7576A6-0EF4-A247-AD60-95B9B91DC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D117D-BD8F-0F4F-B8F6-921DD7B29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CEBCE-857E-E743-AE73-011CB866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8771-82D2-8540-8E95-F6E8D5401156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ACC10-DAF3-C24E-8E2D-8AE03856F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99B5B-72A2-684C-9EC6-BD7CC281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C91D-53BB-7749-8A63-04E4A733A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8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C711F4-2CA9-DE4C-93D5-FD1C6A80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8465E-789B-EA47-ACDC-80A911DE6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ED73E-2BE7-8D48-9B05-0093D4CBD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F8771-82D2-8540-8E95-F6E8D5401156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618E5-D651-F94D-A11F-FCF69E0CE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80A0C-EBF8-884B-BD3E-78C2759D5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FC91D-53BB-7749-8A63-04E4A733A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6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82737F-5B8F-324F-A2AD-8BF0D3560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392197"/>
              </p:ext>
            </p:extLst>
          </p:nvPr>
        </p:nvGraphicFramePr>
        <p:xfrm>
          <a:off x="4307115" y="463823"/>
          <a:ext cx="357777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398">
                  <a:extLst>
                    <a:ext uri="{9D8B030D-6E8A-4147-A177-3AD203B41FA5}">
                      <a16:colId xmlns:a16="http://schemas.microsoft.com/office/drawing/2014/main" val="4069344666"/>
                    </a:ext>
                  </a:extLst>
                </a:gridCol>
                <a:gridCol w="962782">
                  <a:extLst>
                    <a:ext uri="{9D8B030D-6E8A-4147-A177-3AD203B41FA5}">
                      <a16:colId xmlns:a16="http://schemas.microsoft.com/office/drawing/2014/main" val="3459128771"/>
                    </a:ext>
                  </a:extLst>
                </a:gridCol>
                <a:gridCol w="1192590">
                  <a:extLst>
                    <a:ext uri="{9D8B030D-6E8A-4147-A177-3AD203B41FA5}">
                      <a16:colId xmlns:a16="http://schemas.microsoft.com/office/drawing/2014/main" val="2873259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U6RATE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711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2021-08-01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413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2021-09-01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11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2021-10-01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47798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4AFB8B2-7FD2-714B-B3FA-1EF4555AE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192981"/>
              </p:ext>
            </p:extLst>
          </p:nvPr>
        </p:nvGraphicFramePr>
        <p:xfrm>
          <a:off x="417683" y="463823"/>
          <a:ext cx="302833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977">
                  <a:extLst>
                    <a:ext uri="{9D8B030D-6E8A-4147-A177-3AD203B41FA5}">
                      <a16:colId xmlns:a16="http://schemas.microsoft.com/office/drawing/2014/main" val="3235337800"/>
                    </a:ext>
                  </a:extLst>
                </a:gridCol>
                <a:gridCol w="1018902">
                  <a:extLst>
                    <a:ext uri="{9D8B030D-6E8A-4147-A177-3AD203B41FA5}">
                      <a16:colId xmlns:a16="http://schemas.microsoft.com/office/drawing/2014/main" val="294990544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747166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847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2021-08-01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377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2021-08-01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U6RATE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3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2021-09-01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372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2021-09-01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U6RATE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68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2021-10-01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941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2021-10-01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U6RATE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068124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08DE57-4749-C34F-8D37-21D62E63D1F6}"/>
              </a:ext>
            </a:extLst>
          </p:cNvPr>
          <p:cNvCxnSpPr/>
          <p:nvPr/>
        </p:nvCxnSpPr>
        <p:spPr>
          <a:xfrm flipH="1">
            <a:off x="3446019" y="1005840"/>
            <a:ext cx="2286000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386B7C-96EF-A044-940B-F5514EFA88F1}"/>
              </a:ext>
            </a:extLst>
          </p:cNvPr>
          <p:cNvCxnSpPr>
            <a:cxnSpLocks/>
          </p:cNvCxnSpPr>
          <p:nvPr/>
        </p:nvCxnSpPr>
        <p:spPr>
          <a:xfrm flipH="1">
            <a:off x="3446019" y="1005840"/>
            <a:ext cx="3297681" cy="394472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C080FD-61BC-5242-BA52-95FDC2410632}"/>
              </a:ext>
            </a:extLst>
          </p:cNvPr>
          <p:cNvCxnSpPr>
            <a:cxnSpLocks/>
          </p:cNvCxnSpPr>
          <p:nvPr/>
        </p:nvCxnSpPr>
        <p:spPr>
          <a:xfrm flipH="1">
            <a:off x="3446019" y="1400312"/>
            <a:ext cx="2286000" cy="394472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FD5B10-4534-EB41-8D53-E1C57166D6AB}"/>
              </a:ext>
            </a:extLst>
          </p:cNvPr>
          <p:cNvCxnSpPr>
            <a:cxnSpLocks/>
          </p:cNvCxnSpPr>
          <p:nvPr/>
        </p:nvCxnSpPr>
        <p:spPr>
          <a:xfrm flipH="1">
            <a:off x="3446020" y="1400312"/>
            <a:ext cx="3297680" cy="72124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AE0B04-83A1-C249-9EE6-C29B25698A5F}"/>
              </a:ext>
            </a:extLst>
          </p:cNvPr>
          <p:cNvCxnSpPr>
            <a:cxnSpLocks/>
          </p:cNvCxnSpPr>
          <p:nvPr/>
        </p:nvCxnSpPr>
        <p:spPr>
          <a:xfrm flipH="1">
            <a:off x="3446020" y="1749948"/>
            <a:ext cx="2285999" cy="77281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CD0C6E-0049-144C-8FCF-DD7F41B79C1E}"/>
              </a:ext>
            </a:extLst>
          </p:cNvPr>
          <p:cNvCxnSpPr>
            <a:cxnSpLocks/>
          </p:cNvCxnSpPr>
          <p:nvPr/>
        </p:nvCxnSpPr>
        <p:spPr>
          <a:xfrm flipH="1">
            <a:off x="3446020" y="1794783"/>
            <a:ext cx="3297680" cy="106149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086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33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Robert Williams</dc:creator>
  <cp:lastModifiedBy>Aaron Robert Williams</cp:lastModifiedBy>
  <cp:revision>1</cp:revision>
  <dcterms:created xsi:type="dcterms:W3CDTF">2021-11-20T20:16:59Z</dcterms:created>
  <dcterms:modified xsi:type="dcterms:W3CDTF">2021-11-20T21:01:11Z</dcterms:modified>
</cp:coreProperties>
</file>