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18" autoAdjust="0"/>
  </p:normalViewPr>
  <p:slideViewPr>
    <p:cSldViewPr snapToGrid="0">
      <p:cViewPr varScale="1">
        <p:scale>
          <a:sx n="47" d="100"/>
          <a:sy n="47" d="100"/>
        </p:scale>
        <p:origin x="7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2CC6-E128-4A0C-8738-90C5F44532B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E32E3-B2E9-469F-A49C-031AC983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1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 correct letters with a glow/fade when they appear in the answer box</a:t>
            </a:r>
          </a:p>
          <a:p>
            <a:r>
              <a:rPr lang="en-US" dirty="0"/>
              <a:t>Animate Letters guessed with a glow</a:t>
            </a:r>
          </a:p>
          <a:p>
            <a:r>
              <a:rPr lang="en-US" dirty="0"/>
              <a:t>Shift text color of attempts as they increment up from white to red.  Maybe increase font-size?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E32E3-B2E9-469F-A49C-031AC9836C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0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695F-FAC1-44C1-9800-51F21CE5AA7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6DC5-24CF-400F-808D-711DE489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695F-FAC1-44C1-9800-51F21CE5AA7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6DC5-24CF-400F-808D-711DE489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8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695F-FAC1-44C1-9800-51F21CE5AA7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6DC5-24CF-400F-808D-711DE489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695F-FAC1-44C1-9800-51F21CE5AA7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6DC5-24CF-400F-808D-711DE489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695F-FAC1-44C1-9800-51F21CE5AA7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6DC5-24CF-400F-808D-711DE489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695F-FAC1-44C1-9800-51F21CE5AA7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6DC5-24CF-400F-808D-711DE489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695F-FAC1-44C1-9800-51F21CE5AA7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6DC5-24CF-400F-808D-711DE489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695F-FAC1-44C1-9800-51F21CE5AA7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6DC5-24CF-400F-808D-711DE489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695F-FAC1-44C1-9800-51F21CE5AA7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6DC5-24CF-400F-808D-711DE489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4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695F-FAC1-44C1-9800-51F21CE5AA7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6DC5-24CF-400F-808D-711DE489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695F-FAC1-44C1-9800-51F21CE5AA7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16DC5-24CF-400F-808D-711DE489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B695F-FAC1-44C1-9800-51F21CE5AA79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6DC5-24CF-400F-808D-711DE489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9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C330D-DC33-4DA6-860F-FF5276A2AF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/>
          <a:stretch/>
        </p:blipFill>
        <p:spPr>
          <a:xfrm>
            <a:off x="-36881" y="0"/>
            <a:ext cx="48863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601AD-8460-40D5-80A7-AD8DB6AD4847}"/>
              </a:ext>
            </a:extLst>
          </p:cNvPr>
          <p:cNvSpPr txBox="1"/>
          <p:nvPr/>
        </p:nvSpPr>
        <p:spPr>
          <a:xfrm>
            <a:off x="5445760" y="426720"/>
            <a:ext cx="5405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+mj-lt"/>
              </a:rPr>
              <a:t>“For knowledge of runes and for power he sacrificed himself to himself.  He hung from the world tree Yggdrasil…</a:t>
            </a:r>
          </a:p>
          <a:p>
            <a:endParaRPr lang="en-US" sz="1400" i="1" dirty="0">
              <a:latin typeface="+mj-lt"/>
            </a:endParaRPr>
          </a:p>
          <a:p>
            <a:pPr algn="r"/>
            <a:r>
              <a:rPr lang="en-US" sz="1400" i="1" dirty="0">
                <a:latin typeface="+mj-lt"/>
              </a:rPr>
              <a:t>- Neil Gaiman, Norse Mythology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E19628-31A1-43E1-B0F2-C6DC54221A07}"/>
              </a:ext>
            </a:extLst>
          </p:cNvPr>
          <p:cNvCxnSpPr/>
          <p:nvPr/>
        </p:nvCxnSpPr>
        <p:spPr>
          <a:xfrm>
            <a:off x="4849444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C01BBD-D050-4373-94BB-E402FB2449A3}"/>
              </a:ext>
            </a:extLst>
          </p:cNvPr>
          <p:cNvGrpSpPr/>
          <p:nvPr/>
        </p:nvGrpSpPr>
        <p:grpSpPr>
          <a:xfrm>
            <a:off x="3318567" y="3105111"/>
            <a:ext cx="271391" cy="1188721"/>
            <a:chOff x="6830449" y="2733039"/>
            <a:chExt cx="280229" cy="15544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0F7D0C-AD9D-43E7-8E77-F3CBF303E7EB}"/>
                </a:ext>
              </a:extLst>
            </p:cNvPr>
            <p:cNvSpPr/>
            <p:nvPr/>
          </p:nvSpPr>
          <p:spPr>
            <a:xfrm>
              <a:off x="6830449" y="2956561"/>
              <a:ext cx="200267" cy="843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4936737-A495-4E54-8450-0547B54B2E21}"/>
                </a:ext>
              </a:extLst>
            </p:cNvPr>
            <p:cNvSpPr/>
            <p:nvPr/>
          </p:nvSpPr>
          <p:spPr>
            <a:xfrm rot="773562">
              <a:off x="6897318" y="2733039"/>
              <a:ext cx="21336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1254B5-845D-4038-B600-0E222A68339C}"/>
                </a:ext>
              </a:extLst>
            </p:cNvPr>
            <p:cNvCxnSpPr>
              <a:cxnSpLocks/>
            </p:cNvCxnSpPr>
            <p:nvPr/>
          </p:nvCxnSpPr>
          <p:spPr>
            <a:xfrm>
              <a:off x="6871713" y="3033215"/>
              <a:ext cx="6226" cy="47589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4EE455-6C56-4B04-BDBD-75943A454A39}"/>
                </a:ext>
              </a:extLst>
            </p:cNvPr>
            <p:cNvCxnSpPr>
              <a:cxnSpLocks/>
            </p:cNvCxnSpPr>
            <p:nvPr/>
          </p:nvCxnSpPr>
          <p:spPr>
            <a:xfrm>
              <a:off x="6997772" y="3057801"/>
              <a:ext cx="6226" cy="47589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23D599-A479-4159-9684-58FF8D06D828}"/>
                </a:ext>
              </a:extLst>
            </p:cNvPr>
            <p:cNvCxnSpPr>
              <a:stCxn id="10" idx="3"/>
            </p:cNvCxnSpPr>
            <p:nvPr/>
          </p:nvCxnSpPr>
          <p:spPr>
            <a:xfrm flipH="1">
              <a:off x="6830449" y="3676653"/>
              <a:ext cx="29328" cy="6108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458170-48C9-47E9-97AD-C941DA8A7BFB}"/>
                </a:ext>
              </a:extLst>
            </p:cNvPr>
            <p:cNvCxnSpPr>
              <a:cxnSpLocks/>
            </p:cNvCxnSpPr>
            <p:nvPr/>
          </p:nvCxnSpPr>
          <p:spPr>
            <a:xfrm>
              <a:off x="6997772" y="3656338"/>
              <a:ext cx="0" cy="6311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E0E085AB-1582-432D-A94A-E98B911EE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7432" y="2781223"/>
            <a:ext cx="518221" cy="64777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F21B9D4-0B4A-4E45-BEC7-E7D5E81BCCAE}"/>
              </a:ext>
            </a:extLst>
          </p:cNvPr>
          <p:cNvSpPr/>
          <p:nvPr/>
        </p:nvSpPr>
        <p:spPr>
          <a:xfrm>
            <a:off x="5445673" y="2022580"/>
            <a:ext cx="5913116" cy="1525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56FF0F-80F1-4B32-A663-BC2FF05A4FF0}"/>
              </a:ext>
            </a:extLst>
          </p:cNvPr>
          <p:cNvCxnSpPr/>
          <p:nvPr/>
        </p:nvCxnSpPr>
        <p:spPr>
          <a:xfrm>
            <a:off x="5841913" y="2824448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58F6E5-634D-441B-BA95-06024E84BF71}"/>
              </a:ext>
            </a:extLst>
          </p:cNvPr>
          <p:cNvCxnSpPr/>
          <p:nvPr/>
        </p:nvCxnSpPr>
        <p:spPr>
          <a:xfrm>
            <a:off x="6400713" y="281793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730BF3-90FF-4188-8E04-DBA243E5A266}"/>
              </a:ext>
            </a:extLst>
          </p:cNvPr>
          <p:cNvCxnSpPr/>
          <p:nvPr/>
        </p:nvCxnSpPr>
        <p:spPr>
          <a:xfrm>
            <a:off x="6959513" y="281793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EBBFDE-76A1-4183-8103-5FEBE442552C}"/>
              </a:ext>
            </a:extLst>
          </p:cNvPr>
          <p:cNvCxnSpPr/>
          <p:nvPr/>
        </p:nvCxnSpPr>
        <p:spPr>
          <a:xfrm>
            <a:off x="8066953" y="2817932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F9610F-4A97-4810-9F33-D8123C3DD731}"/>
              </a:ext>
            </a:extLst>
          </p:cNvPr>
          <p:cNvCxnSpPr/>
          <p:nvPr/>
        </p:nvCxnSpPr>
        <p:spPr>
          <a:xfrm>
            <a:off x="9113433" y="2814288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7C3BDD-7C02-4C2D-9DD2-007831A6403D}"/>
              </a:ext>
            </a:extLst>
          </p:cNvPr>
          <p:cNvCxnSpPr/>
          <p:nvPr/>
        </p:nvCxnSpPr>
        <p:spPr>
          <a:xfrm>
            <a:off x="9631593" y="2810644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1B3120-CC8D-4B2F-84DD-22BE08F5A372}"/>
              </a:ext>
            </a:extLst>
          </p:cNvPr>
          <p:cNvCxnSpPr/>
          <p:nvPr/>
        </p:nvCxnSpPr>
        <p:spPr>
          <a:xfrm>
            <a:off x="10149752" y="2810644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51D761C-1389-4920-8471-55C1329A7AA9}"/>
              </a:ext>
            </a:extLst>
          </p:cNvPr>
          <p:cNvSpPr txBox="1"/>
          <p:nvPr/>
        </p:nvSpPr>
        <p:spPr>
          <a:xfrm>
            <a:off x="5467823" y="4366976"/>
            <a:ext cx="3749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Letters Guessed: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pPr algn="ctr"/>
            <a:r>
              <a:rPr lang="en-US" dirty="0">
                <a:latin typeface="Algerian" panose="04020705040A02060702" pitchFamily="82" charset="0"/>
              </a:rPr>
              <a:t>A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  B  C  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D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  E  F  G  H  I  J  K  </a:t>
            </a:r>
            <a:r>
              <a:rPr lang="en-US" dirty="0">
                <a:latin typeface="Algerian" panose="04020705040A02060702" pitchFamily="82" charset="0"/>
              </a:rPr>
              <a:t>L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  </a:t>
            </a:r>
            <a:r>
              <a:rPr lang="en-US" dirty="0">
                <a:latin typeface="Algerian" panose="04020705040A02060702" pitchFamily="82" charset="0"/>
              </a:rPr>
              <a:t>M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  </a:t>
            </a:r>
          </a:p>
          <a:p>
            <a:pPr algn="ctr"/>
            <a:r>
              <a:rPr lang="en-US" dirty="0">
                <a:latin typeface="Algerian" panose="04020705040A02060702" pitchFamily="82" charset="0"/>
              </a:rPr>
              <a:t>N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  O  P  Q  R  S  T  U  V  W  X  Y  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FFE98C-DD5D-4D74-84F0-E76FBEE329C9}"/>
              </a:ext>
            </a:extLst>
          </p:cNvPr>
          <p:cNvSpPr txBox="1"/>
          <p:nvPr/>
        </p:nvSpPr>
        <p:spPr>
          <a:xfrm>
            <a:off x="7426434" y="2396014"/>
            <a:ext cx="488032" cy="3693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73BA8F-D67C-43DA-B1D1-6D2F6BF324F2}"/>
              </a:ext>
            </a:extLst>
          </p:cNvPr>
          <p:cNvSpPr txBox="1"/>
          <p:nvPr/>
        </p:nvSpPr>
        <p:spPr>
          <a:xfrm>
            <a:off x="8544172" y="2396014"/>
            <a:ext cx="4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1621AC-2FAD-4CA9-9FD8-FB282166BF24}"/>
              </a:ext>
            </a:extLst>
          </p:cNvPr>
          <p:cNvSpPr txBox="1"/>
          <p:nvPr/>
        </p:nvSpPr>
        <p:spPr>
          <a:xfrm>
            <a:off x="10606776" y="2398886"/>
            <a:ext cx="4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861EF5-B805-4B50-8E78-F7A264AF6CFC}"/>
              </a:ext>
            </a:extLst>
          </p:cNvPr>
          <p:cNvSpPr txBox="1"/>
          <p:nvPr/>
        </p:nvSpPr>
        <p:spPr>
          <a:xfrm>
            <a:off x="5445672" y="3644178"/>
            <a:ext cx="591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Type a letter to guess the word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D19F66-53D2-47A6-9637-C222DD425BC1}"/>
              </a:ext>
            </a:extLst>
          </p:cNvPr>
          <p:cNvSpPr txBox="1"/>
          <p:nvPr/>
        </p:nvSpPr>
        <p:spPr>
          <a:xfrm>
            <a:off x="9205211" y="4366976"/>
            <a:ext cx="21535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ATTEMPTS:</a:t>
            </a:r>
            <a:endParaRPr lang="en-US" sz="2000" b="1" dirty="0">
              <a:latin typeface="Algerian" panose="04020705040A02060702" pitchFamily="82" charset="0"/>
            </a:endParaRPr>
          </a:p>
          <a:p>
            <a:pPr algn="ctr"/>
            <a:r>
              <a:rPr lang="en-US" sz="6000" b="1" dirty="0">
                <a:solidFill>
                  <a:srgbClr val="C00000"/>
                </a:solidFill>
                <a:latin typeface="Algerian" panose="04020705040A02060702" pitchFamily="82" charset="0"/>
              </a:rPr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0F7B20-B5F1-4F1B-AABF-14114BE44F2A}"/>
              </a:ext>
            </a:extLst>
          </p:cNvPr>
          <p:cNvSpPr txBox="1"/>
          <p:nvPr/>
        </p:nvSpPr>
        <p:spPr>
          <a:xfrm>
            <a:off x="6594040" y="6090372"/>
            <a:ext cx="63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3DB80F-C748-42DD-978F-02AEE912715A}"/>
              </a:ext>
            </a:extLst>
          </p:cNvPr>
          <p:cNvSpPr txBox="1"/>
          <p:nvPr/>
        </p:nvSpPr>
        <p:spPr>
          <a:xfrm>
            <a:off x="8195586" y="6024536"/>
            <a:ext cx="40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2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97BFDAE-FE48-4864-B9E8-716F08B8BC9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67" y="6001374"/>
            <a:ext cx="274781" cy="5847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F5B2180-5C93-4DF7-9241-1188A227E51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67" y="6001374"/>
            <a:ext cx="280574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4FEE0A-F767-4511-9793-F8BAE2D2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6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ED2A-0032-4FDF-94E6-BF7D3E4B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20A5D-0BFB-4624-8E26-5DDF5BD6A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955" b="39061"/>
          <a:stretch/>
        </p:blipFill>
        <p:spPr>
          <a:xfrm>
            <a:off x="5667375" y="3602566"/>
            <a:ext cx="857250" cy="516467"/>
          </a:xfrm>
        </p:spPr>
      </p:pic>
    </p:spTree>
    <p:extLst>
      <p:ext uri="{BB962C8B-B14F-4D97-AF65-F5344CB8AC3E}">
        <p14:creationId xmlns:p14="http://schemas.microsoft.com/office/powerpoint/2010/main" val="406520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112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 Vala</dc:creator>
  <cp:lastModifiedBy>Andrew W Vala</cp:lastModifiedBy>
  <cp:revision>13</cp:revision>
  <dcterms:created xsi:type="dcterms:W3CDTF">2018-05-18T22:55:52Z</dcterms:created>
  <dcterms:modified xsi:type="dcterms:W3CDTF">2018-05-20T21:33:44Z</dcterms:modified>
</cp:coreProperties>
</file>