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2160-C499-5CB5-AE19-167CCD8AA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A3F4C-4635-0FB5-00D9-09BA9873A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39905-D875-4A66-F177-F9C9C8F57237}"/>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A109D82C-4C7F-781B-E887-B04CC0A80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7F252-A9E1-995D-2987-558657C8BEBF}"/>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3990977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CF54-4E0E-B7BF-017B-0FB435CF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730C1-8EBC-E1E5-7CD7-5D61A2800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B4B45-EF94-959A-B1AB-3C7038F64384}"/>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06B894FC-6FCC-6410-0655-D93689D7C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B7B62-759A-79BA-2B27-2375165C8FEE}"/>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328175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11C5-DEF4-D89F-BCC3-3D5002001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66836-2A62-B6B3-283D-8823F7505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C7EDE-C634-0496-2739-0C027905348E}"/>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23E2736F-FEDC-78C9-DF91-A7CD1725A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9C2F-B451-4662-215C-60AE000DDE31}"/>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81977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0CFB-0EA1-4EFC-1FD7-96D2F6ED2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F9265-D234-BAF3-1561-50BF8C51C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CC34B-DF4B-070F-E5BC-3350C82556F5}"/>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20F4E340-5AB1-001F-AA8F-C0D60C6C2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B4110-F70F-33F2-2137-56C84A4A5EFE}"/>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102433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4FF2-A95C-E847-B1D6-04AAEB0A3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F60CC-A99A-0B2F-88B2-2D7E85434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2B6259-C032-166B-AE4F-CC466332B075}"/>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CEC9A764-2063-AEA3-9D60-88CB06B2E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9C08-1085-325A-673E-D7FC8D624BA6}"/>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21421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BFCA-5C23-E803-48B2-D00F443CA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044B4B-7580-9013-808F-D9DFBECA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5E0A3C-3097-4E0F-8B0C-4107E8FD5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D154A-DBEB-4250-85E2-1D821872793E}"/>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6" name="Footer Placeholder 5">
            <a:extLst>
              <a:ext uri="{FF2B5EF4-FFF2-40B4-BE49-F238E27FC236}">
                <a16:creationId xmlns:a16="http://schemas.microsoft.com/office/drawing/2014/main" id="{B5677180-4C8F-DF14-7C61-183AB433E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34DB3-489B-4EC7-D21F-B911FD49A83B}"/>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373952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BD1B-1B2F-A93E-0CFB-7C19AA2ABE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200081-E91A-5879-4E10-528ECCCA0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0B36D-0BD7-6180-AD07-FE1728DF7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F7174-271A-315E-9C22-00F28AB68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2FC14-C320-A86F-43DA-EDDB31D25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283B0-FB76-79D2-89B5-A8DB62D6CB9F}"/>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8" name="Footer Placeholder 7">
            <a:extLst>
              <a:ext uri="{FF2B5EF4-FFF2-40B4-BE49-F238E27FC236}">
                <a16:creationId xmlns:a16="http://schemas.microsoft.com/office/drawing/2014/main" id="{CF47562C-4EAB-410B-052E-F71C1F0F4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811AE-128C-BB8B-D5B4-C7260617E42E}"/>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116132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487A-E2AC-BFA7-BB87-BED773179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16F7A-ECEB-73E6-55F8-AC35E3612E46}"/>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4" name="Footer Placeholder 3">
            <a:extLst>
              <a:ext uri="{FF2B5EF4-FFF2-40B4-BE49-F238E27FC236}">
                <a16:creationId xmlns:a16="http://schemas.microsoft.com/office/drawing/2014/main" id="{7090E202-6A16-A18B-4AA6-96E3C9FA0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2E653-7760-74F6-FFA6-E7D21325E1E9}"/>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211872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6221C-38CB-7F51-25D3-C2EC7E9BD557}"/>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3" name="Footer Placeholder 2">
            <a:extLst>
              <a:ext uri="{FF2B5EF4-FFF2-40B4-BE49-F238E27FC236}">
                <a16:creationId xmlns:a16="http://schemas.microsoft.com/office/drawing/2014/main" id="{C662FAE9-C5B9-2B32-1B5F-24DD4527F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6DA84-23A1-60EC-D957-889CDC48B84E}"/>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410136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285-8C04-439E-062D-F81C179AE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E1DBEB-AD74-6512-A202-8C62E2F1D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063855-0A54-AB51-8ADE-6AD0A076E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4E06B-3374-3C89-F592-B2F0FED76029}"/>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6" name="Footer Placeholder 5">
            <a:extLst>
              <a:ext uri="{FF2B5EF4-FFF2-40B4-BE49-F238E27FC236}">
                <a16:creationId xmlns:a16="http://schemas.microsoft.com/office/drawing/2014/main" id="{A1DC774C-8805-36CD-602C-C051A1521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39B5A-AE52-406A-138B-0BAFA291F5E6}"/>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424960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5D65-2301-EEFF-7050-745CD3A2A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921D37-3886-5DB2-10F5-F8FBCEEC9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A1F75-FCD8-7265-1205-01FD23F90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61AE2-3DD1-4112-7466-6A7F93B0B62E}"/>
              </a:ext>
            </a:extLst>
          </p:cNvPr>
          <p:cNvSpPr>
            <a:spLocks noGrp="1"/>
          </p:cNvSpPr>
          <p:nvPr>
            <p:ph type="dt" sz="half" idx="10"/>
          </p:nvPr>
        </p:nvSpPr>
        <p:spPr/>
        <p:txBody>
          <a:bodyPr/>
          <a:lstStyle/>
          <a:p>
            <a:fld id="{C912E3DC-8334-4D70-A347-D7F9E0CC8F54}" type="datetimeFigureOut">
              <a:rPr lang="en-US" smtClean="0"/>
              <a:t>8/27/2022</a:t>
            </a:fld>
            <a:endParaRPr lang="en-US"/>
          </a:p>
        </p:txBody>
      </p:sp>
      <p:sp>
        <p:nvSpPr>
          <p:cNvPr id="6" name="Footer Placeholder 5">
            <a:extLst>
              <a:ext uri="{FF2B5EF4-FFF2-40B4-BE49-F238E27FC236}">
                <a16:creationId xmlns:a16="http://schemas.microsoft.com/office/drawing/2014/main" id="{14A3D4D5-8124-343A-CB45-14E6EBE01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1E4D-132C-7C88-BC17-EA8C62772D1B}"/>
              </a:ext>
            </a:extLst>
          </p:cNvPr>
          <p:cNvSpPr>
            <a:spLocks noGrp="1"/>
          </p:cNvSpPr>
          <p:nvPr>
            <p:ph type="sldNum" sz="quarter" idx="12"/>
          </p:nvPr>
        </p:nvSpPr>
        <p:spPr/>
        <p:txBody>
          <a:bodyPr/>
          <a:lstStyle/>
          <a:p>
            <a:fld id="{54BEA442-6446-48F0-9DD0-50B8220185D9}" type="slidenum">
              <a:rPr lang="en-US" smtClean="0"/>
              <a:t>‹#›</a:t>
            </a:fld>
            <a:endParaRPr lang="en-US"/>
          </a:p>
        </p:txBody>
      </p:sp>
    </p:spTree>
    <p:extLst>
      <p:ext uri="{BB962C8B-B14F-4D97-AF65-F5344CB8AC3E}">
        <p14:creationId xmlns:p14="http://schemas.microsoft.com/office/powerpoint/2010/main" val="108874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0D17F-4145-8DD8-76EA-283FACE3E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A74850-6F03-20F7-EBDF-B60902317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D8E47-AF9C-17A0-056B-629DA48F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2E3DC-8334-4D70-A347-D7F9E0CC8F54}" type="datetimeFigureOut">
              <a:rPr lang="en-US" smtClean="0"/>
              <a:t>8/27/2022</a:t>
            </a:fld>
            <a:endParaRPr lang="en-US"/>
          </a:p>
        </p:txBody>
      </p:sp>
      <p:sp>
        <p:nvSpPr>
          <p:cNvPr id="5" name="Footer Placeholder 4">
            <a:extLst>
              <a:ext uri="{FF2B5EF4-FFF2-40B4-BE49-F238E27FC236}">
                <a16:creationId xmlns:a16="http://schemas.microsoft.com/office/drawing/2014/main" id="{A645C6C1-7F6B-D395-D9D4-633FB56C6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C3A38-6769-ADE2-AAF5-54AEDEA13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EA442-6446-48F0-9DD0-50B8220185D9}" type="slidenum">
              <a:rPr lang="en-US" smtClean="0"/>
              <a:t>‹#›</a:t>
            </a:fld>
            <a:endParaRPr lang="en-US"/>
          </a:p>
        </p:txBody>
      </p:sp>
    </p:spTree>
    <p:extLst>
      <p:ext uri="{BB962C8B-B14F-4D97-AF65-F5344CB8AC3E}">
        <p14:creationId xmlns:p14="http://schemas.microsoft.com/office/powerpoint/2010/main" val="663011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552BE02C-E492-F327-E20F-18C6153CDC34}"/>
              </a:ext>
            </a:extLst>
          </p:cNvPr>
          <p:cNvPicPr>
            <a:picLocks noChangeAspect="1"/>
          </p:cNvPicPr>
          <p:nvPr/>
        </p:nvPicPr>
        <p:blipFill>
          <a:blip r:embed="rId2"/>
          <a:stretch>
            <a:fillRect/>
          </a:stretch>
        </p:blipFill>
        <p:spPr>
          <a:xfrm>
            <a:off x="3191787" y="0"/>
            <a:ext cx="6858000" cy="6858000"/>
          </a:xfrm>
          <a:prstGeom prst="rect">
            <a:avLst/>
          </a:prstGeom>
        </p:spPr>
      </p:pic>
      <p:sp>
        <p:nvSpPr>
          <p:cNvPr id="7" name="TextBox 6">
            <a:extLst>
              <a:ext uri="{FF2B5EF4-FFF2-40B4-BE49-F238E27FC236}">
                <a16:creationId xmlns:a16="http://schemas.microsoft.com/office/drawing/2014/main" id="{79CB9531-DC73-DFBA-3E88-AA88501F5D75}"/>
              </a:ext>
            </a:extLst>
          </p:cNvPr>
          <p:cNvSpPr txBox="1"/>
          <p:nvPr/>
        </p:nvSpPr>
        <p:spPr>
          <a:xfrm flipH="1">
            <a:off x="112312" y="2200236"/>
            <a:ext cx="2480806" cy="276999"/>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Information</a:t>
            </a:r>
          </a:p>
        </p:txBody>
      </p:sp>
      <p:sp>
        <p:nvSpPr>
          <p:cNvPr id="8" name="TextBox 7">
            <a:extLst>
              <a:ext uri="{FF2B5EF4-FFF2-40B4-BE49-F238E27FC236}">
                <a16:creationId xmlns:a16="http://schemas.microsoft.com/office/drawing/2014/main" id="{8D2A1B2C-7538-E82C-D970-6E0BDE505096}"/>
              </a:ext>
            </a:extLst>
          </p:cNvPr>
          <p:cNvSpPr txBox="1"/>
          <p:nvPr/>
        </p:nvSpPr>
        <p:spPr>
          <a:xfrm flipH="1">
            <a:off x="5995941" y="5577011"/>
            <a:ext cx="2480806"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These boxes are under surveillance.  You cannot place agents in these boxes or add stealth and info points</a:t>
            </a:r>
          </a:p>
        </p:txBody>
      </p:sp>
      <p:sp>
        <p:nvSpPr>
          <p:cNvPr id="9" name="Rectangle 8">
            <a:extLst>
              <a:ext uri="{FF2B5EF4-FFF2-40B4-BE49-F238E27FC236}">
                <a16:creationId xmlns:a16="http://schemas.microsoft.com/office/drawing/2014/main" id="{7B6B0822-6104-4DA9-3CFA-713A8F67353D}"/>
              </a:ext>
            </a:extLst>
          </p:cNvPr>
          <p:cNvSpPr/>
          <p:nvPr/>
        </p:nvSpPr>
        <p:spPr>
          <a:xfrm>
            <a:off x="6844088" y="2854519"/>
            <a:ext cx="1965960" cy="24342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5EC458-6FD7-8547-41C1-36498E1EE2AA}"/>
              </a:ext>
            </a:extLst>
          </p:cNvPr>
          <p:cNvSpPr txBox="1"/>
          <p:nvPr/>
        </p:nvSpPr>
        <p:spPr>
          <a:xfrm flipH="1">
            <a:off x="3369199" y="90243"/>
            <a:ext cx="2130453"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You spend operations points to add or remove cards from the deck</a:t>
            </a:r>
          </a:p>
        </p:txBody>
      </p:sp>
      <p:sp>
        <p:nvSpPr>
          <p:cNvPr id="13" name="TextBox 12">
            <a:extLst>
              <a:ext uri="{FF2B5EF4-FFF2-40B4-BE49-F238E27FC236}">
                <a16:creationId xmlns:a16="http://schemas.microsoft.com/office/drawing/2014/main" id="{D2352716-5288-0140-BF27-20A02F84D265}"/>
              </a:ext>
            </a:extLst>
          </p:cNvPr>
          <p:cNvSpPr txBox="1"/>
          <p:nvPr/>
        </p:nvSpPr>
        <p:spPr>
          <a:xfrm flipH="1">
            <a:off x="1280160" y="2812269"/>
            <a:ext cx="969065"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Stealth</a:t>
            </a:r>
          </a:p>
          <a:p>
            <a:pPr algn="ctr"/>
            <a:r>
              <a:rPr lang="en-US" sz="1200" b="1" dirty="0"/>
              <a:t>Value</a:t>
            </a:r>
          </a:p>
        </p:txBody>
      </p:sp>
      <p:sp>
        <p:nvSpPr>
          <p:cNvPr id="14" name="Arrow: Right 13">
            <a:extLst>
              <a:ext uri="{FF2B5EF4-FFF2-40B4-BE49-F238E27FC236}">
                <a16:creationId xmlns:a16="http://schemas.microsoft.com/office/drawing/2014/main" id="{00D9BD3E-917B-138C-DFFC-4BDC738FC555}"/>
              </a:ext>
            </a:extLst>
          </p:cNvPr>
          <p:cNvSpPr/>
          <p:nvPr/>
        </p:nvSpPr>
        <p:spPr>
          <a:xfrm>
            <a:off x="2313830" y="3609894"/>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0488068-1DCF-91BE-62A6-E9961CA0BED0}"/>
              </a:ext>
            </a:extLst>
          </p:cNvPr>
          <p:cNvSpPr txBox="1"/>
          <p:nvPr/>
        </p:nvSpPr>
        <p:spPr>
          <a:xfrm flipH="1">
            <a:off x="5797498" y="1217356"/>
            <a:ext cx="969065"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Information </a:t>
            </a:r>
          </a:p>
          <a:p>
            <a:pPr algn="ctr"/>
            <a:r>
              <a:rPr lang="en-US" sz="1200" b="1" dirty="0"/>
              <a:t>Value</a:t>
            </a:r>
          </a:p>
        </p:txBody>
      </p:sp>
      <p:sp>
        <p:nvSpPr>
          <p:cNvPr id="16" name="Arrow: Right 15">
            <a:extLst>
              <a:ext uri="{FF2B5EF4-FFF2-40B4-BE49-F238E27FC236}">
                <a16:creationId xmlns:a16="http://schemas.microsoft.com/office/drawing/2014/main" id="{F9A3A9AA-2A97-2670-EEB1-016E9C69631C}"/>
              </a:ext>
            </a:extLst>
          </p:cNvPr>
          <p:cNvSpPr/>
          <p:nvPr/>
        </p:nvSpPr>
        <p:spPr>
          <a:xfrm>
            <a:off x="6777162" y="147228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48949A8-E8D3-8324-4FEA-FBB66EF8717D}"/>
              </a:ext>
            </a:extLst>
          </p:cNvPr>
          <p:cNvSpPr/>
          <p:nvPr/>
        </p:nvSpPr>
        <p:spPr>
          <a:xfrm rot="5400000">
            <a:off x="7198254" y="1296063"/>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242068F-18D9-5852-9C16-BD37E8B4E760}"/>
              </a:ext>
            </a:extLst>
          </p:cNvPr>
          <p:cNvSpPr txBox="1"/>
          <p:nvPr/>
        </p:nvSpPr>
        <p:spPr>
          <a:xfrm flipH="1">
            <a:off x="6825040" y="792235"/>
            <a:ext cx="969065"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Stealth</a:t>
            </a:r>
          </a:p>
          <a:p>
            <a:pPr algn="ctr"/>
            <a:r>
              <a:rPr lang="en-US" sz="1200" b="1" dirty="0"/>
              <a:t>Value</a:t>
            </a:r>
          </a:p>
        </p:txBody>
      </p:sp>
      <p:sp>
        <p:nvSpPr>
          <p:cNvPr id="19" name="TextBox 18">
            <a:extLst>
              <a:ext uri="{FF2B5EF4-FFF2-40B4-BE49-F238E27FC236}">
                <a16:creationId xmlns:a16="http://schemas.microsoft.com/office/drawing/2014/main" id="{E11F9286-4065-69BB-8414-E16062C31DAB}"/>
              </a:ext>
            </a:extLst>
          </p:cNvPr>
          <p:cNvSpPr txBox="1"/>
          <p:nvPr/>
        </p:nvSpPr>
        <p:spPr>
          <a:xfrm flipH="1">
            <a:off x="6715870" y="2144537"/>
            <a:ext cx="1112189"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Agent Characteristics</a:t>
            </a:r>
          </a:p>
        </p:txBody>
      </p:sp>
      <p:sp>
        <p:nvSpPr>
          <p:cNvPr id="20" name="Arrow: Right 19">
            <a:extLst>
              <a:ext uri="{FF2B5EF4-FFF2-40B4-BE49-F238E27FC236}">
                <a16:creationId xmlns:a16="http://schemas.microsoft.com/office/drawing/2014/main" id="{E50D14E7-64C2-6A34-D961-196C41B428C9}"/>
              </a:ext>
            </a:extLst>
          </p:cNvPr>
          <p:cNvSpPr/>
          <p:nvPr/>
        </p:nvSpPr>
        <p:spPr>
          <a:xfrm rot="16200000">
            <a:off x="6999471" y="191381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3338C9B-523D-EC97-B6F9-3248AE77B61C}"/>
              </a:ext>
            </a:extLst>
          </p:cNvPr>
          <p:cNvSpPr/>
          <p:nvPr/>
        </p:nvSpPr>
        <p:spPr>
          <a:xfrm rot="16200000">
            <a:off x="2544418" y="4176005"/>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CF2141F-7659-57C0-2834-68C1C76D75C5}"/>
              </a:ext>
            </a:extLst>
          </p:cNvPr>
          <p:cNvSpPr/>
          <p:nvPr/>
        </p:nvSpPr>
        <p:spPr>
          <a:xfrm rot="16200000">
            <a:off x="7209026" y="192516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75DA4C0-8380-1FE5-5297-ABF87443794B}"/>
              </a:ext>
            </a:extLst>
          </p:cNvPr>
          <p:cNvSpPr/>
          <p:nvPr/>
        </p:nvSpPr>
        <p:spPr>
          <a:xfrm rot="16200000">
            <a:off x="4902643" y="4420926"/>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227D06C-CEC8-DC4A-A594-F66E8FD97402}"/>
              </a:ext>
            </a:extLst>
          </p:cNvPr>
          <p:cNvSpPr/>
          <p:nvPr/>
        </p:nvSpPr>
        <p:spPr>
          <a:xfrm rot="16200000">
            <a:off x="4535066" y="4412975"/>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B8316A79-238D-BEDE-29E4-34166A385FDD}"/>
              </a:ext>
            </a:extLst>
          </p:cNvPr>
          <p:cNvSpPr/>
          <p:nvPr/>
        </p:nvSpPr>
        <p:spPr>
          <a:xfrm flipH="1">
            <a:off x="5021913" y="3927455"/>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D216D6-B5BB-7328-81C8-20A851C9B246}"/>
              </a:ext>
            </a:extLst>
          </p:cNvPr>
          <p:cNvSpPr/>
          <p:nvPr/>
        </p:nvSpPr>
        <p:spPr>
          <a:xfrm>
            <a:off x="5276355" y="3975163"/>
            <a:ext cx="93110" cy="6520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FE2BCF7B-F300-14DB-FDE1-495D16DA423C}"/>
              </a:ext>
            </a:extLst>
          </p:cNvPr>
          <p:cNvSpPr/>
          <p:nvPr/>
        </p:nvSpPr>
        <p:spPr>
          <a:xfrm rot="16200000">
            <a:off x="7696197" y="534485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EF1FBD7-AC74-AEE5-3B5C-979E73C17B94}"/>
              </a:ext>
            </a:extLst>
          </p:cNvPr>
          <p:cNvSpPr/>
          <p:nvPr/>
        </p:nvSpPr>
        <p:spPr>
          <a:xfrm>
            <a:off x="5716988" y="3641696"/>
            <a:ext cx="652007" cy="6520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9D06A34-5AB0-0A15-400C-A6F76C0BEB96}"/>
              </a:ext>
            </a:extLst>
          </p:cNvPr>
          <p:cNvSpPr/>
          <p:nvPr/>
        </p:nvSpPr>
        <p:spPr>
          <a:xfrm>
            <a:off x="5708216" y="4389120"/>
            <a:ext cx="652007" cy="6520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7FA366A2-A3A1-A485-6AF9-BED5496D07A8}"/>
              </a:ext>
            </a:extLst>
          </p:cNvPr>
          <p:cNvCxnSpPr>
            <a:cxnSpLocks/>
          </p:cNvCxnSpPr>
          <p:nvPr/>
        </p:nvCxnSpPr>
        <p:spPr>
          <a:xfrm>
            <a:off x="5502303" y="3983601"/>
            <a:ext cx="214685"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C57B42-C665-F96B-333A-6D29D9F0AD2B}"/>
              </a:ext>
            </a:extLst>
          </p:cNvPr>
          <p:cNvCxnSpPr>
            <a:cxnSpLocks/>
          </p:cNvCxnSpPr>
          <p:nvPr/>
        </p:nvCxnSpPr>
        <p:spPr>
          <a:xfrm>
            <a:off x="5502303" y="3975163"/>
            <a:ext cx="0" cy="7717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1AB4AED-15E5-F189-4220-BAA5F889B438}"/>
              </a:ext>
            </a:extLst>
          </p:cNvPr>
          <p:cNvCxnSpPr>
            <a:cxnSpLocks/>
          </p:cNvCxnSpPr>
          <p:nvPr/>
        </p:nvCxnSpPr>
        <p:spPr>
          <a:xfrm flipH="1">
            <a:off x="5349006" y="4728186"/>
            <a:ext cx="1493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72202E8-3EB6-126E-6479-D48A5798E47A}"/>
              </a:ext>
            </a:extLst>
          </p:cNvPr>
          <p:cNvSpPr txBox="1"/>
          <p:nvPr/>
        </p:nvSpPr>
        <p:spPr>
          <a:xfrm flipH="1">
            <a:off x="3324968" y="4643563"/>
            <a:ext cx="2092522"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You need an agent in one of each of these box types to play this action</a:t>
            </a:r>
          </a:p>
        </p:txBody>
      </p:sp>
      <p:cxnSp>
        <p:nvCxnSpPr>
          <p:cNvPr id="54" name="Straight Arrow Connector 53">
            <a:extLst>
              <a:ext uri="{FF2B5EF4-FFF2-40B4-BE49-F238E27FC236}">
                <a16:creationId xmlns:a16="http://schemas.microsoft.com/office/drawing/2014/main" id="{9C4E414D-4CDC-C357-FF3A-8B6E41C0C799}"/>
              </a:ext>
            </a:extLst>
          </p:cNvPr>
          <p:cNvCxnSpPr>
            <a:cxnSpLocks/>
          </p:cNvCxnSpPr>
          <p:nvPr/>
        </p:nvCxnSpPr>
        <p:spPr>
          <a:xfrm>
            <a:off x="5416165" y="4939083"/>
            <a:ext cx="26537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Right 56">
            <a:extLst>
              <a:ext uri="{FF2B5EF4-FFF2-40B4-BE49-F238E27FC236}">
                <a16:creationId xmlns:a16="http://schemas.microsoft.com/office/drawing/2014/main" id="{AC113E21-FB1D-4F8F-2FF4-69338A83F537}"/>
              </a:ext>
            </a:extLst>
          </p:cNvPr>
          <p:cNvSpPr/>
          <p:nvPr/>
        </p:nvSpPr>
        <p:spPr>
          <a:xfrm>
            <a:off x="5509104" y="406611"/>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F567E7BA-A32B-3765-0352-1E216C49D945}"/>
              </a:ext>
            </a:extLst>
          </p:cNvPr>
          <p:cNvSpPr/>
          <p:nvPr/>
        </p:nvSpPr>
        <p:spPr>
          <a:xfrm rot="5400000">
            <a:off x="4799276" y="246093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E7A813E3-BB47-CF48-968A-7E836AABAA30}"/>
              </a:ext>
            </a:extLst>
          </p:cNvPr>
          <p:cNvSpPr txBox="1"/>
          <p:nvPr/>
        </p:nvSpPr>
        <p:spPr>
          <a:xfrm flipH="1">
            <a:off x="3260696" y="1861770"/>
            <a:ext cx="2348949"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The card’s effect will happen automatically after you press a PLAY or PASS button</a:t>
            </a:r>
          </a:p>
        </p:txBody>
      </p:sp>
      <p:sp>
        <p:nvSpPr>
          <p:cNvPr id="60" name="Arrow: Right 59">
            <a:extLst>
              <a:ext uri="{FF2B5EF4-FFF2-40B4-BE49-F238E27FC236}">
                <a16:creationId xmlns:a16="http://schemas.microsoft.com/office/drawing/2014/main" id="{9A49E9C9-EF86-6779-B7CB-7DA17D119A12}"/>
              </a:ext>
            </a:extLst>
          </p:cNvPr>
          <p:cNvSpPr/>
          <p:nvPr/>
        </p:nvSpPr>
        <p:spPr>
          <a:xfrm rot="5400000">
            <a:off x="2999643" y="3279264"/>
            <a:ext cx="1708674" cy="192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5B420A3-47E0-327F-FC97-246BCC31DDAB}"/>
              </a:ext>
            </a:extLst>
          </p:cNvPr>
          <p:cNvSpPr txBox="1"/>
          <p:nvPr/>
        </p:nvSpPr>
        <p:spPr>
          <a:xfrm flipH="1">
            <a:off x="7951303" y="1663640"/>
            <a:ext cx="1965961" cy="830997"/>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If you there is an agent present in this box at the end of the game, you earn 2 victory points</a:t>
            </a:r>
          </a:p>
        </p:txBody>
      </p:sp>
      <p:sp>
        <p:nvSpPr>
          <p:cNvPr id="62" name="Arrow: Right 61">
            <a:extLst>
              <a:ext uri="{FF2B5EF4-FFF2-40B4-BE49-F238E27FC236}">
                <a16:creationId xmlns:a16="http://schemas.microsoft.com/office/drawing/2014/main" id="{FF6F6610-2465-5192-F456-D35032E60CDF}"/>
              </a:ext>
            </a:extLst>
          </p:cNvPr>
          <p:cNvSpPr/>
          <p:nvPr/>
        </p:nvSpPr>
        <p:spPr>
          <a:xfrm rot="16200000">
            <a:off x="9470673" y="142050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07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552BE02C-E492-F327-E20F-18C6153CDC34}"/>
              </a:ext>
            </a:extLst>
          </p:cNvPr>
          <p:cNvPicPr>
            <a:picLocks noChangeAspect="1"/>
          </p:cNvPicPr>
          <p:nvPr/>
        </p:nvPicPr>
        <p:blipFill>
          <a:blip r:embed="rId2"/>
          <a:stretch>
            <a:fillRect/>
          </a:stretch>
        </p:blipFill>
        <p:spPr>
          <a:xfrm>
            <a:off x="3191787" y="0"/>
            <a:ext cx="6858000" cy="6858000"/>
          </a:xfrm>
          <a:prstGeom prst="rect">
            <a:avLst/>
          </a:prstGeom>
        </p:spPr>
      </p:pic>
      <p:sp>
        <p:nvSpPr>
          <p:cNvPr id="8" name="TextBox 7">
            <a:extLst>
              <a:ext uri="{FF2B5EF4-FFF2-40B4-BE49-F238E27FC236}">
                <a16:creationId xmlns:a16="http://schemas.microsoft.com/office/drawing/2014/main" id="{8D2A1B2C-7538-E82C-D970-6E0BDE505096}"/>
              </a:ext>
            </a:extLst>
          </p:cNvPr>
          <p:cNvSpPr txBox="1"/>
          <p:nvPr/>
        </p:nvSpPr>
        <p:spPr>
          <a:xfrm flipH="1">
            <a:off x="5995941" y="5577011"/>
            <a:ext cx="3203718" cy="1015663"/>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These boxes are under surveillance.  You cannot place agents in these boxes or add stealth and info points.  When an agent is under surveillance, card effects do not apply to the agent, and the agent cannot enable actions</a:t>
            </a:r>
          </a:p>
        </p:txBody>
      </p:sp>
      <p:sp>
        <p:nvSpPr>
          <p:cNvPr id="9" name="Rectangle 8">
            <a:extLst>
              <a:ext uri="{FF2B5EF4-FFF2-40B4-BE49-F238E27FC236}">
                <a16:creationId xmlns:a16="http://schemas.microsoft.com/office/drawing/2014/main" id="{7B6B0822-6104-4DA9-3CFA-713A8F67353D}"/>
              </a:ext>
            </a:extLst>
          </p:cNvPr>
          <p:cNvSpPr/>
          <p:nvPr/>
        </p:nvSpPr>
        <p:spPr>
          <a:xfrm>
            <a:off x="6844088" y="2854519"/>
            <a:ext cx="1965960" cy="24342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5EC458-6FD7-8547-41C1-36498E1EE2AA}"/>
              </a:ext>
            </a:extLst>
          </p:cNvPr>
          <p:cNvSpPr txBox="1"/>
          <p:nvPr/>
        </p:nvSpPr>
        <p:spPr>
          <a:xfrm flipH="1">
            <a:off x="3369199" y="90243"/>
            <a:ext cx="2130453"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You spend operations points to add or remove cards from the deck</a:t>
            </a:r>
          </a:p>
        </p:txBody>
      </p:sp>
      <p:sp>
        <p:nvSpPr>
          <p:cNvPr id="15" name="TextBox 14">
            <a:extLst>
              <a:ext uri="{FF2B5EF4-FFF2-40B4-BE49-F238E27FC236}">
                <a16:creationId xmlns:a16="http://schemas.microsoft.com/office/drawing/2014/main" id="{90488068-1DCF-91BE-62A6-E9961CA0BED0}"/>
              </a:ext>
            </a:extLst>
          </p:cNvPr>
          <p:cNvSpPr txBox="1"/>
          <p:nvPr/>
        </p:nvSpPr>
        <p:spPr>
          <a:xfrm flipH="1">
            <a:off x="5797498" y="1217356"/>
            <a:ext cx="969065"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Information </a:t>
            </a:r>
          </a:p>
          <a:p>
            <a:pPr algn="ctr"/>
            <a:r>
              <a:rPr lang="en-US" sz="1200" b="1" dirty="0"/>
              <a:t>Value</a:t>
            </a:r>
          </a:p>
        </p:txBody>
      </p:sp>
      <p:sp>
        <p:nvSpPr>
          <p:cNvPr id="16" name="Arrow: Right 15">
            <a:extLst>
              <a:ext uri="{FF2B5EF4-FFF2-40B4-BE49-F238E27FC236}">
                <a16:creationId xmlns:a16="http://schemas.microsoft.com/office/drawing/2014/main" id="{F9A3A9AA-2A97-2670-EEB1-016E9C69631C}"/>
              </a:ext>
            </a:extLst>
          </p:cNvPr>
          <p:cNvSpPr/>
          <p:nvPr/>
        </p:nvSpPr>
        <p:spPr>
          <a:xfrm>
            <a:off x="6777162" y="147228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48949A8-E8D3-8324-4FEA-FBB66EF8717D}"/>
              </a:ext>
            </a:extLst>
          </p:cNvPr>
          <p:cNvSpPr/>
          <p:nvPr/>
        </p:nvSpPr>
        <p:spPr>
          <a:xfrm rot="5400000">
            <a:off x="7198254" y="1296063"/>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242068F-18D9-5852-9C16-BD37E8B4E760}"/>
              </a:ext>
            </a:extLst>
          </p:cNvPr>
          <p:cNvSpPr txBox="1"/>
          <p:nvPr/>
        </p:nvSpPr>
        <p:spPr>
          <a:xfrm flipH="1">
            <a:off x="6825040" y="792235"/>
            <a:ext cx="969065"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Stealth</a:t>
            </a:r>
          </a:p>
          <a:p>
            <a:pPr algn="ctr"/>
            <a:r>
              <a:rPr lang="en-US" sz="1200" b="1" dirty="0"/>
              <a:t>Value</a:t>
            </a:r>
          </a:p>
        </p:txBody>
      </p:sp>
      <p:sp>
        <p:nvSpPr>
          <p:cNvPr id="19" name="TextBox 18">
            <a:extLst>
              <a:ext uri="{FF2B5EF4-FFF2-40B4-BE49-F238E27FC236}">
                <a16:creationId xmlns:a16="http://schemas.microsoft.com/office/drawing/2014/main" id="{E11F9286-4065-69BB-8414-E16062C31DAB}"/>
              </a:ext>
            </a:extLst>
          </p:cNvPr>
          <p:cNvSpPr txBox="1"/>
          <p:nvPr/>
        </p:nvSpPr>
        <p:spPr>
          <a:xfrm flipH="1">
            <a:off x="6715870" y="2144537"/>
            <a:ext cx="1112189" cy="461665"/>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Agent Characteristics</a:t>
            </a:r>
          </a:p>
        </p:txBody>
      </p:sp>
      <p:sp>
        <p:nvSpPr>
          <p:cNvPr id="20" name="Arrow: Right 19">
            <a:extLst>
              <a:ext uri="{FF2B5EF4-FFF2-40B4-BE49-F238E27FC236}">
                <a16:creationId xmlns:a16="http://schemas.microsoft.com/office/drawing/2014/main" id="{E50D14E7-64C2-6A34-D961-196C41B428C9}"/>
              </a:ext>
            </a:extLst>
          </p:cNvPr>
          <p:cNvSpPr/>
          <p:nvPr/>
        </p:nvSpPr>
        <p:spPr>
          <a:xfrm rot="16200000">
            <a:off x="6999471" y="191381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CF2141F-7659-57C0-2834-68C1C76D75C5}"/>
              </a:ext>
            </a:extLst>
          </p:cNvPr>
          <p:cNvSpPr/>
          <p:nvPr/>
        </p:nvSpPr>
        <p:spPr>
          <a:xfrm rot="16200000">
            <a:off x="7209026" y="1925167"/>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75DA4C0-8380-1FE5-5297-ABF87443794B}"/>
              </a:ext>
            </a:extLst>
          </p:cNvPr>
          <p:cNvSpPr/>
          <p:nvPr/>
        </p:nvSpPr>
        <p:spPr>
          <a:xfrm rot="16200000">
            <a:off x="4902643" y="4420926"/>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227D06C-CEC8-DC4A-A594-F66E8FD97402}"/>
              </a:ext>
            </a:extLst>
          </p:cNvPr>
          <p:cNvSpPr/>
          <p:nvPr/>
        </p:nvSpPr>
        <p:spPr>
          <a:xfrm rot="16200000">
            <a:off x="4535066" y="4412975"/>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B8316A79-238D-BEDE-29E4-34166A385FDD}"/>
              </a:ext>
            </a:extLst>
          </p:cNvPr>
          <p:cNvSpPr/>
          <p:nvPr/>
        </p:nvSpPr>
        <p:spPr>
          <a:xfrm flipH="1">
            <a:off x="5021913" y="3927455"/>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D216D6-B5BB-7328-81C8-20A851C9B246}"/>
              </a:ext>
            </a:extLst>
          </p:cNvPr>
          <p:cNvSpPr/>
          <p:nvPr/>
        </p:nvSpPr>
        <p:spPr>
          <a:xfrm>
            <a:off x="5276355" y="3975163"/>
            <a:ext cx="93110" cy="6520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FE2BCF7B-F300-14DB-FDE1-495D16DA423C}"/>
              </a:ext>
            </a:extLst>
          </p:cNvPr>
          <p:cNvSpPr/>
          <p:nvPr/>
        </p:nvSpPr>
        <p:spPr>
          <a:xfrm rot="16200000">
            <a:off x="7696197" y="534485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EF1FBD7-AC74-AEE5-3B5C-979E73C17B94}"/>
              </a:ext>
            </a:extLst>
          </p:cNvPr>
          <p:cNvSpPr/>
          <p:nvPr/>
        </p:nvSpPr>
        <p:spPr>
          <a:xfrm>
            <a:off x="5716988" y="3641696"/>
            <a:ext cx="652007" cy="6520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9D06A34-5AB0-0A15-400C-A6F76C0BEB96}"/>
              </a:ext>
            </a:extLst>
          </p:cNvPr>
          <p:cNvSpPr/>
          <p:nvPr/>
        </p:nvSpPr>
        <p:spPr>
          <a:xfrm>
            <a:off x="5708216" y="4389120"/>
            <a:ext cx="652007" cy="6520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7FA366A2-A3A1-A485-6AF9-BED5496D07A8}"/>
              </a:ext>
            </a:extLst>
          </p:cNvPr>
          <p:cNvCxnSpPr>
            <a:cxnSpLocks/>
          </p:cNvCxnSpPr>
          <p:nvPr/>
        </p:nvCxnSpPr>
        <p:spPr>
          <a:xfrm>
            <a:off x="5502303" y="3983601"/>
            <a:ext cx="214685"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C57B42-C665-F96B-333A-6D29D9F0AD2B}"/>
              </a:ext>
            </a:extLst>
          </p:cNvPr>
          <p:cNvCxnSpPr>
            <a:cxnSpLocks/>
          </p:cNvCxnSpPr>
          <p:nvPr/>
        </p:nvCxnSpPr>
        <p:spPr>
          <a:xfrm>
            <a:off x="5502303" y="3975163"/>
            <a:ext cx="0" cy="7717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1AB4AED-15E5-F189-4220-BAA5F889B438}"/>
              </a:ext>
            </a:extLst>
          </p:cNvPr>
          <p:cNvCxnSpPr>
            <a:cxnSpLocks/>
          </p:cNvCxnSpPr>
          <p:nvPr/>
        </p:nvCxnSpPr>
        <p:spPr>
          <a:xfrm flipH="1">
            <a:off x="5349006" y="4728186"/>
            <a:ext cx="1493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72202E8-3EB6-126E-6479-D48A5798E47A}"/>
              </a:ext>
            </a:extLst>
          </p:cNvPr>
          <p:cNvSpPr txBox="1"/>
          <p:nvPr/>
        </p:nvSpPr>
        <p:spPr>
          <a:xfrm flipH="1">
            <a:off x="3324968" y="4643563"/>
            <a:ext cx="2092522"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You need an agent in one of each of these box types to play this action</a:t>
            </a:r>
          </a:p>
        </p:txBody>
      </p:sp>
      <p:cxnSp>
        <p:nvCxnSpPr>
          <p:cNvPr id="54" name="Straight Arrow Connector 53">
            <a:extLst>
              <a:ext uri="{FF2B5EF4-FFF2-40B4-BE49-F238E27FC236}">
                <a16:creationId xmlns:a16="http://schemas.microsoft.com/office/drawing/2014/main" id="{9C4E414D-4CDC-C357-FF3A-8B6E41C0C799}"/>
              </a:ext>
            </a:extLst>
          </p:cNvPr>
          <p:cNvCxnSpPr>
            <a:cxnSpLocks/>
          </p:cNvCxnSpPr>
          <p:nvPr/>
        </p:nvCxnSpPr>
        <p:spPr>
          <a:xfrm>
            <a:off x="5416165" y="4939083"/>
            <a:ext cx="26537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Right 56">
            <a:extLst>
              <a:ext uri="{FF2B5EF4-FFF2-40B4-BE49-F238E27FC236}">
                <a16:creationId xmlns:a16="http://schemas.microsoft.com/office/drawing/2014/main" id="{AC113E21-FB1D-4F8F-2FF4-69338A83F537}"/>
              </a:ext>
            </a:extLst>
          </p:cNvPr>
          <p:cNvSpPr/>
          <p:nvPr/>
        </p:nvSpPr>
        <p:spPr>
          <a:xfrm>
            <a:off x="5509104" y="406611"/>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F567E7BA-A32B-3765-0352-1E216C49D945}"/>
              </a:ext>
            </a:extLst>
          </p:cNvPr>
          <p:cNvSpPr/>
          <p:nvPr/>
        </p:nvSpPr>
        <p:spPr>
          <a:xfrm rot="5400000">
            <a:off x="4799276" y="246093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E7A813E3-BB47-CF48-968A-7E836AABAA30}"/>
              </a:ext>
            </a:extLst>
          </p:cNvPr>
          <p:cNvSpPr txBox="1"/>
          <p:nvPr/>
        </p:nvSpPr>
        <p:spPr>
          <a:xfrm flipH="1">
            <a:off x="3260696" y="1861770"/>
            <a:ext cx="2348949" cy="646331"/>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The card’s effect will happen automatically after you press a PLAY or PASS button</a:t>
            </a:r>
          </a:p>
        </p:txBody>
      </p:sp>
      <p:sp>
        <p:nvSpPr>
          <p:cNvPr id="60" name="Arrow: Right 59">
            <a:extLst>
              <a:ext uri="{FF2B5EF4-FFF2-40B4-BE49-F238E27FC236}">
                <a16:creationId xmlns:a16="http://schemas.microsoft.com/office/drawing/2014/main" id="{9A49E9C9-EF86-6779-B7CB-7DA17D119A12}"/>
              </a:ext>
            </a:extLst>
          </p:cNvPr>
          <p:cNvSpPr/>
          <p:nvPr/>
        </p:nvSpPr>
        <p:spPr>
          <a:xfrm rot="5400000">
            <a:off x="2999643" y="3279264"/>
            <a:ext cx="1708674" cy="192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5B420A3-47E0-327F-FC97-246BCC31DDAB}"/>
              </a:ext>
            </a:extLst>
          </p:cNvPr>
          <p:cNvSpPr txBox="1"/>
          <p:nvPr/>
        </p:nvSpPr>
        <p:spPr>
          <a:xfrm flipH="1">
            <a:off x="7951303" y="1663640"/>
            <a:ext cx="1965961" cy="830997"/>
          </a:xfrm>
          <a:prstGeom prst="rect">
            <a:avLst/>
          </a:prstGeom>
          <a:solidFill>
            <a:schemeClr val="accent6">
              <a:lumMod val="20000"/>
              <a:lumOff val="80000"/>
            </a:schemeClr>
          </a:solidFill>
          <a:ln w="28575">
            <a:solidFill>
              <a:srgbClr val="FF0000"/>
            </a:solidFill>
          </a:ln>
        </p:spPr>
        <p:txBody>
          <a:bodyPr wrap="square" rtlCol="0">
            <a:spAutoFit/>
          </a:bodyPr>
          <a:lstStyle/>
          <a:p>
            <a:pPr algn="ctr"/>
            <a:r>
              <a:rPr lang="en-US" sz="1200" b="1" dirty="0"/>
              <a:t>If there is an agent present in this box at the end of the game, you earn 2 victory points</a:t>
            </a:r>
          </a:p>
        </p:txBody>
      </p:sp>
      <p:sp>
        <p:nvSpPr>
          <p:cNvPr id="62" name="Arrow: Right 61">
            <a:extLst>
              <a:ext uri="{FF2B5EF4-FFF2-40B4-BE49-F238E27FC236}">
                <a16:creationId xmlns:a16="http://schemas.microsoft.com/office/drawing/2014/main" id="{FF6F6610-2465-5192-F456-D35032E60CDF}"/>
              </a:ext>
            </a:extLst>
          </p:cNvPr>
          <p:cNvSpPr/>
          <p:nvPr/>
        </p:nvSpPr>
        <p:spPr>
          <a:xfrm rot="16200000">
            <a:off x="9470673" y="1420500"/>
            <a:ext cx="254442" cy="20673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64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Moon 62">
            <a:extLst>
              <a:ext uri="{FF2B5EF4-FFF2-40B4-BE49-F238E27FC236}">
                <a16:creationId xmlns:a16="http://schemas.microsoft.com/office/drawing/2014/main" id="{FB8EB0FD-BCE0-705E-1479-2610011142DB}"/>
              </a:ext>
            </a:extLst>
          </p:cNvPr>
          <p:cNvSpPr/>
          <p:nvPr/>
        </p:nvSpPr>
        <p:spPr>
          <a:xfrm flipH="1">
            <a:off x="4751629" y="1364745"/>
            <a:ext cx="2119580" cy="2928135"/>
          </a:xfrm>
          <a:prstGeom prst="moon">
            <a:avLst>
              <a:gd name="adj" fmla="val 538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oon 49">
            <a:extLst>
              <a:ext uri="{FF2B5EF4-FFF2-40B4-BE49-F238E27FC236}">
                <a16:creationId xmlns:a16="http://schemas.microsoft.com/office/drawing/2014/main" id="{13F9AF9C-354C-0DFE-1BB2-2FF00845D190}"/>
              </a:ext>
            </a:extLst>
          </p:cNvPr>
          <p:cNvSpPr/>
          <p:nvPr/>
        </p:nvSpPr>
        <p:spPr>
          <a:xfrm>
            <a:off x="4578681" y="811657"/>
            <a:ext cx="2119580" cy="2928135"/>
          </a:xfrm>
          <a:prstGeom prst="moon">
            <a:avLst>
              <a:gd name="adj" fmla="val 538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oon 36">
            <a:extLst>
              <a:ext uri="{FF2B5EF4-FFF2-40B4-BE49-F238E27FC236}">
                <a16:creationId xmlns:a16="http://schemas.microsoft.com/office/drawing/2014/main" id="{C9B71EF5-3C37-2E50-75E6-AECD02933E28}"/>
              </a:ext>
            </a:extLst>
          </p:cNvPr>
          <p:cNvSpPr/>
          <p:nvPr/>
        </p:nvSpPr>
        <p:spPr>
          <a:xfrm>
            <a:off x="1511524" y="1035979"/>
            <a:ext cx="1381125" cy="2428122"/>
          </a:xfrm>
          <a:prstGeom prst="mo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0186B5B-2B11-EB82-30B9-BA9B604EA59F}"/>
              </a:ext>
            </a:extLst>
          </p:cNvPr>
          <p:cNvSpPr/>
          <p:nvPr/>
        </p:nvSpPr>
        <p:spPr>
          <a:xfrm>
            <a:off x="1637007" y="1741641"/>
            <a:ext cx="1554480" cy="15544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oon 41">
            <a:extLst>
              <a:ext uri="{FF2B5EF4-FFF2-40B4-BE49-F238E27FC236}">
                <a16:creationId xmlns:a16="http://schemas.microsoft.com/office/drawing/2014/main" id="{F869F047-03C0-B7E8-0508-F2846D3AA99C}"/>
              </a:ext>
            </a:extLst>
          </p:cNvPr>
          <p:cNvSpPr/>
          <p:nvPr/>
        </p:nvSpPr>
        <p:spPr>
          <a:xfrm flipH="1">
            <a:off x="1948925" y="1599023"/>
            <a:ext cx="1381125" cy="2428122"/>
          </a:xfrm>
          <a:prstGeom prst="mo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8535E37-AF3D-49E8-DFFE-B940D8615398}"/>
              </a:ext>
            </a:extLst>
          </p:cNvPr>
          <p:cNvSpPr/>
          <p:nvPr/>
        </p:nvSpPr>
        <p:spPr>
          <a:xfrm>
            <a:off x="2506885" y="261991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901022B-C778-AECC-5F5B-ECF2B54CC62B}"/>
              </a:ext>
            </a:extLst>
          </p:cNvPr>
          <p:cNvGrpSpPr/>
          <p:nvPr/>
        </p:nvGrpSpPr>
        <p:grpSpPr>
          <a:xfrm>
            <a:off x="4828365" y="1035979"/>
            <a:ext cx="1818526" cy="2991166"/>
            <a:chOff x="4828365" y="1035979"/>
            <a:chExt cx="1818526" cy="2991166"/>
          </a:xfrm>
        </p:grpSpPr>
        <p:sp>
          <p:nvSpPr>
            <p:cNvPr id="43" name="Moon 42">
              <a:extLst>
                <a:ext uri="{FF2B5EF4-FFF2-40B4-BE49-F238E27FC236}">
                  <a16:creationId xmlns:a16="http://schemas.microsoft.com/office/drawing/2014/main" id="{A16DF152-445F-7903-1B0D-4CF1BC964498}"/>
                </a:ext>
              </a:extLst>
            </p:cNvPr>
            <p:cNvSpPr/>
            <p:nvPr/>
          </p:nvSpPr>
          <p:spPr>
            <a:xfrm>
              <a:off x="4828365" y="1035979"/>
              <a:ext cx="1381125" cy="2428122"/>
            </a:xfrm>
            <a:prstGeom prst="mo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06B6CE4-79D6-3E61-7776-8CE72372C1B6}"/>
                </a:ext>
              </a:extLst>
            </p:cNvPr>
            <p:cNvSpPr/>
            <p:nvPr/>
          </p:nvSpPr>
          <p:spPr>
            <a:xfrm>
              <a:off x="4953848" y="1741641"/>
              <a:ext cx="1554480" cy="15544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oon 44">
              <a:extLst>
                <a:ext uri="{FF2B5EF4-FFF2-40B4-BE49-F238E27FC236}">
                  <a16:creationId xmlns:a16="http://schemas.microsoft.com/office/drawing/2014/main" id="{36137505-966D-13FD-2187-F3FDAD72CD50}"/>
                </a:ext>
              </a:extLst>
            </p:cNvPr>
            <p:cNvSpPr/>
            <p:nvPr/>
          </p:nvSpPr>
          <p:spPr>
            <a:xfrm flipH="1">
              <a:off x="5265766" y="1599023"/>
              <a:ext cx="1381125" cy="2428122"/>
            </a:xfrm>
            <a:prstGeom prst="mo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107B0D68-B4F9-9C58-3AF5-568203C940FB}"/>
                </a:ext>
              </a:extLst>
            </p:cNvPr>
            <p:cNvSpPr/>
            <p:nvPr/>
          </p:nvSpPr>
          <p:spPr>
            <a:xfrm>
              <a:off x="5823726" y="261991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Oval 50">
            <a:extLst>
              <a:ext uri="{FF2B5EF4-FFF2-40B4-BE49-F238E27FC236}">
                <a16:creationId xmlns:a16="http://schemas.microsoft.com/office/drawing/2014/main" id="{B91E2504-64C2-8210-8214-EA4B7FFD4B45}"/>
              </a:ext>
            </a:extLst>
          </p:cNvPr>
          <p:cNvSpPr/>
          <p:nvPr/>
        </p:nvSpPr>
        <p:spPr>
          <a:xfrm>
            <a:off x="7844152" y="1636493"/>
            <a:ext cx="1554480" cy="15544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Moon 52">
            <a:extLst>
              <a:ext uri="{FF2B5EF4-FFF2-40B4-BE49-F238E27FC236}">
                <a16:creationId xmlns:a16="http://schemas.microsoft.com/office/drawing/2014/main" id="{9F771751-1771-DD1B-E7F0-D3FF8A5B22F9}"/>
              </a:ext>
            </a:extLst>
          </p:cNvPr>
          <p:cNvSpPr/>
          <p:nvPr/>
        </p:nvSpPr>
        <p:spPr>
          <a:xfrm flipH="1">
            <a:off x="8156070" y="1493875"/>
            <a:ext cx="1381125" cy="2428122"/>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3F540F8-1F1A-6496-2FAB-D77ACE2E94E9}"/>
              </a:ext>
            </a:extLst>
          </p:cNvPr>
          <p:cNvSpPr/>
          <p:nvPr/>
        </p:nvSpPr>
        <p:spPr>
          <a:xfrm>
            <a:off x="8714030" y="2514762"/>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95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B89BE-1C1A-0D52-8A8B-435FBC322EFD}"/>
              </a:ext>
            </a:extLst>
          </p:cNvPr>
          <p:cNvSpPr txBox="1"/>
          <p:nvPr/>
        </p:nvSpPr>
        <p:spPr>
          <a:xfrm>
            <a:off x="2114550" y="1895474"/>
            <a:ext cx="771525" cy="369332"/>
          </a:xfrm>
          <a:prstGeom prst="rect">
            <a:avLst/>
          </a:prstGeom>
          <a:noFill/>
        </p:spPr>
        <p:txBody>
          <a:bodyPr wrap="square" rtlCol="0">
            <a:spAutoFit/>
          </a:bodyPr>
          <a:lstStyle/>
          <a:p>
            <a:r>
              <a:rPr lang="en-US" b="1" dirty="0"/>
              <a:t>0=C=0</a:t>
            </a:r>
          </a:p>
        </p:txBody>
      </p:sp>
      <p:pic>
        <p:nvPicPr>
          <p:cNvPr id="3" name="Picture 2">
            <a:extLst>
              <a:ext uri="{FF2B5EF4-FFF2-40B4-BE49-F238E27FC236}">
                <a16:creationId xmlns:a16="http://schemas.microsoft.com/office/drawing/2014/main" id="{2857AB40-C49D-06F9-2A8E-9B9CEE198DC1}"/>
              </a:ext>
            </a:extLst>
          </p:cNvPr>
          <p:cNvPicPr>
            <a:picLocks noChangeAspect="1"/>
          </p:cNvPicPr>
          <p:nvPr/>
        </p:nvPicPr>
        <p:blipFill>
          <a:blip r:embed="rId2"/>
          <a:stretch>
            <a:fillRect/>
          </a:stretch>
        </p:blipFill>
        <p:spPr>
          <a:xfrm rot="19228386">
            <a:off x="2059640" y="2826615"/>
            <a:ext cx="871804" cy="499915"/>
          </a:xfrm>
          <a:prstGeom prst="rect">
            <a:avLst/>
          </a:prstGeom>
        </p:spPr>
      </p:pic>
      <p:sp>
        <p:nvSpPr>
          <p:cNvPr id="11" name="Rectangle 10">
            <a:extLst>
              <a:ext uri="{FF2B5EF4-FFF2-40B4-BE49-F238E27FC236}">
                <a16:creationId xmlns:a16="http://schemas.microsoft.com/office/drawing/2014/main" id="{4B4435DF-1325-3898-82BB-38AF9BEAB554}"/>
              </a:ext>
            </a:extLst>
          </p:cNvPr>
          <p:cNvSpPr/>
          <p:nvPr/>
        </p:nvSpPr>
        <p:spPr>
          <a:xfrm>
            <a:off x="4781550" y="914399"/>
            <a:ext cx="1628775" cy="1962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694F9472-16E2-9E7A-F3AE-54342F227A3D}"/>
              </a:ext>
            </a:extLst>
          </p:cNvPr>
          <p:cNvSpPr/>
          <p:nvPr/>
        </p:nvSpPr>
        <p:spPr>
          <a:xfrm rot="5400000">
            <a:off x="5005332" y="1509711"/>
            <a:ext cx="1762125" cy="771525"/>
          </a:xfrm>
          <a:prstGeom prst="arc">
            <a:avLst>
              <a:gd name="adj1" fmla="val 10783320"/>
              <a:gd name="adj2" fmla="val 0"/>
            </a:avLst>
          </a:prstGeom>
          <a:ln w="2540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A6DD769-BB6D-32BB-F57A-5845D5801626}"/>
              </a:ext>
            </a:extLst>
          </p:cNvPr>
          <p:cNvCxnSpPr>
            <a:cxnSpLocks/>
          </p:cNvCxnSpPr>
          <p:nvPr/>
        </p:nvCxnSpPr>
        <p:spPr>
          <a:xfrm flipH="1">
            <a:off x="4781550" y="1838326"/>
            <a:ext cx="1104845" cy="1038223"/>
          </a:xfrm>
          <a:prstGeom prst="straightConnector1">
            <a:avLst/>
          </a:prstGeom>
          <a:ln w="2540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CBC469-009B-9513-C4E5-507ECD3B9376}"/>
              </a:ext>
            </a:extLst>
          </p:cNvPr>
          <p:cNvCxnSpPr>
            <a:cxnSpLocks/>
          </p:cNvCxnSpPr>
          <p:nvPr/>
        </p:nvCxnSpPr>
        <p:spPr>
          <a:xfrm flipH="1" flipV="1">
            <a:off x="4835760" y="1009652"/>
            <a:ext cx="1050635" cy="885822"/>
          </a:xfrm>
          <a:prstGeom prst="line">
            <a:avLst/>
          </a:prstGeom>
          <a:ln w="2540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08E583F-ED58-DDA2-A979-BD121EC52190}"/>
              </a:ext>
            </a:extLst>
          </p:cNvPr>
          <p:cNvSpPr/>
          <p:nvPr/>
        </p:nvSpPr>
        <p:spPr>
          <a:xfrm>
            <a:off x="2114549" y="4114799"/>
            <a:ext cx="914400" cy="914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E0C4F31-3EBB-B471-1840-8CEDC2AF37B9}"/>
              </a:ext>
            </a:extLst>
          </p:cNvPr>
          <p:cNvSpPr/>
          <p:nvPr/>
        </p:nvSpPr>
        <p:spPr>
          <a:xfrm>
            <a:off x="2609027" y="4571999"/>
            <a:ext cx="685800" cy="685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8639DC1-8481-886F-B7D9-D6C80621DBF9}"/>
              </a:ext>
            </a:extLst>
          </p:cNvPr>
          <p:cNvSpPr/>
          <p:nvPr/>
        </p:nvSpPr>
        <p:spPr>
          <a:xfrm>
            <a:off x="1809742" y="3886199"/>
            <a:ext cx="685800" cy="685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E57A6A6-3952-A164-CAB2-A8A62DA145B4}"/>
              </a:ext>
            </a:extLst>
          </p:cNvPr>
          <p:cNvSpPr/>
          <p:nvPr/>
        </p:nvSpPr>
        <p:spPr>
          <a:xfrm>
            <a:off x="8373438" y="554804"/>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0F101-D014-D579-1272-EC3AA1F856B6}"/>
              </a:ext>
            </a:extLst>
          </p:cNvPr>
          <p:cNvSpPr/>
          <p:nvPr/>
        </p:nvSpPr>
        <p:spPr>
          <a:xfrm>
            <a:off x="7916238" y="4203413"/>
            <a:ext cx="1828800" cy="1828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1A7364-75A2-764F-7891-3BAFB7EF9F6A}"/>
              </a:ext>
            </a:extLst>
          </p:cNvPr>
          <p:cNvSpPr/>
          <p:nvPr/>
        </p:nvSpPr>
        <p:spPr>
          <a:xfrm>
            <a:off x="8373438" y="1009652"/>
            <a:ext cx="914400" cy="42481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9852698-787C-DFAF-42D3-4AA1ABFF9675}"/>
              </a:ext>
            </a:extLst>
          </p:cNvPr>
          <p:cNvSpPr/>
          <p:nvPr/>
        </p:nvSpPr>
        <p:spPr>
          <a:xfrm>
            <a:off x="8373438" y="4662965"/>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A5384-BD79-6246-7BE8-7A2DB731782D}"/>
              </a:ext>
            </a:extLst>
          </p:cNvPr>
          <p:cNvSpPr/>
          <p:nvPr/>
        </p:nvSpPr>
        <p:spPr>
          <a:xfrm>
            <a:off x="8681663" y="2080140"/>
            <a:ext cx="308225" cy="31776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C47E09-1166-A187-967B-ACF276197126}"/>
              </a:ext>
            </a:extLst>
          </p:cNvPr>
          <p:cNvSpPr/>
          <p:nvPr/>
        </p:nvSpPr>
        <p:spPr>
          <a:xfrm>
            <a:off x="8681663" y="1900722"/>
            <a:ext cx="308225" cy="2979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30D325D-9B33-0363-BA33-14A28D65C4E1}"/>
              </a:ext>
            </a:extLst>
          </p:cNvPr>
          <p:cNvCxnSpPr/>
          <p:nvPr/>
        </p:nvCxnSpPr>
        <p:spPr>
          <a:xfrm>
            <a:off x="9421402" y="1006726"/>
            <a:ext cx="811659"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8F6C29-6CBA-78B5-DB65-6BD2FD19511E}"/>
              </a:ext>
            </a:extLst>
          </p:cNvPr>
          <p:cNvCxnSpPr/>
          <p:nvPr/>
        </p:nvCxnSpPr>
        <p:spPr>
          <a:xfrm>
            <a:off x="9421402" y="4180081"/>
            <a:ext cx="811659"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B90AA8-BF95-0563-E4C4-8A79A5992A07}"/>
              </a:ext>
            </a:extLst>
          </p:cNvPr>
          <p:cNvCxnSpPr/>
          <p:nvPr/>
        </p:nvCxnSpPr>
        <p:spPr>
          <a:xfrm>
            <a:off x="9421402" y="2614338"/>
            <a:ext cx="811659"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FB432D-CB06-B984-7EBD-DF24631921B9}"/>
              </a:ext>
            </a:extLst>
          </p:cNvPr>
          <p:cNvCxnSpPr>
            <a:cxnSpLocks/>
          </p:cNvCxnSpPr>
          <p:nvPr/>
        </p:nvCxnSpPr>
        <p:spPr>
          <a:xfrm>
            <a:off x="9460788" y="1574940"/>
            <a:ext cx="433225"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765A26-96BB-2500-F767-31C46078BD5E}"/>
              </a:ext>
            </a:extLst>
          </p:cNvPr>
          <p:cNvCxnSpPr>
            <a:cxnSpLocks/>
          </p:cNvCxnSpPr>
          <p:nvPr/>
        </p:nvCxnSpPr>
        <p:spPr>
          <a:xfrm>
            <a:off x="9459078" y="2086933"/>
            <a:ext cx="433225"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44CD3C7-4A32-5CC8-39A7-2A126BD24C1E}"/>
              </a:ext>
            </a:extLst>
          </p:cNvPr>
          <p:cNvCxnSpPr>
            <a:cxnSpLocks/>
          </p:cNvCxnSpPr>
          <p:nvPr/>
        </p:nvCxnSpPr>
        <p:spPr>
          <a:xfrm>
            <a:off x="9448804" y="3126834"/>
            <a:ext cx="433225"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915726-F5E1-2018-522F-E20756B493D7}"/>
              </a:ext>
            </a:extLst>
          </p:cNvPr>
          <p:cNvCxnSpPr>
            <a:cxnSpLocks/>
          </p:cNvCxnSpPr>
          <p:nvPr/>
        </p:nvCxnSpPr>
        <p:spPr>
          <a:xfrm>
            <a:off x="9448804" y="3638827"/>
            <a:ext cx="433225" cy="0"/>
          </a:xfrm>
          <a:prstGeom prst="line">
            <a:avLst/>
          </a:prstGeom>
          <a:ln w="1905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23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7E57A6A6-3952-A164-CAB2-A8A62DA145B4}"/>
              </a:ext>
            </a:extLst>
          </p:cNvPr>
          <p:cNvSpPr/>
          <p:nvPr/>
        </p:nvSpPr>
        <p:spPr>
          <a:xfrm>
            <a:off x="8373438" y="531472"/>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0F101-D014-D579-1272-EC3AA1F856B6}"/>
              </a:ext>
            </a:extLst>
          </p:cNvPr>
          <p:cNvSpPr/>
          <p:nvPr/>
        </p:nvSpPr>
        <p:spPr>
          <a:xfrm>
            <a:off x="7916238" y="4180081"/>
            <a:ext cx="1828800" cy="1828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1A7364-75A2-764F-7891-3BAFB7EF9F6A}"/>
              </a:ext>
            </a:extLst>
          </p:cNvPr>
          <p:cNvSpPr/>
          <p:nvPr/>
        </p:nvSpPr>
        <p:spPr>
          <a:xfrm>
            <a:off x="8373438" y="986320"/>
            <a:ext cx="914400" cy="42481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9852698-787C-DFAF-42D3-4AA1ABFF9675}"/>
              </a:ext>
            </a:extLst>
          </p:cNvPr>
          <p:cNvSpPr/>
          <p:nvPr/>
        </p:nvSpPr>
        <p:spPr>
          <a:xfrm>
            <a:off x="8373438" y="4662965"/>
            <a:ext cx="914400" cy="914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A5384-BD79-6246-7BE8-7A2DB731782D}"/>
              </a:ext>
            </a:extLst>
          </p:cNvPr>
          <p:cNvSpPr/>
          <p:nvPr/>
        </p:nvSpPr>
        <p:spPr>
          <a:xfrm>
            <a:off x="8681663" y="2080140"/>
            <a:ext cx="308225" cy="31776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C47E09-1166-A187-967B-ACF276197126}"/>
              </a:ext>
            </a:extLst>
          </p:cNvPr>
          <p:cNvSpPr/>
          <p:nvPr/>
        </p:nvSpPr>
        <p:spPr>
          <a:xfrm>
            <a:off x="8681663" y="1900722"/>
            <a:ext cx="308225" cy="29794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30D325D-9B33-0363-BA33-14A28D65C4E1}"/>
              </a:ext>
            </a:extLst>
          </p:cNvPr>
          <p:cNvCxnSpPr/>
          <p:nvPr/>
        </p:nvCxnSpPr>
        <p:spPr>
          <a:xfrm>
            <a:off x="9421402" y="1006726"/>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8F6C29-6CBA-78B5-DB65-6BD2FD19511E}"/>
              </a:ext>
            </a:extLst>
          </p:cNvPr>
          <p:cNvCxnSpPr/>
          <p:nvPr/>
        </p:nvCxnSpPr>
        <p:spPr>
          <a:xfrm>
            <a:off x="9421402" y="4180081"/>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B90AA8-BF95-0563-E4C4-8A79A5992A07}"/>
              </a:ext>
            </a:extLst>
          </p:cNvPr>
          <p:cNvCxnSpPr/>
          <p:nvPr/>
        </p:nvCxnSpPr>
        <p:spPr>
          <a:xfrm>
            <a:off x="9421402" y="2614338"/>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FB432D-CB06-B984-7EBD-DF24631921B9}"/>
              </a:ext>
            </a:extLst>
          </p:cNvPr>
          <p:cNvCxnSpPr>
            <a:cxnSpLocks/>
          </p:cNvCxnSpPr>
          <p:nvPr/>
        </p:nvCxnSpPr>
        <p:spPr>
          <a:xfrm>
            <a:off x="9460788" y="1574940"/>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765A26-96BB-2500-F767-31C46078BD5E}"/>
              </a:ext>
            </a:extLst>
          </p:cNvPr>
          <p:cNvCxnSpPr>
            <a:cxnSpLocks/>
          </p:cNvCxnSpPr>
          <p:nvPr/>
        </p:nvCxnSpPr>
        <p:spPr>
          <a:xfrm>
            <a:off x="9459078" y="2086933"/>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44CD3C7-4A32-5CC8-39A7-2A126BD24C1E}"/>
              </a:ext>
            </a:extLst>
          </p:cNvPr>
          <p:cNvCxnSpPr>
            <a:cxnSpLocks/>
          </p:cNvCxnSpPr>
          <p:nvPr/>
        </p:nvCxnSpPr>
        <p:spPr>
          <a:xfrm>
            <a:off x="9448804" y="3126834"/>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915726-F5E1-2018-522F-E20756B493D7}"/>
              </a:ext>
            </a:extLst>
          </p:cNvPr>
          <p:cNvCxnSpPr>
            <a:cxnSpLocks/>
          </p:cNvCxnSpPr>
          <p:nvPr/>
        </p:nvCxnSpPr>
        <p:spPr>
          <a:xfrm>
            <a:off x="9448804" y="3638827"/>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1EB053C-5ECE-F1AD-377C-6B728356F225}"/>
              </a:ext>
            </a:extLst>
          </p:cNvPr>
          <p:cNvSpPr/>
          <p:nvPr/>
        </p:nvSpPr>
        <p:spPr>
          <a:xfrm>
            <a:off x="2839680" y="98251"/>
            <a:ext cx="1487505"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872FD2E-0E25-F2BB-E3CA-C2133A579337}"/>
              </a:ext>
            </a:extLst>
          </p:cNvPr>
          <p:cNvSpPr/>
          <p:nvPr/>
        </p:nvSpPr>
        <p:spPr>
          <a:xfrm>
            <a:off x="2219216" y="3880424"/>
            <a:ext cx="2743200" cy="27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CB8F7F-7A61-290C-FC09-FD9E5DA49C23}"/>
              </a:ext>
            </a:extLst>
          </p:cNvPr>
          <p:cNvSpPr/>
          <p:nvPr/>
        </p:nvSpPr>
        <p:spPr>
          <a:xfrm>
            <a:off x="2839680" y="553099"/>
            <a:ext cx="1487505" cy="42481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C5A23A-1075-D676-A164-BCF885437847}"/>
              </a:ext>
            </a:extLst>
          </p:cNvPr>
          <p:cNvSpPr/>
          <p:nvPr/>
        </p:nvSpPr>
        <p:spPr>
          <a:xfrm>
            <a:off x="2669623" y="4356673"/>
            <a:ext cx="1833742" cy="183535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AD060A-798E-B0C5-C052-6C07F438333B}"/>
              </a:ext>
            </a:extLst>
          </p:cNvPr>
          <p:cNvSpPr/>
          <p:nvPr/>
        </p:nvSpPr>
        <p:spPr>
          <a:xfrm>
            <a:off x="3174715" y="1780483"/>
            <a:ext cx="850901" cy="31776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CBCFA22-F0B3-D8F3-0ACC-0C411771EC2C}"/>
              </a:ext>
            </a:extLst>
          </p:cNvPr>
          <p:cNvSpPr/>
          <p:nvPr/>
        </p:nvSpPr>
        <p:spPr>
          <a:xfrm>
            <a:off x="3174715" y="1507516"/>
            <a:ext cx="850901" cy="4531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C81084E-7FAD-1739-24AC-DD0132020D42}"/>
              </a:ext>
            </a:extLst>
          </p:cNvPr>
          <p:cNvCxnSpPr/>
          <p:nvPr/>
        </p:nvCxnSpPr>
        <p:spPr>
          <a:xfrm>
            <a:off x="4523913" y="707069"/>
            <a:ext cx="1320370"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C0E501-22A1-C0E6-584F-AEAB08C33EE4}"/>
              </a:ext>
            </a:extLst>
          </p:cNvPr>
          <p:cNvCxnSpPr/>
          <p:nvPr/>
        </p:nvCxnSpPr>
        <p:spPr>
          <a:xfrm>
            <a:off x="4523913" y="3880424"/>
            <a:ext cx="1320370"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C73732-70AF-0D9B-DC76-EC4E3EB7D68E}"/>
              </a:ext>
            </a:extLst>
          </p:cNvPr>
          <p:cNvCxnSpPr/>
          <p:nvPr/>
        </p:nvCxnSpPr>
        <p:spPr>
          <a:xfrm>
            <a:off x="4523913" y="2314681"/>
            <a:ext cx="1320370"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8A2263-E30A-0546-2F3E-B634C8DA7E7A}"/>
              </a:ext>
            </a:extLst>
          </p:cNvPr>
          <p:cNvCxnSpPr>
            <a:cxnSpLocks/>
          </p:cNvCxnSpPr>
          <p:nvPr/>
        </p:nvCxnSpPr>
        <p:spPr>
          <a:xfrm>
            <a:off x="4587984" y="1275283"/>
            <a:ext cx="704751"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0F340C-4608-35DB-71B5-FAF5A2E7F4D6}"/>
              </a:ext>
            </a:extLst>
          </p:cNvPr>
          <p:cNvCxnSpPr>
            <a:cxnSpLocks/>
          </p:cNvCxnSpPr>
          <p:nvPr/>
        </p:nvCxnSpPr>
        <p:spPr>
          <a:xfrm>
            <a:off x="4585202" y="1787276"/>
            <a:ext cx="704751"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BAA361-BF90-8C2A-B1E1-A4C1F85047D7}"/>
              </a:ext>
            </a:extLst>
          </p:cNvPr>
          <p:cNvCxnSpPr>
            <a:cxnSpLocks/>
          </p:cNvCxnSpPr>
          <p:nvPr/>
        </p:nvCxnSpPr>
        <p:spPr>
          <a:xfrm>
            <a:off x="4568489" y="2827177"/>
            <a:ext cx="704751"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87B97E8-86A6-A660-E093-3ACC80F22DE5}"/>
              </a:ext>
            </a:extLst>
          </p:cNvPr>
          <p:cNvCxnSpPr>
            <a:cxnSpLocks/>
          </p:cNvCxnSpPr>
          <p:nvPr/>
        </p:nvCxnSpPr>
        <p:spPr>
          <a:xfrm>
            <a:off x="4568489" y="3339170"/>
            <a:ext cx="704751"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7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7E57A6A6-3952-A164-CAB2-A8A62DA145B4}"/>
              </a:ext>
            </a:extLst>
          </p:cNvPr>
          <p:cNvSpPr/>
          <p:nvPr/>
        </p:nvSpPr>
        <p:spPr>
          <a:xfrm>
            <a:off x="8373438" y="531472"/>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60F101-D014-D579-1272-EC3AA1F856B6}"/>
              </a:ext>
            </a:extLst>
          </p:cNvPr>
          <p:cNvSpPr/>
          <p:nvPr/>
        </p:nvSpPr>
        <p:spPr>
          <a:xfrm>
            <a:off x="7916238" y="4180081"/>
            <a:ext cx="1828800" cy="1828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1A7364-75A2-764F-7891-3BAFB7EF9F6A}"/>
              </a:ext>
            </a:extLst>
          </p:cNvPr>
          <p:cNvSpPr/>
          <p:nvPr/>
        </p:nvSpPr>
        <p:spPr>
          <a:xfrm>
            <a:off x="8373438" y="986320"/>
            <a:ext cx="914400" cy="42481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9852698-787C-DFAF-42D3-4AA1ABFF9675}"/>
              </a:ext>
            </a:extLst>
          </p:cNvPr>
          <p:cNvSpPr/>
          <p:nvPr/>
        </p:nvSpPr>
        <p:spPr>
          <a:xfrm>
            <a:off x="8373438" y="4662965"/>
            <a:ext cx="914400" cy="914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DA5384-BD79-6246-7BE8-7A2DB731782D}"/>
              </a:ext>
            </a:extLst>
          </p:cNvPr>
          <p:cNvSpPr/>
          <p:nvPr/>
        </p:nvSpPr>
        <p:spPr>
          <a:xfrm>
            <a:off x="8681663" y="2080140"/>
            <a:ext cx="308225" cy="31776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C47E09-1166-A187-967B-ACF276197126}"/>
              </a:ext>
            </a:extLst>
          </p:cNvPr>
          <p:cNvSpPr/>
          <p:nvPr/>
        </p:nvSpPr>
        <p:spPr>
          <a:xfrm>
            <a:off x="8681663" y="1900722"/>
            <a:ext cx="308225" cy="29794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30D325D-9B33-0363-BA33-14A28D65C4E1}"/>
              </a:ext>
            </a:extLst>
          </p:cNvPr>
          <p:cNvCxnSpPr/>
          <p:nvPr/>
        </p:nvCxnSpPr>
        <p:spPr>
          <a:xfrm>
            <a:off x="9421402" y="1006726"/>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8F6C29-6CBA-78B5-DB65-6BD2FD19511E}"/>
              </a:ext>
            </a:extLst>
          </p:cNvPr>
          <p:cNvCxnSpPr/>
          <p:nvPr/>
        </p:nvCxnSpPr>
        <p:spPr>
          <a:xfrm>
            <a:off x="9421402" y="4180081"/>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B90AA8-BF95-0563-E4C4-8A79A5992A07}"/>
              </a:ext>
            </a:extLst>
          </p:cNvPr>
          <p:cNvCxnSpPr/>
          <p:nvPr/>
        </p:nvCxnSpPr>
        <p:spPr>
          <a:xfrm>
            <a:off x="9421402" y="2614338"/>
            <a:ext cx="811659"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FB432D-CB06-B984-7EBD-DF24631921B9}"/>
              </a:ext>
            </a:extLst>
          </p:cNvPr>
          <p:cNvCxnSpPr>
            <a:cxnSpLocks/>
          </p:cNvCxnSpPr>
          <p:nvPr/>
        </p:nvCxnSpPr>
        <p:spPr>
          <a:xfrm>
            <a:off x="9460788" y="1574940"/>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765A26-96BB-2500-F767-31C46078BD5E}"/>
              </a:ext>
            </a:extLst>
          </p:cNvPr>
          <p:cNvCxnSpPr>
            <a:cxnSpLocks/>
          </p:cNvCxnSpPr>
          <p:nvPr/>
        </p:nvCxnSpPr>
        <p:spPr>
          <a:xfrm>
            <a:off x="9459078" y="2086933"/>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44CD3C7-4A32-5CC8-39A7-2A126BD24C1E}"/>
              </a:ext>
            </a:extLst>
          </p:cNvPr>
          <p:cNvCxnSpPr>
            <a:cxnSpLocks/>
          </p:cNvCxnSpPr>
          <p:nvPr/>
        </p:nvCxnSpPr>
        <p:spPr>
          <a:xfrm>
            <a:off x="9448804" y="3126834"/>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915726-F5E1-2018-522F-E20756B493D7}"/>
              </a:ext>
            </a:extLst>
          </p:cNvPr>
          <p:cNvCxnSpPr>
            <a:cxnSpLocks/>
          </p:cNvCxnSpPr>
          <p:nvPr/>
        </p:nvCxnSpPr>
        <p:spPr>
          <a:xfrm>
            <a:off x="9448804" y="3638827"/>
            <a:ext cx="433225" cy="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1EB053C-5ECE-F1AD-377C-6B728356F225}"/>
              </a:ext>
            </a:extLst>
          </p:cNvPr>
          <p:cNvSpPr/>
          <p:nvPr/>
        </p:nvSpPr>
        <p:spPr>
          <a:xfrm>
            <a:off x="2839680" y="98251"/>
            <a:ext cx="1833742"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872FD2E-0E25-F2BB-E3CA-C2133A579337}"/>
              </a:ext>
            </a:extLst>
          </p:cNvPr>
          <p:cNvSpPr/>
          <p:nvPr/>
        </p:nvSpPr>
        <p:spPr>
          <a:xfrm>
            <a:off x="2166993" y="3429000"/>
            <a:ext cx="3200400" cy="32036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CB8F7F-7A61-290C-FC09-FD9E5DA49C23}"/>
              </a:ext>
            </a:extLst>
          </p:cNvPr>
          <p:cNvSpPr/>
          <p:nvPr/>
        </p:nvSpPr>
        <p:spPr>
          <a:xfrm>
            <a:off x="2839680" y="555451"/>
            <a:ext cx="1833742" cy="42481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C5A23A-1075-D676-A164-BCF885437847}"/>
              </a:ext>
            </a:extLst>
          </p:cNvPr>
          <p:cNvSpPr/>
          <p:nvPr/>
        </p:nvSpPr>
        <p:spPr>
          <a:xfrm>
            <a:off x="2509893" y="3794440"/>
            <a:ext cx="2514600" cy="2514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9AD060A-798E-B0C5-C052-6C07F438333B}"/>
              </a:ext>
            </a:extLst>
          </p:cNvPr>
          <p:cNvSpPr/>
          <p:nvPr/>
        </p:nvSpPr>
        <p:spPr>
          <a:xfrm>
            <a:off x="3174715" y="2308684"/>
            <a:ext cx="1181528" cy="26567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CBCFA22-F0B3-D8F3-0ACC-0C411771EC2C}"/>
              </a:ext>
            </a:extLst>
          </p:cNvPr>
          <p:cNvSpPr/>
          <p:nvPr/>
        </p:nvSpPr>
        <p:spPr>
          <a:xfrm>
            <a:off x="3174715" y="1941819"/>
            <a:ext cx="1181528" cy="6147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71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208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Williamson</dc:creator>
  <cp:lastModifiedBy>Alexander Williamson</cp:lastModifiedBy>
  <cp:revision>52</cp:revision>
  <dcterms:created xsi:type="dcterms:W3CDTF">2022-05-13T19:48:36Z</dcterms:created>
  <dcterms:modified xsi:type="dcterms:W3CDTF">2022-08-28T00:44:10Z</dcterms:modified>
</cp:coreProperties>
</file>