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/>
    <p:restoredTop sz="94653"/>
  </p:normalViewPr>
  <p:slideViewPr>
    <p:cSldViewPr snapToGrid="0">
      <p:cViewPr varScale="1">
        <p:scale>
          <a:sx n="113" d="100"/>
          <a:sy n="113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B80-9F90-2299-7A00-B943957A5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5253-9A89-7278-AFEC-08B761266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A0D5-1BCF-08DE-D34F-76F64EBF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0086-8742-776D-6347-F9668A97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705-E518-B3DD-5F15-BA920D37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69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10F4-8379-707F-6D5D-33C5EA6D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83C1F-FFB2-9006-F704-2FCE814C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50E-AE0C-9D14-B787-58077B5A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959A-28B6-5D12-2422-9576D457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722A-3FAD-C908-7B81-5359D68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954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B7972-4F56-4915-1B8A-4F9AB359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3E06D-581E-DED2-065D-6A3CB74A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ACB5-FC27-8E47-E25B-82E23947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1C74-DF95-2B88-844F-7389C3C2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203C-FB56-061B-4033-835B4BDF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45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66A2-A009-4FFA-3918-9F9FC1B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5BEB-7DE6-94BF-1346-2300555C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3C52-6A3F-4375-DF13-92985194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7556-29B2-74AB-D653-D288DA70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FABF-538F-91E4-E74F-E46906F4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637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F085-7F23-4F59-64C1-C52E52A3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7D49-451C-60B0-2831-FD090239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4553-200D-F60C-42D1-B8AE497C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1B5E-57DF-D341-AE2B-8F97B3AF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4B34-3477-33C7-42F4-AF332637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14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10AB-C97A-DB1A-1479-D67566F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7B12-8F00-954C-F663-243717E3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803B9-6A72-4DE0-ADD3-0EC78AF4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2DF6-7740-4C3D-BF2F-65F3FF8C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9C8F-7BA6-7438-02EA-4AA9C69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9983-3A11-2FD1-A3DD-9E850D63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858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D65-5B9D-C28D-6C89-70F2F165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DD8C6-8C03-3353-EEA4-90985EF6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B8DD-C160-F249-F1AE-8710EB8F5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72A33-BC8C-80D5-13D0-5789EB725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75CFA-A306-4A3C-4602-BB706B291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01953-D1C7-76A6-1D86-355EA3A7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F3007-1255-B78E-6CC1-4996F900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727CD-DC3C-E1C3-3A09-5D97B98D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99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791D-0AED-FAA9-BBC9-6AA052DB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F14C-E9C6-2584-E572-C27ACAFA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1941-C3BC-0F6C-4BE1-78F5920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5BD1-FAB2-DDF6-BF94-07E67C1E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446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C83B-DF36-8183-995E-40C258FE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EBD71-8BB2-CE85-EA89-3A8DB647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5DA3-A572-025F-D149-D181A6C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65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6B2-F6F4-8A8D-E0BE-BEE883AB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A677-4946-7664-A05B-1463871E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FBF0A-8457-F6F6-CC5E-3AD213ED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014A-3AD7-1743-74E1-A6EBE386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7272-6EF5-1D7F-1708-728330C8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E1FC-1639-FA21-531B-DDB1BF36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235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DFB4-30CC-8320-BD8F-485AD77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D2530-CE64-C272-C413-70148EC4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18747-2CB7-FBC3-EB5A-1ECA85EE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1EF7-EEB6-5C31-B6E0-003BD05D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6229C-CE0E-A5E3-1774-2F36521C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45DD4-2C6A-4457-73B4-00886B3B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70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5F953-1A55-79D6-1F78-8B674616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3CC2-B8C6-4CB0-92E5-F12098EE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78E6-A3F4-1576-6F87-BD891101A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88B4-CBF7-BB47-B50F-66B9038C0832}" type="datetimeFigureOut">
              <a:rPr lang="en-AE" smtClean="0"/>
              <a:t>11/05/2023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1043-EF76-5D1F-6CAD-84EF34F9B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8A8-230A-AA64-C13C-E5BF22B1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CE91-F34D-144C-A2DF-27DB7BC9C60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25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7A2548-2A3C-AAA1-5BFC-4BC1105ED3A1}"/>
              </a:ext>
            </a:extLst>
          </p:cNvPr>
          <p:cNvSpPr txBox="1"/>
          <p:nvPr/>
        </p:nvSpPr>
        <p:spPr>
          <a:xfrm>
            <a:off x="0" y="8456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400" b="1" dirty="0">
                <a:solidFill>
                  <a:schemeClr val="accent1">
                    <a:lumMod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Can Online AI Webpages Correctly Inform the Gist of a Book Just by Exhibiting Visual Models?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00E89-BEE5-8977-56C4-2D49BB62B67D}"/>
              </a:ext>
            </a:extLst>
          </p:cNvPr>
          <p:cNvSpPr txBox="1"/>
          <p:nvPr/>
        </p:nvSpPr>
        <p:spPr>
          <a:xfrm>
            <a:off x="1123239" y="1505613"/>
            <a:ext cx="366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Voyant Tools</a:t>
            </a:r>
            <a:r>
              <a:rPr lang="en-AE" sz="2000" i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 </a:t>
            </a:r>
            <a:r>
              <a:rPr lang="en-AE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does </a:t>
            </a:r>
            <a:r>
              <a:rPr lang="en-AE" sz="2000" i="1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EXACTLY </a:t>
            </a:r>
            <a:r>
              <a:rPr lang="en-AE" sz="2000" dirty="0">
                <a:latin typeface="Abadi MT Condensed Light" panose="020B0306030101010103" pitchFamily="34" charset="77"/>
                <a:cs typeface="Times New Roman" panose="02020603050405020304" pitchFamily="18" charset="0"/>
              </a:rPr>
              <a:t>that!</a:t>
            </a:r>
          </a:p>
        </p:txBody>
      </p:sp>
      <p:pic>
        <p:nvPicPr>
          <p:cNvPr id="12" name="Picture 1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FA3C86C-1208-0057-CD77-C581A6470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0" r="33624"/>
          <a:stretch/>
        </p:blipFill>
        <p:spPr>
          <a:xfrm>
            <a:off x="2954857" y="2058501"/>
            <a:ext cx="2410933" cy="2113200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14" name="Picture 1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6890096-4FF2-D16E-0D6F-64175E528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02"/>
          <a:stretch/>
        </p:blipFill>
        <p:spPr>
          <a:xfrm>
            <a:off x="6599331" y="3012608"/>
            <a:ext cx="2556933" cy="210759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2AD2B405-BFEC-B58F-68C0-79CDC6D0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2" y="2875"/>
            <a:ext cx="2794000" cy="72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16EC44-555D-D084-6CB8-33889440DA18}"/>
              </a:ext>
            </a:extLst>
          </p:cNvPr>
          <p:cNvSpPr txBox="1"/>
          <p:nvPr/>
        </p:nvSpPr>
        <p:spPr>
          <a:xfrm>
            <a:off x="192151" y="100765"/>
            <a:ext cx="3431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Awad AlMehairi</a:t>
            </a:r>
          </a:p>
          <a:p>
            <a:r>
              <a:rPr lang="en-AE" sz="1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IM-UH-1511 – Introduction to Digital Arts &amp; Humanities</a:t>
            </a:r>
          </a:p>
          <a:p>
            <a:r>
              <a:rPr lang="en-AE" sz="1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Spring 2023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82560B-2A9B-0493-A310-6B4DFBA165D4}"/>
              </a:ext>
            </a:extLst>
          </p:cNvPr>
          <p:cNvCxnSpPr>
            <a:cxnSpLocks/>
          </p:cNvCxnSpPr>
          <p:nvPr/>
        </p:nvCxnSpPr>
        <p:spPr>
          <a:xfrm>
            <a:off x="-11289" y="749353"/>
            <a:ext cx="12203289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03FED-713B-1206-A641-D18DFA37B723}"/>
              </a:ext>
            </a:extLst>
          </p:cNvPr>
          <p:cNvCxnSpPr>
            <a:cxnSpLocks/>
          </p:cNvCxnSpPr>
          <p:nvPr/>
        </p:nvCxnSpPr>
        <p:spPr>
          <a:xfrm>
            <a:off x="192151" y="-101600"/>
            <a:ext cx="0" cy="85095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1DDD85-93CC-7C76-EF3A-0ACAA1185D5D}"/>
              </a:ext>
            </a:extLst>
          </p:cNvPr>
          <p:cNvCxnSpPr>
            <a:cxnSpLocks/>
          </p:cNvCxnSpPr>
          <p:nvPr/>
        </p:nvCxnSpPr>
        <p:spPr>
          <a:xfrm flipH="1">
            <a:off x="9156395" y="4073863"/>
            <a:ext cx="303560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152052-3BB8-B89D-33FD-21DD3F7EF9F2}"/>
              </a:ext>
            </a:extLst>
          </p:cNvPr>
          <p:cNvSpPr txBox="1"/>
          <p:nvPr/>
        </p:nvSpPr>
        <p:spPr>
          <a:xfrm>
            <a:off x="6479944" y="5476118"/>
            <a:ext cx="57914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4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It visualizes word proximity and location to aid in interpreting possible themes.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line graph demonstrates the </a:t>
            </a:r>
            <a:r>
              <a:rPr lang="en-AE" sz="1400" i="1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population of words across the analyzed text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sz="14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E60C8D-919F-EB92-A3EC-804C0E56FA0F}"/>
              </a:ext>
            </a:extLst>
          </p:cNvPr>
          <p:cNvCxnSpPr>
            <a:cxnSpLocks/>
          </p:cNvCxnSpPr>
          <p:nvPr/>
        </p:nvCxnSpPr>
        <p:spPr>
          <a:xfrm>
            <a:off x="-22578" y="3081234"/>
            <a:ext cx="296614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49B7E-C73C-2D47-03C5-40AB86EBE119}"/>
              </a:ext>
            </a:extLst>
          </p:cNvPr>
          <p:cNvSpPr txBox="1"/>
          <p:nvPr/>
        </p:nvSpPr>
        <p:spPr>
          <a:xfrm>
            <a:off x="5365790" y="2018490"/>
            <a:ext cx="6711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4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It generates word clouds &amp; visual models alike to showcase word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</a:t>
            </a:r>
            <a:r>
              <a:rPr lang="en-AE" sz="1400" i="1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closer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 the words are, the </a:t>
            </a:r>
            <a:r>
              <a:rPr lang="en-AE" sz="1400" i="1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more likely 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they appeared next to eachother in text.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E7758-1712-5439-EB08-4E9DFAC2626B}"/>
              </a:ext>
            </a:extLst>
          </p:cNvPr>
          <p:cNvSpPr txBox="1"/>
          <p:nvPr/>
        </p:nvSpPr>
        <p:spPr>
          <a:xfrm>
            <a:off x="-53858" y="2843098"/>
            <a:ext cx="300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AE" sz="1400" i="1" u="sng" dirty="0">
                <a:solidFill>
                  <a:schemeClr val="accent1">
                    <a:lumMod val="50000"/>
                  </a:schemeClr>
                </a:solidFill>
              </a:rPr>
              <a:t>ermberries of My Friend the Murderer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DE88F-1496-79FB-9041-BE6ED4163BBE}"/>
              </a:ext>
            </a:extLst>
          </p:cNvPr>
          <p:cNvSpPr txBox="1"/>
          <p:nvPr/>
        </p:nvSpPr>
        <p:spPr>
          <a:xfrm>
            <a:off x="9192640" y="3837651"/>
            <a:ext cx="316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chemeClr val="accent1">
                    <a:lumMod val="50000"/>
                  </a:schemeClr>
                </a:solidFill>
              </a:rPr>
              <a:t>Line graph</a:t>
            </a:r>
            <a:r>
              <a:rPr lang="en-AE" sz="1400" i="1" u="sng" dirty="0">
                <a:solidFill>
                  <a:schemeClr val="accent1">
                    <a:lumMod val="50000"/>
                  </a:schemeClr>
                </a:solidFill>
              </a:rPr>
              <a:t> of My Friend the Murderer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0BB634-FEEA-2E96-569D-FFD0688F470B}"/>
              </a:ext>
            </a:extLst>
          </p:cNvPr>
          <p:cNvSpPr txBox="1"/>
          <p:nvPr/>
        </p:nvSpPr>
        <p:spPr>
          <a:xfrm>
            <a:off x="192151" y="4817811"/>
            <a:ext cx="5915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b="1" i="1" dirty="0">
                <a:solidFill>
                  <a:schemeClr val="accent1">
                    <a:lumMod val="50000"/>
                  </a:schemeClr>
                </a:solidFill>
              </a:rPr>
              <a:t>Why an Analysis of My Friend the Murderer by Arthur Conan Doyle?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C1803-7BC3-CCCA-B812-22240EA01D66}"/>
              </a:ext>
            </a:extLst>
          </p:cNvPr>
          <p:cNvSpPr txBox="1"/>
          <p:nvPr/>
        </p:nvSpPr>
        <p:spPr>
          <a:xfrm>
            <a:off x="210005" y="5131492"/>
            <a:ext cx="4091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Interesting </a:t>
            </a:r>
            <a:r>
              <a:rPr lang="en-AE" sz="1400" i="1" dirty="0">
                <a:solidFill>
                  <a:schemeClr val="accent1">
                    <a:lumMod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title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for Visualization.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400" i="1" dirty="0">
                <a:solidFill>
                  <a:schemeClr val="accent1">
                    <a:lumMod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Unpredictable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ending.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Will AI by more </a:t>
            </a:r>
            <a:r>
              <a:rPr lang="en-AE" sz="1400" i="1" dirty="0">
                <a:solidFill>
                  <a:schemeClr val="accent1">
                    <a:lumMod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disruptive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or </a:t>
            </a:r>
            <a:r>
              <a:rPr lang="en-AE" sz="1400" i="1" dirty="0">
                <a:solidFill>
                  <a:schemeClr val="accent1">
                    <a:lumMod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helpful</a:t>
            </a:r>
            <a:r>
              <a:rPr lang="en-AE" sz="1400" dirty="0">
                <a:solidFill>
                  <a:schemeClr val="accent1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9E520B-2D9C-C402-F4F5-BC576FDF7310}"/>
              </a:ext>
            </a:extLst>
          </p:cNvPr>
          <p:cNvCxnSpPr>
            <a:cxnSpLocks/>
          </p:cNvCxnSpPr>
          <p:nvPr/>
        </p:nvCxnSpPr>
        <p:spPr>
          <a:xfrm>
            <a:off x="192151" y="3103812"/>
            <a:ext cx="0" cy="377676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50B042-00E8-5FE7-54F5-29EF822B5775}"/>
              </a:ext>
            </a:extLst>
          </p:cNvPr>
          <p:cNvCxnSpPr>
            <a:cxnSpLocks/>
          </p:cNvCxnSpPr>
          <p:nvPr/>
        </p:nvCxnSpPr>
        <p:spPr>
          <a:xfrm flipH="1">
            <a:off x="-124189" y="5131492"/>
            <a:ext cx="6712231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Light</vt:lpstr>
      <vt:lpstr>Adelle Sans Devanagari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Awad AlMehairi</dc:creator>
  <cp:lastModifiedBy>Awad AlMehairi</cp:lastModifiedBy>
  <cp:revision>5</cp:revision>
  <dcterms:created xsi:type="dcterms:W3CDTF">2023-05-11T09:49:39Z</dcterms:created>
  <dcterms:modified xsi:type="dcterms:W3CDTF">2023-05-11T10:46:17Z</dcterms:modified>
</cp:coreProperties>
</file>