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2E3E-A85B-42B3-B3BF-1379124CB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 for hw4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007A-50E9-470F-8F86-883EC6F5E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Alexander W. Wright</a:t>
            </a:r>
          </a:p>
        </p:txBody>
      </p:sp>
    </p:spTree>
    <p:extLst>
      <p:ext uri="{BB962C8B-B14F-4D97-AF65-F5344CB8AC3E}">
        <p14:creationId xmlns:p14="http://schemas.microsoft.com/office/powerpoint/2010/main" val="31364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B60-CC4D-4FE1-B688-D816479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#1  Nu checker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0010F-9C5B-4C59-A6C8-1ED00A2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90" y="1914584"/>
            <a:ext cx="8463844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5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B60-CC4D-4FE1-B688-D816479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#2 empty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EF153-5318-4066-9A15-BA373708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03" y="2097088"/>
            <a:ext cx="8215618" cy="46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B60-CC4D-4FE1-B688-D816479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#3 encryption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43EB0-14B8-4CE6-B24B-6530C694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86" y="1845789"/>
            <a:ext cx="9111652" cy="50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B60-CC4D-4FE1-B688-D816479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#4 Binary 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3A161-868E-42C9-B01C-CCA27D0D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0" t="48629" r="74725" b="23232"/>
          <a:stretch/>
        </p:blipFill>
        <p:spPr>
          <a:xfrm>
            <a:off x="2523246" y="1948598"/>
            <a:ext cx="6496094" cy="40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B60-CC4D-4FE1-B688-D816479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#5  Decimal to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08C8-0001-4565-B266-287D3A428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99" r="79839" b="24526"/>
          <a:stretch/>
        </p:blipFill>
        <p:spPr>
          <a:xfrm>
            <a:off x="2933349" y="1761129"/>
            <a:ext cx="6325301" cy="46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{9D57A95F-5C18-486B-A58C-4117A937CB18}tf04033919</Template>
  <TotalTime>13</TotalTime>
  <Words>36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Screenshots for hw4</vt:lpstr>
      <vt:lpstr>Screenshot #1  Nu checker passed</vt:lpstr>
      <vt:lpstr>Screenshot #2 empty box</vt:lpstr>
      <vt:lpstr>Screenshot #3 encryption </vt:lpstr>
      <vt:lpstr>Screenshot #4 Binary to Decimal</vt:lpstr>
      <vt:lpstr>Screenshot #5  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for hw4</dc:title>
  <dc:creator>Wright, Alexander</dc:creator>
  <cp:lastModifiedBy>Wright, Alexander</cp:lastModifiedBy>
  <cp:revision>3</cp:revision>
  <dcterms:created xsi:type="dcterms:W3CDTF">2021-10-29T01:55:11Z</dcterms:created>
  <dcterms:modified xsi:type="dcterms:W3CDTF">2021-10-29T02:08:45Z</dcterms:modified>
</cp:coreProperties>
</file>