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2" r:id="rId5"/>
    <p:sldId id="265" r:id="rId6"/>
    <p:sldId id="266" r:id="rId7"/>
    <p:sldId id="259" r:id="rId8"/>
    <p:sldId id="267" r:id="rId9"/>
    <p:sldId id="268" r:id="rId10"/>
    <p:sldId id="274" r:id="rId11"/>
    <p:sldId id="271" r:id="rId12"/>
    <p:sldId id="270" r:id="rId13"/>
    <p:sldId id="272" r:id="rId14"/>
    <p:sldId id="260" r:id="rId15"/>
    <p:sldId id="269" r:id="rId16"/>
    <p:sldId id="276" r:id="rId17"/>
    <p:sldId id="277" r:id="rId18"/>
    <p:sldId id="275" r:id="rId19"/>
    <p:sldId id="279" r:id="rId20"/>
    <p:sldId id="278" r:id="rId21"/>
    <p:sldId id="280" r:id="rId22"/>
    <p:sldId id="261" r:id="rId23"/>
    <p:sldId id="257" r:id="rId24"/>
    <p:sldId id="281" r:id="rId25"/>
    <p:sldId id="282" r:id="rId26"/>
    <p:sldId id="283" r:id="rId27"/>
    <p:sldId id="285" r:id="rId28"/>
    <p:sldId id="284" r:id="rId29"/>
    <p:sldId id="286" r:id="rId30"/>
    <p:sldId id="258" r:id="rId31"/>
    <p:sldId id="290" r:id="rId32"/>
    <p:sldId id="291" r:id="rId33"/>
    <p:sldId id="289" r:id="rId34"/>
    <p:sldId id="292" r:id="rId35"/>
    <p:sldId id="293" r:id="rId36"/>
    <p:sldId id="294" r:id="rId37"/>
    <p:sldId id="29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6-24T10:08:54.2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23107 3898 0,'0'-35'16,"0"70"-16,-18-70 15,18 53 32,0-1-47,0 1 16,0 17-16,18-17 0,-18 17 15,0 0 1,0 1-16,18-1 16,-18-18-16,0 1 15,0 0-15,0-1 0,17-17 32</inkml:trace>
  <inkml:trace contextRef="#ctx0" brushRef="#br0" timeOffset="254.02">23248 3881 0,'0'-18'0,"0"36"31,0 17-31,0 0 16,0-17-16,0 17 16,0 0-16,0-17 15,0 0-15,0-1 16,0 1-16,0-1 0,0 1 16,0 17-16,0-17 15,18 17-15</inkml:trace>
  <inkml:trace contextRef="#ctx0" brushRef="#br0" timeOffset="1793.52">23566 4498 0,'17'0'0,"-17"-18"32,0 1-17,-17 17-15,-1-18 16,0 18-16,1-18 15,-1 18-15,0 0 16,1 36-16,17-1 16,-18 18-16,18-18 15,0 18-15,0-18 0,0 1 16,18-1-16,-18 0 16,17-17-16,1-1 15,17-17-15,-17 0 16,0 0-16,17-17 0,-18-19 15,19 19-15,-19-18 16,1-1-16,0-17 16,-18 18-16,17 0 0,-17 17 15,0 1-15,0-1 16,0 0-16,0 36 16,0 0-16,0 17 15,0 18-15,0 17 16,0-17-16,0-18 0,0 1 15,18-1-15,0-17 16,-18-1-16,17-17 16,1 18-16,-1-18 0,19 0 15,-19 0-15,1-18 16,0 1-16,-1-1 16,1-17-16,0 17 0,-18-17 15,17-18-15,-17 18 16,0-1-16,0-17 15,0 1-15,0 16 0,0 1 16,-17 0-16,-1 17 16,0 0-16,1 1 15,-19 17-15,19 0 0,-1 0 16,-17 0-16,17 0 16,1 17-16,-1 1 15,0 0-15,18-1 0,0 1 16,0 0-16,0-1 15,18 19-15,0-19 16,-1 1-16,1-1 0,-1 1 16,19-18-16,-19 0 15,1 0-15,0-18 16,17-17-16,-17 18 0,-1-19 16,1 1-16,0 0 15,-1 17-15,1 0 0,-1 18 16,1 0-16,0 18 15,-1 17 1,1 1-16,-18 34 0,18 1 16,-18-18-16,0 17 15,-18-17 1,18-18-16,0 1 0,-18-19 16,18-34 15,0-19-31,0 1 0,0-18 15,18 0 1,0 0-16,-1 0 16,1 18-16,-18 18 0,18-1 15,-1 0-15,1 18 16,-1 18-16,1-18 16,0 18-16,-18-1 0,17 1 15,-17 17-15,0-17 16,0 17-16,0-17 15,0 17-15,0-17 0,0 17 16,18 0-16,-18-17 16,0-1-16,18 19 15,-18-19-15,17-17 0,-17 18 16,18-18-16,-18 18 16,18-18-16,-1-18 15,-17 0-15,18 1 0,-1-19 16,1-17-16,-18 18 15,18-18-15,-1 0 16,-17-17-16,0-1 0,18-17 16,-18 0-1,0-18-15,0 0 0,0 18 16,0 17-16,0 36 16,0 18-16,0-1 15,0 36-15,0-1 16,0 1-1,0 35 1,0 35-16,0 18 0,0 17 16,18 1-16,-18-18 15,0-18-15,0-18 16,0 1-16,0-36 0,0 0 16,17 1-16,-17-19 15,0 1 1,18-36-1,-18-17-15,18 0 16</inkml:trace>
  <inkml:trace contextRef="#ctx0" brushRef="#br0" timeOffset="2061.46">24306 4357 0,'0'0'0,"0"-18"31,18-17-15,0 17-16,17 1 16,0-19-16,0 19 15,1 17-15,17 0 0,-36 0 16,19 0-16,-1 17 15,-17 19-15,-1-1 16,18 0-16,-17 0 0,17 1 16</inkml:trace>
  <inkml:trace contextRef="#ctx0" brushRef="#br0" timeOffset="2501.88">24853 4568 0,'0'0'0,"-35"-35"0,17 18 16,1-1-16,-19 0 0,19 18 16,-1-17-16,0 34 15,1 1-15,-1 0 16,1 17-16,17 18 0,-18 0 15,18 0-15,0-1 16,0 1-16,0-17 16,18-1-16,-1-17 0,1-18 15,-1 0-15,19 0 16,-19-18-16,1-17 16,17-1-16,-17-17 0,0 18 15,-1-18-15,-17 18 16,18 17-16,-18 1 15,0 34-15,0 1 16,0 17-16,17 18 16,-17 0-16,0-18 15,18-17-15,-18 17 0,18-35 16,-1 18-16,1 0 16,0-1-16,-1 1 15,1 0-15</inkml:trace>
  <inkml:trace contextRef="#ctx0" brushRef="#br0" timeOffset="3314.02">25259 4374 0,'0'0'0,"-35"0"0,-1 18 0,19 0 16,-19 17-16,19 0 15,-19 18-15,19 0 16,-1-18-16,18 18 0,-17 0 16,17-18-16,0 1 15,0-1-15,17 0 16,1 1-16,-1-36 0,1 17 16,0-34-16,17 17 15,-17-36-15,-1 1 16,19-53-16,-19 0 0,1-18 15,0 0-15,-1-17 16,1 17 0,-18-18-16,0 18 0,0 36 15,0 17-15,0 18 16,0 17-16,-18 18 16,18 18-16,-17 35 15,17 17 1,-18 36-16,18 17 15,0 19-15,0-19 0,0-17 16,18-18-16,-18-35 16,17 0-16,1-36 15,-1 19-15,1-36 0,0 17 16,-1-17-16,1-17 16,17-19-1,-17-16-15,0-19 0,-1 18 16,1 18-16,-18 0 15,0 70 1,0 0-16,0 18 16,-18 18-16,18-19 15,0 1-15,0 0 0,0-17 16,18-1-16,-1 0 16,-17-17-16,18-1 15,0-17-15,17 0 16,-17 0-16,-1-35 0,1 0 15,0-36-15,-1 1 16,-17-1-16,18-17 0,-18 0 16,-18 0-16,18 17 15,-17 18-15,-1 0 16,0 36-16,-17 17 0,0 17 16,-1 36-1,1 18-15,0-1 16,0 18-16,17-17 0,18-18 15,18 0 1,17 0-16,18-18 16,-18 0-16</inkml:trace>
  <inkml:trace contextRef="#ctx0" brushRef="#br0" timeOffset="3661.12">25876 4339 0,'0'0'0,"18"35"31,-18 18-31,0 18 0,0 17 16,0-17-16,0 17 16,0 0-16,0-17 15,0-1-15,0-17 0,-18-35 16,18-1-16,0 1 15,0-36-15,0 1 16,-17-1-16,17-35 0,0-17 16,0-1-16,17 0 15,1 1-15,0 17 16,-1 0-16,1 0 0,17 18 16,-17 0-16,17-1 15,-17 19-15,-1-1 0,1 18 16,17 0-16,-17 0 15,-1 18-15</inkml:trace>
  <inkml:trace contextRef="#ctx0" brushRef="#br0" timeOffset="3941.45">26405 3722 0,'-17'106'31,"-1"-71"-31,0 18 0,18-36 16,0 19-16,-17-1 15,17-17-15,0-36 32</inkml:trace>
  <inkml:trace contextRef="#ctx0" brushRef="#br0" timeOffset="4114.63">26547 3757 0,'0'0'0,"17"35"0,-34-17 0,17 17 16,-18 1-16,18-1 0,-18 18 16,1 0-1,-1-18-15,18 18 16,-18-18-16,1 0 0,17-17 16,0 0-16</inkml:trace>
  <inkml:trace contextRef="#ctx0" brushRef="#br0" timeOffset="25595.41">18027 9331 0,'0'0'0,"18"-35"0,-18 17 15,-18 18 1,0 0 15,1-18-31,-1 1 16,0 17-16,1-18 16,-1 18-16,0 18 15,1-1-15,-1 1 16,18 17-16,-17 1 15,17-1-15,0 18 16,0-18-16,0 18 0,17-18 16,1-17-16,-1 17 15,1-17-15,0-18 16,-1 17-16,19-17 0,-19-17 16,1 17-16,17-18 15,-17 1-15,-1-1 16,19 0-16,-19-17 0,1 0 15,0-1-15,-18-16 16,17-1-16,1 0 16,0 0-16,-18 0 0,17 0 15,-17 18-15,0-18 16,0 0-16,0 18 16,0-1-16,0 19 0,0-1 15,0 0-15,-17 18 16,17 18 15,0 17-31,0 36 16,-18-1-16,18 36 0,18 0 15,-18-18-15,0 18 16,0-35-16,0-18 16,0-1-16,0-34 0,0 0 15,17-18-15,-17-18 31,0-17-31,0-18 0,0-18 16,18-17-16,-18 18 16,18 34-16,-18 1 15,17 17-15,1 36 0,-1-18 16,-17 35-16,18 1 16,0 34-16,-1-17 15,-17 18-15,18-1 0,-18-17 16,18-18-16,-18 1 15,17-19 1,1-34-16,0-1 16,-1 0-16,1 1 15,17-19-15,-17 1 16,-1 0-16</inkml:trace>
  <inkml:trace contextRef="#ctx0" brushRef="#br0" timeOffset="25999.82">18715 9402 0,'0'0'0,"0"-18"0,-18 18 0,1-18 0,17 1 15,-18 17-15,0 0 16,-52 35 0,70 0-1,-18 18-15,18 0 16,-18 18-16,18-19 15,0 1-15,18-17 0,-18-19 16,18 1-16,-1-18 16,1-18-16,17-17 0,-17 0 15,0-18-15,-1 0 16,1 0-16,-1 0 16,-17 0-16,0 18 0,0 0 15,0-1-15,0 19 16,0 34-1,0 1-15,0 17 0,0 18 16,18 0 0,-18 18-16,18-18 15,-1-1-15,-17-34 0,0 0 16,18-18-16,0 0 16</inkml:trace>
  <inkml:trace contextRef="#ctx0" brushRef="#br0" timeOffset="26341.9">18856 9260 0,'0'0'16,"0"18"-16,18 0 15,-18 17 1,17 18-16,1-18 0,0 18 15,-18 0-15,0-18 16,0 1-16,0-1 16,0-18-16,0 1 0,0-36 47,0-17-47,0-18 0,0 0 15,17 0-15,-17 1 16,18 34-16,-1-17 15,19 35-15,-1-18 0,-17 0 16,17 18-16,-17-17 16,-1-1-16,1 18 15,-1 0-15,1 0 0,-18 18 16</inkml:trace>
  <inkml:trace contextRef="#ctx0" brushRef="#br0" timeOffset="30049.81">20214 9260 0,'-17'0'15,"-1"0"1,0 0 0,36 0 15,-18 18-31,18-18 16,-1 0-16,1 0 15,17-18-15,-17 1 16,17-1-16,-17 0 0,-1 1 15,1 17 1,-36 0 47,1 0-48,17 17 16,-18 1-31,18 0 0,0 35 16,0 0-16,0 0 16,0-1-16,0 1 15,0-17-15,0-1 0,0 0 16,0-17-16,0 17 16,0-17-16,-18-1 0,18 1 15,-17 0-15,-1-18 16,0 0-16,1 0 15,-1 0-15,1 0 0,-1 0 16,18-18 15,18 18-15,-18-18-16,17 1 16,1-1-16,-1 0 15,1 18-15,0-17 0,17-1 16,-17 18-16,-1-17 15,1 17-15,0 0 16,-18-18-16,17 0 0,-17-17 16,18 0-16,-18-1 15,0-16-15,0-1 16,17 17-16,-17 1 0,0 17 16,18 1-16,-18-1 15,0 0 1,18 36-16,-18 0 15,0 17 1,0 0-16,0 1 16,0 17-16,0-18 0,0 18 15,0-18-15,0 0 16,0 1-16,0-1 16,0-18-16,0 1 0,0 0 15,0-36 32,0-17-31,0-18-16,0 0 15,0 0-15,17 0 0,-17 18 16,18 17-16,0-17 16,-1 35-16,1-18 15,0 18-15,-1 0 0,1 0 16,-1 0-16,1 0 15,0 18 1,-18 0-16,17-1 0,-17 1 16,18 17-16,-18 0 15,0-17-15,0 17 16,0 1-16,0-19 0,0 1 16,18 0-16,-18-1 15,17-34 32,-17-19-47</inkml:trace>
  <inkml:trace contextRef="#ctx0" brushRef="#br0" timeOffset="30296.95">20814 9349 0,'-18'0'16,"36"0"-16,-18-18 15,35 18-15,0 0 16,1-18-16,-1 18 16,0 0-16,1-17 0,-19 17 15,18-18-15,-17 18 16,0-18-1,-18 1-15,0-1 0,0-17 16</inkml:trace>
  <inkml:trace contextRef="#ctx0" brushRef="#br0" timeOffset="30670.92">20990 8908 0,'-17'0'16,"17"17"-1,0 19 1,0 16-16,0 19 0,0 0 16,-18-1-16,18 18 15,0 1-15,0-1 16,-18 0-16,18-35 0,0 0 15,0-36-15,0 1 16,18-18-16,0 18 16,-1-18-16,19 0 15,-19-18-15,18 18 16,-17-18-16,17 1 0,1 17 16,-19-18-16,1 0 15,0 1-15,-1 17 16,-17-18-1,0 1 1</inkml:trace>
  <inkml:trace contextRef="#ctx0" brushRef="#br0" timeOffset="37080.99">30057 8361 0,'0'0'15,"0"17"32,0 19-31,0-19-16,0 36 15,0 18-15,0-1 0,0 19 16,0 16-16,0-16 16,0 16-16,0-16 15,0-19-15,0-17 0,0 0 16,0-35-16,0-1 15,0-52 32,0 0-47,17-18 0,1 0 16,0 0-16,-1 18 16,18-1-16,-17 36 15,17 0-15,-17 0 0,17 36 16,-17-19-16,0 19 15,-18-1-15,0 0 16,17 0-16,-34 1 0,17-19 16,-18 19-16,18-1 15,-35-17-15,17-1 16,0 1-16,1-18 0,-1 18 16,0-18-16,1 0 15,-1 0-15,18-18 16,18 18 31,-1 0-47,19 0 15,-19 0-15,19 0 0,-1-18 16,-17 1-16,-1-1 16,1 0-16,0 1 0,-1-19 15,1 19-15,-18-1 16,17-17-16,-17 17 15,0 1-15,0 34 32,0 1-17,0 17-15,0 0 0,0 1 16,0 17-16,0 0 16,0-18-16,18-18 15,0 1-15,-18 0 0,17-18 16,1 0-16,0 0 15,-1-18-15,1 0 16,0 1-16,-1-18 0,1-1 16,-18 1-16,17 0 15,-17-1-15,0 1 0,0 0 16,0 0-16,-17 17 16,-1-17-16,1 35 15,-1-18-15,0 18 0,1 0 16,-1 0-16,0 0 15,1 0-15,17 18 16,0-1 0,0 1-16,0 0 15,17-1 1,1-17-16,17 18 0,-17-18 16,17 0-16,-17 0 15,-1-18-15,1 1 16,0 17-16,-18-18 0,17 0 15,-17 1-15,0-1 16,0 36 31,0 17-31,0 0-16,0 0 0,-17-17 15,17 0-15,0-1 16,0 1-16,0 0 15,17-18-15,-17 17 0,18-17 16,17 0 0,-17 0-16,0 0 15,-1 0-15,1-17 0,-1-1 16,1 0-16,-18-17 16,18 17-16,-18-17 15,0 0-15,-18 0 0,18-18 16,-18 17-16,1 1 15,-1 0-15,1 17 16,-1 1-16,0 17 0,1 0 16,-1 17-16,18 1 15,-18 0-15,18-1 0,0 1 16,0-1-16,0 1 16,0 0-16,18-18 15,0 0-15,-1 0 0,19 0 16,-1-18-1,0 0-15,-17-17 16,17-18-16,0 0 16,-17 0-16,0 1 0,-1-19 15,1 0-15,-18 1 16,0 17-16,0 0 0,0 18 16,-18 17-16,18 0 15,-17 18-15,-1 0 16,0 18-16,1 17 15,-1 18 1,0 18-16,18 35 16,-17 0-16,17-1 0,0 1 15,0-18-15,0-17 16,0-1 0,17-34-16,1-1 0,0-17 15,17-1-15,-17-17 16,17-17-16,-17-1 15,-1-17-15,1-1 0,-1-16 16,-17 16-16,18-17 16,-18 0-16,0 18 15,-18 18-15,18-1 0,-17 36 16,-1-1 0,1 18-16,-1 1 15,0-1-15,18 18 0,-17-35 16,17 17-16,0 0 15,17-17-15,-17-1 16,18 1-16,0 0 0,17-18 16,0 0-16,0 0 15,-17 0-15</inkml:trace>
  <inkml:trace contextRef="#ctx0" brushRef="#br0" timeOffset="37827.92">31238 8978 0,'0'0'0,"-17"0"0,-1 0 0,1 18 0,-1-1 15,0 36-15,18-17 16,-17 17-16,17-1 0,0 1 16,0-17-16,0-1 15,0-17-15,0-1 16,17 1-16,1-18 15,0-18 1,-18 1-16,17-19 16,1-34-16,-18 17 0,17 0 15,-17 18-15,0 17 16,0 0-16,0 36 16,0 17-1,0-17 1,0 35-16,0 0 15,0 17-15,18-34 0,-18-1 16,18-17-16,-1-18 16,1 0-1,0-18 1,-18-17-16,17-1 16,1 1-16,0 0 15,-18 17-15,17 0 16,-17 36 15,0 0-31,0-1 16,0 19-16,0-19 15,0 1-15,0-36 47,18-17-31,-18-18-16,0 0 0,17 0 15,1 36-15,0-1 16,-1 0-16,1 18 0,0 18 16,-1 0-16,1-1 15,0 19-15,-18-1 16,0 18-16,0-18 0,0 18 16,0-18-16,0 18 15,0-18-15,0-17 16,0 17-16,17-17 0,-17 0 15,18-18 1,0 0 0,-1-18-16,18-17 15</inkml:trace>
  <inkml:trace contextRef="#ctx0" brushRef="#br0" timeOffset="38241.83">31944 9278 0,'0'0'0,"-18"-18"0,1 1 0,-1 17 0,0 0 15,1 0-15,-1 17 0,1 19 16,-1-1-16,0 0 16,18 18-16,0-18 15,0 1-15,0-1 0,0-17 16,18-18-16,0 17 15,-1-17-15,1-17 16,-1-19-16,1-17 16,0 1-16,-1 16 15,-17 1-15,18 0 0,-18 17 16,18 0-16,-18 54 31,17-19-15,-17 36-16,18 0 0,-18 0 15,18-18-15,-18 18 16,17-35-16,1 0 16,-1-1-16,1 1 0,17-36 15,-17 1 1,17-19-16,1-17 16,-1 0-16,-17 18 0</inkml:trace>
  <inkml:trace contextRef="#ctx0" brushRef="#br0" timeOffset="51194.07">23530 7214 0,'0'18'63,"0"0"-47,0-1-16,0 18 15,0 1-15,0-1 0,18-17 16,-18 17-16,18-17 15,-18-1-15,0 1 16</inkml:trace>
  <inkml:trace contextRef="#ctx0" brushRef="#br0" timeOffset="51414.15">23671 7179 0,'0'0'0,"0"18"0,0-1 15,0 1-15,0 17 16,0 18-16,0-18 16,0 1-16,18 17 0,-18-36 15,18 19-15,-18-19 16,0 1-16,17-1 15,-17 1-15,18 0 0</inkml:trace>
  <inkml:trace contextRef="#ctx0" brushRef="#br0" timeOffset="52528.16">24095 7514 0,'0'0'0,"0"-17"16,0-1-1,0 0-15,0 1 16,-18-19-16,18 19 16,-18-1-16,1 18 0,-1 0 15,1 0 1,17 18-16,-18-1 16,18 19-16,-18-1 15,18 18-15,0 0 16,0 0-16,0-18 0,0 0 15,0 0-15,18-17 16,0 0-16,-1-1 16,18-17-16,-17 0 15,17-17-15,1-1 16,-1-17-16,-17-18 16,17 0-16,-18 0 0,1 18 15,-18-36-15,18 18 16,-1-35-16,-17 18 15,18-1-15,-18 0 0,0 1 16,0 17-16,0 18 16,0-1-16,0 19 15,0 34 17,0 19-32,-18 17 15,18 17-15,0 18 0,0 1 16,0 16-16,-17-16 15,17-1-15,0-18 16,0 1-16,0-18 0,0-18 16,0-17-16,0-1 15,0 1-15,0-36 16,17 18 0,-17-17-16,0-1 15,18-35-15,0 18 0,-1-18 16,-17 18-16,18 17 15,0 0-15,-1 18 16,1 18 0,-18 0-1,0-1-15,0 19 16,17-1-16,-17 18 0,18-18 16,0-17-16,-18-1 15,17 1-15,1-18 16,0 0-16,-1 0 0,19 0 15,-19 0-15,1-18 16,0 1-16,-1-1 16,1-17-16,-18 17 0,17-17 15,-17 17-15,18-17 16,-18 0-16,0 17 16,0 0-16,0 1 0,0-1 15,0 1-15,-18-1 16,1 18-1,-1 0-15,1 35 16,-1 0-16,18 1 16,-18-1-16,18 18 15,0-18-15,0 0 0,0 1 16,0-19-16,18-17 16,-18 18-16,18-18 15,-1 0-15,18 0 0,1 18 16,-1-36-16,0 18 15</inkml:trace>
  <inkml:trace contextRef="#ctx0" brushRef="#br0" timeOffset="52981.12">25082 7638 0,'-35'0'0,"70"0"0,-87-18 15,34 18-15,-17 0 16,17-18-16,0 36 0,1-18 16,17 18-16,-18 35 15,0-18-15,18 0 16,0 0-16,0 1 0,18-19 16,0 1-16,-1-18 15,1 18-15,0-18 16,17-18-16,0-17 15,-17-1-15,-1 1 16,-17-18-16,18 18 16,-18 17-16,0 1 0,0-1 15,0 36 17,0-1-32,0 36 0,0 0 15,0 18-15,0 17 16,0-18-16,0 1 15,0-18-15,0 0 0,18-36 16,-18 19-16,0-19 16,0 1-16</inkml:trace>
  <inkml:trace contextRef="#ctx0" brushRef="#br0" timeOffset="53187.66">24994 7973 0,'0'0'0,"-17"0"0,34 0 0,1 0 47,0 0-47,17-18 0,0 0 16,0-17-16,1 18 15,-19-19-15,1 19 16,-18-1-16,18-17 16,-18 17-16</inkml:trace>
  <inkml:trace contextRef="#ctx0" brushRef="#br0" timeOffset="53853.92">25312 7479 0,'-18'88'0,"36"-176"0,-36 194 0,1-53 15,17-18-15,0 18 16,0 0-16,0 0 16,0-18-16,17 0 0,1-17 15,-1-1-15,1-17 16,17 0-16,-17-17 15,0-18-15,-18-1 0,17 1 16,1-18-16,-18 18 16,0-18-16,18 0 15,-18 0-15,0 35 0,0 1 16,-18 17 0,18 17-1,0 1-15,-18 17 16,18 1-16,0 17 15,0-1-15,18 1 16,-18 0-16,18 0 16,17-18-16,-18 1 15,1-19-15,17-17 0,-17 0 16,0-17-16,-1 17 16,1-36-16,0 1 15,-1 0-15,1-18 0,-1 0 16,-17 0-16,0 0 15,0 18-15,0 0 16,0-1-16,0 19 0,-17-1 16,-1 18-16,18-17 15,-17 34-15,-1-17 16,18 35-16,-18 1 0,1 17 16,17 0-16,0 17 15,-18-17-15,36 18 16,-18-36-16,17 18 0,-17-36 15,18 1-15,0 0 16,-1-18-16,18 17 16,-17-17-16,0-17 0,17 17 15,0-18-15,-17 0 16,17-17-16,1 17 16</inkml:trace>
  <inkml:trace contextRef="#ctx0" brushRef="#br0" timeOffset="54968.71">26000 7673 0,'0'0'0,"-18"-18"0,0 1 16,1 17-1,-1 0-15,1 0 0,-1 0 16,0 17-16,1 19 16,-1-1-16,18 18 15,-18 0-15,18-18 0,-17 18 16,17-18-16,17-17 15,-17 17-15,18-35 16,17 0-16,-17-18 16,0-17-16,17-18 15,-18 0-15,1 0 0,0 18 16,-18 0-16,17 17 16,-17 1-16,0 34 31,0 18-31,0 1 0,18 17 15,-18 0-15,0-1 16,18-16-16,-18-1 16,0 0-16,17-17 0,1 17 15,0-17-15,-1-18 16,1 0-16,17-18 0,-17 1 16,17-36-16,-17 17 15,-1-17-15,1 1 16,0-1-16,-1 17 0,-17-17 15,0 1-15,0 16 16,0-17-16,0 18 16,-17 17-16,17 1 0,-18-1 15,0 18-15,1 0 16,-1 18 0,0 17-16,1 0 0,17 18 15,0 0-15,0 0 16,0 0-16,0-18 15,0 1-15,17-1 0,1-18 16,0-17 0,-1 0-16,-17-17 15,18-1-15,0-35 0,-1 0 16,-17-17-16,18-1 16,-18 1-16,0-1 15,0 1-15,0-1 0,0 18 16,0 0-16,0 18 15,0 0-15,0 52 16,0 19 0,0 34-16,0 1 15,0 35-15,0-18 16,0 0-16,0 0 0,0 0 16,17-35-16,-17 0 15,18-18-15,-18-17 0,18 0 16,-1-18-16,1-18 15,-18 0-15,18-17 16,-1 0-16,1 0 0,-18-1 16,18 19-16,-18-1 15,0 36 1,0-1 0,0 1-16,0 17 15,17 18-15,1 0 16,0 0-16,17-18 0,-18-17 15,1-18-15,17 0 16,-17-18-16,0-17 16,-1 0-16,1-18 0,0 0 15,-18 0-15,17-18 16,-34 36-16,17 0 16,-18 0-16,-17 17 0,17 0 15,-17 18-15,-1 18 16,1-18-16,0 18 15,17-1-15,18 18 0,-17-17 16,17 17-16,0-17 16,17 0-16,-17 17 15,18-17-15,0-18 0,-1 17 16</inkml:trace>
  <inkml:trace contextRef="#ctx0" brushRef="#br0" timeOffset="55320.71">26793 7585 0,'0'0'0,"0"17"16,0 19-16,0-1 16,0 18-1,18 0-15,-18 17 0,18-17 16,-18-18-16,0 1 15,0-19-15,0-34 32,0-36-32,0 0 15,0-35-15,0 0 16,17-1-16,1 19 0,17 17 16,-17 0-16,0 35 15,-1 1-15,1 17 16,-1 0-16,1 0 0,0 0 15,-1 0-15,19 0 16,-19 0-16,19 0 16,-19 0-16,1-18 0</inkml:trace>
  <inkml:trace contextRef="#ctx0" brushRef="#br0" timeOffset="55628.28">27305 7091 0,'18'-18'15,"-18"36"1,0-1-1,0 19 1,-18 17-16,0-18 0,1 18 16,-1 0-16,0-36 15,18 1-15,0 0 16,0-36-16,18 18 31,0-18-31</inkml:trace>
  <inkml:trace contextRef="#ctx0" brushRef="#br0" timeOffset="55794.38">27428 7161 0,'18'-35'15,"-36"70"-15,36-52 16,-18 34-16,0 19 16,0-1-16,-18 18 0,18 0 15,-17-18-15,-1 0 16,18-17-16,0 17 0,0-17 15,0 0-15,0-1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4T12:45:09.851"/>
    </inkml:context>
    <inkml:brush xml:id="br0">
      <inkml:brushProperty name="width" value="0.21167" units="cm"/>
      <inkml:brushProperty name="height" value="0.21167" units="cm"/>
      <inkml:brushProperty name="ignorePressure" value="1"/>
    </inkml:brush>
    <inkml:brush xml:id="br1">
      <inkml:brushProperty name="width" value="0.21167" units="cm"/>
      <inkml:brushProperty name="height" value="0.21167" units="cm"/>
      <inkml:brushProperty name="color" value="#3165BB"/>
      <inkml:brushProperty name="fitToCurve" value="1"/>
      <inkml:brushProperty name="ignorePressure" value="1"/>
    </inkml:brush>
  </inkml:definitions>
  <inkml:trace contextRef="#ctx0" brushRef="#br0">2578 647,'-4'52,"-6"-3,-6-2,-8-2,-4-4,-7 0,-2-8,-8-3,-1-8,-4-2,0-8,-4-6,1-6,-1-6,4-6,0-8,4-2,2-8,6-3,3-8,7 0,4-4,8-2,6-2,6-3,8 2,6 1,6 3,8 1,4 3,7 3,3 5,6 3,2 7,4 6,0 6,4 6,-1 6,1 6,-4 6,0 6,-4 6,-1 7,-8 3,-2 5,-7 3,-4 3,-8 1,-6 3,-6 1</inkml:trace>
  <inkml:trace contextRef="#ctx0" brushRef="#br1" timeOffset="1">133 300,'3'-1,"3"-5,1 3,4-4,5-8,0 0,-3-2,0-2,-1 0,0 2,0-3,-1-3,6 3,-1-1,3 0,4 4,3 2,3 2,-6 5,-1 5,0 3,-3 1,-3 4,-2-8,-4 0,6-3,6 4,-4-1,4-1,0 0,0 2,3 2,0 2,-6-2,3-2,0 2,4 2,-7-2,2 4,-5 0,-4 1,4 2,0 5,-1-1,-8-1,3-1,1 3,0-8,0 7,5 0,3 3,2 0,-11 0,3-1,-3-1,2 4,1 1,-1-5,0-2,4-4,-3 3,8-1,-2 1,-4 4,-1 2,4-3,-2 6,0-3,-4-5,2-3,-3 3,2 3,-3 2,5-4,-6-3,7-2,6-1,-3-3,0-1,6 5,-3-3,-10-6,4 3,5 0,-5 0,0 0,1 0,7 0,-3 0,1 0,-2 0,2 0,0 0,-6 0,-1 0,-2 0,1-6,2-2,3-1,-2 1,-5-6,0 5,-6-4,-3 3</inkml:trace>
  <inkml:trace contextRef="#ctx0" brushRef="#br1" timeOffset="2">2477 317,'3'-2,"3"-3,1 2,4-4,5-8,0-1,-2 0,-2-3,0 1,0 0,0-2,1-2,3 1,0 0,2 0,5 4,3 2,3 2,-6 6,-1 3,0 4,-3 1,-3 3,-2-5,-4-3,6-2,6 5,-4-3,5-1,-1 1,0 3,2 1,2 1,-8-1,4-1,0 1,4 1,-5-1,-2 4,-3 1,-4 0,4 2,0 5,-1-1,-8-1,4-1,-1 2,2-8,-2 10,6-2,3 3,2 0,-11 1,4-3,-3 0,0 4,1 0,0-3,0-3,4-4,-1 3,4-2,0 3,-3 3,-3 2,5-4,-2 9,0-6,-3-4,1-3,-4 3,3 2,-2 3,3-3,-4-4,6-2,6-1,-4-3,3-1,2 5,-1-4,-10-4,4 2,5 0,-5 0,0 0,2 0,5 0,-2 0,1 0,-2 0,2 0,0 0,-6 0,0 0,-4 0,3-6,0-2,4-1,-2 1,-4-6,-2 4,-4-2,-5 2</inkml:trace>
  <inkml:trace contextRef="#ctx0" brushRef="#br1" timeOffset="3">2645 691,'5'2,"0"-2,8-2,6-4,3-1,-6-2,-1 3,-2-3,1 1,2-2,-5-2,4 2,-5-3,4-2,2 3,-3-3,9 3,1 0,-1 7,-4 3,3 4,2-2,-1 0,-3 0,3 0,-4 0,4 0,-4 0,2 0,2 0,5 0,-5 0,1 0,4 0,-10 5,-1-1,1 4,0-1,4 4,-5 0,-4-1,2-2,2-2,-4 1,3 0,0 3,4 2,-6-2,3-2,0 1,2-1,-3 3,-5 0,0 1,-1-1,4-5,3-5,0 5,-4 2,2-1,6 3,0-3,0-2,4 2,3-2,-4-1,1-3,2-1,-5-1,-3 1,2 1,4-1,-2-1,-5 1,5 1,-3-1,3-1,2 1,-3 1,-4-6,5-3,-4 0,5 5,-8-5</inkml:trace>
  <inkml:trace contextRef="#ctx0" brushRef="#br1" timeOffset="4">1 720,'9'2,"0"-7,5-7,2-5,2-4,-2 1,0 6,-1-1,7 2,6-4,-4 2,-7-6,4-1,-5 2,0 5,8 2,0 2,3 0,2 4,-1 3,4-1,5 4,-1-3,-3 1,6 0,-5 9,-10 5,3 3,2 10,-1 5,-2-3,-1-2,5-1,2-6,-6 4,1 3,-4 2,-5 1,4-5,0-1,4-8,1 2,2-2,-7 9,1 3,9-8,4-4,3-8,-6 0,7-1,3-3,-5-1,-2-1,4 1,0 1,-4-1,-6-13,1-2,-5 4,-2-5,4 4,-2-5,-4 2</inkml:trace>
  <inkml:trace contextRef="#ctx0" brushRef="#br1" timeOffset="5">1536 915,'2'2,"5"10,0-5,2 2,1 8,-3 7,-1 0,3 1,-6 0,1 2,-1 1,3-4,1-2,2 2,-5-6,0 1,3-4,4 1,-6-6,0 3,-7 2,-1 2,3 4,3-1,-3 3,-3-2,3 2,3 1,-3-2,-3-1,3 2,3 2,-3-3,-3 2,3 0,3-2,-3 2,-3 2,3 8,3-3,-3-3,-3-3,3-5,3-2,-3 1,-3-2,3 10,3-3,-3-2,-3 1,3-4,3 4,-3 2,-3-3,3-2,3 2,-3 3,-3-8,3 4,3-3,-3 9,-3-9,3 6,3 0,-3-6,-3 2,3 0,3-4,-3-2,-3 3,3-3,3-11</inkml:trace>
  <inkml:trace contextRef="#ctx0" brushRef="#br1" timeOffset="6">2621 795,'-3'0,"8"0,8 5,1 5,1 2,-2-2,2 1,-6 5,-1-1,3-2,2 1,3 4,-4 4,-3-1,-3-4,4 1,-3 2,1-2,-1 6,3-4,-2-3,-2-2,2 1,-3 0,-2 1,-1 5,-2 5,-2-2,2-3,2 4,-2 4,2 7,-2-4,-2 4,2-5,2-7,-2 0,-2 2,2 2,2-5,-2 4,-2-1,-3 2,2 4,1-3,2-2,2 6,-8 4,0-6,0-3,5-4,-4 2,1-2,0-1,2 0,2 1,2-3,-2 1,-2 3,2-6,2 2,-2 5,-2-6,2 1,2 5,-2-6,-8-3,-2-2,4-1,2-4,-1 2,4 2,1 2,1 0,-1 4,-1 1,1-2,1-2,-1-8,-1-3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5T10:06:36.861"/>
    </inkml:context>
    <inkml:brush xml:id="br0">
      <inkml:brushProperty name="width" value="0.21167" units="cm"/>
      <inkml:brushProperty name="height" value="0.21167" units="cm"/>
      <inkml:brushProperty name="ignorePressure" value="1"/>
    </inkml:brush>
    <inkml:brush xml:id="br1">
      <inkml:brushProperty name="width" value="0.21167" units="cm"/>
      <inkml:brushProperty name="height" value="0.21167" units="cm"/>
      <inkml:brushProperty name="color" value="#3165BB"/>
      <inkml:brushProperty name="fitToCurve" value="1"/>
      <inkml:brushProperty name="ignorePressure" value="1"/>
    </inkml:brush>
  </inkml:definitions>
  <inkml:trace contextRef="#ctx0" brushRef="#br0">2578 647,'-4'52,"-6"-3,-6-2,-8-2,-4-4,-7 0,-2-8,-8-3,-1-8,-4-2,0-8,-4-6,1-6,-1-6,4-6,0-8,4-2,2-8,6-3,3-8,7 0,4-4,8-2,6-2,6-3,8 2,6 1,6 3,8 1,4 3,7 3,3 5,6 3,2 7,4 6,0 6,4 6,-1 6,1 6,-4 6,0 6,-4 6,-1 7,-8 3,-2 5,-7 3,-4 3,-8 1,-6 3,-6 1</inkml:trace>
  <inkml:trace contextRef="#ctx0" brushRef="#br1" timeOffset="1">133 300,'3'-1,"3"-5,1 3,4-4,5-8,0 0,-3-2,0-2,-1 0,0 2,0-3,-1-3,6 3,-1-1,3 0,4 4,3 2,3 2,-6 5,-1 5,0 3,-3 1,-3 4,-2-8,-4 0,6-3,6 4,-4-1,4-1,0 0,0 2,3 2,0 2,-6-2,3-2,0 2,4 2,-7-2,2 4,-5 0,-4 1,4 2,0 5,-1-1,-8-1,3-1,1 3,0-8,0 7,5 0,3 3,2 0,-11 0,3-1,-3-1,2 4,1 1,-1-5,0-2,4-4,-3 3,8-1,-2 1,-4 4,-1 2,4-3,-2 6,0-3,-4-5,2-3,-3 3,2 3,-3 2,5-4,-6-3,7-2,6-1,-3-3,0-1,6 5,-3-3,-10-6,4 3,5 0,-5 0,0 0,1 0,7 0,-3 0,1 0,-2 0,2 0,0 0,-6 0,-1 0,-2 0,1-6,2-2,3-1,-2 1,-5-6,0 5,-6-4,-3 3</inkml:trace>
  <inkml:trace contextRef="#ctx0" brushRef="#br1" timeOffset="2">2477 317,'3'-2,"3"-3,1 2,4-4,5-8,0-1,-2 0,-2-3,0 1,0 0,0-2,1-2,3 1,0 0,2 0,5 4,3 2,3 2,-6 6,-1 3,0 4,-3 1,-3 3,-2-5,-4-3,6-2,6 5,-4-3,5-1,-1 1,0 3,2 1,2 1,-8-1,4-1,0 1,4 1,-5-1,-2 4,-3 1,-4 0,4 2,0 5,-1-1,-8-1,4-1,-1 2,2-8,-2 10,6-2,3 3,2 0,-11 1,4-3,-3 0,0 4,1 0,0-3,0-3,4-4,-1 3,4-2,0 3,-3 3,-3 2,5-4,-2 9,0-6,-3-4,1-3,-4 3,3 2,-2 3,3-3,-4-4,6-2,6-1,-4-3,3-1,2 5,-1-4,-10-4,4 2,5 0,-5 0,0 0,2 0,5 0,-2 0,1 0,-2 0,2 0,0 0,-6 0,0 0,-4 0,3-6,0-2,4-1,-2 1,-4-6,-2 4,-4-2,-5 2</inkml:trace>
  <inkml:trace contextRef="#ctx0" brushRef="#br1" timeOffset="3">2645 691,'5'2,"0"-2,8-2,6-4,3-1,-6-2,-1 3,-2-3,1 1,2-2,-5-2,4 2,-5-3,4-2,2 3,-3-3,9 3,1 0,-1 7,-4 3,3 4,2-2,-1 0,-3 0,3 0,-4 0,4 0,-4 0,2 0,2 0,5 0,-5 0,1 0,4 0,-10 5,-1-1,1 4,0-1,4 4,-5 0,-4-1,2-2,2-2,-4 1,3 0,0 3,4 2,-6-2,3-2,0 1,2-1,-3 3,-5 0,0 1,-1-1,4-5,3-5,0 5,-4 2,2-1,6 3,0-3,0-2,4 2,3-2,-4-1,1-3,2-1,-5-1,-3 1,2 1,4-1,-2-1,-5 1,5 1,-3-1,3-1,2 1,-3 1,-4-6,5-3,-4 0,5 5,-8-5</inkml:trace>
  <inkml:trace contextRef="#ctx0" brushRef="#br1" timeOffset="4">1 720,'9'2,"0"-7,5-7,2-5,2-4,-2 1,0 6,-1-1,7 2,6-4,-4 2,-7-6,4-1,-5 2,0 5,8 2,0 2,3 0,2 4,-1 3,4-1,5 4,-1-3,-3 1,6 0,-5 9,-10 5,3 3,2 10,-1 5,-2-3,-1-2,5-1,2-6,-6 4,1 3,-4 2,-5 1,4-5,0-1,4-8,1 2,2-2,-7 9,1 3,9-8,4-4,3-8,-6 0,7-1,3-3,-5-1,-2-1,4 1,0 1,-4-1,-6-13,1-2,-5 4,-2-5,4 4,-2-5,-4 2</inkml:trace>
  <inkml:trace contextRef="#ctx0" brushRef="#br1" timeOffset="5">1536 915,'2'2,"5"10,0-5,2 2,1 8,-3 7,-1 0,3 1,-6 0,1 2,-1 1,3-4,1-2,2 2,-5-6,0 1,3-4,4 1,-6-6,0 3,-7 2,-1 2,3 4,3-1,-3 3,-3-2,3 2,3 1,-3-2,-3-1,3 2,3 2,-3-3,-3 2,3 0,3-2,-3 2,-3 2,3 8,3-3,-3-3,-3-3,3-5,3-2,-3 1,-3-2,3 10,3-3,-3-2,-3 1,3-4,3 4,-3 2,-3-3,3-2,3 2,-3 3,-3-8,3 4,3-3,-3 9,-3-9,3 6,3 0,-3-6,-3 2,3 0,3-4,-3-2,-3 3,3-3,3-11</inkml:trace>
  <inkml:trace contextRef="#ctx0" brushRef="#br1" timeOffset="6">2621 795,'-3'0,"8"0,8 5,1 5,1 2,-2-2,2 1,-6 5,-1-1,3-2,2 1,3 4,-4 4,-3-1,-3-4,4 1,-3 2,1-2,-1 6,3-4,-2-3,-2-2,2 1,-3 0,-2 1,-1 5,-2 5,-2-2,2-3,2 4,-2 4,2 7,-2-4,-2 4,2-5,2-7,-2 0,-2 2,2 2,2-5,-2 4,-2-1,-3 2,2 4,1-3,2-2,2 6,-8 4,0-6,0-3,5-4,-4 2,1-2,0-1,2 0,2 1,2-3,-2 1,-2 3,2-6,2 2,-2 5,-2-6,2 1,2 5,-2-6,-8-3,-2-2,4-1,2-4,-1 2,4 2,1 2,1 0,-1 4,-1 1,1-2,1-2,-1-8,-1-3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5T10:16:59.817"/>
    </inkml:context>
    <inkml:brush xml:id="br0">
      <inkml:brushProperty name="width" value="0.21167" units="cm"/>
      <inkml:brushProperty name="height" value="0.21167" units="cm"/>
      <inkml:brushProperty name="ignorePressure" value="1"/>
    </inkml:brush>
    <inkml:brush xml:id="br1">
      <inkml:brushProperty name="width" value="0.21167" units="cm"/>
      <inkml:brushProperty name="height" value="0.21167" units="cm"/>
      <inkml:brushProperty name="color" value="#3165BB"/>
      <inkml:brushProperty name="fitToCurve" value="1"/>
      <inkml:brushProperty name="ignorePressure" value="1"/>
    </inkml:brush>
  </inkml:definitions>
  <inkml:trace contextRef="#ctx0" brushRef="#br0">2578 647,'-4'52,"-6"-3,-6-2,-8-2,-4-4,-7 0,-2-8,-8-3,-1-8,-4-2,0-8,-4-6,1-6,-1-6,4-6,0-8,4-2,2-8,6-3,3-8,7 0,4-4,8-2,6-2,6-3,8 2,6 1,6 3,8 1,4 3,7 3,3 5,6 3,2 7,4 6,0 6,4 6,-1 6,1 6,-4 6,0 6,-4 6,-1 7,-8 3,-2 5,-7 3,-4 3,-8 1,-6 3,-6 1</inkml:trace>
  <inkml:trace contextRef="#ctx0" brushRef="#br1" timeOffset="1">133 300,'3'-1,"3"-5,1 3,4-4,5-8,0 0,-3-2,0-2,-1 0,0 2,0-3,-1-3,6 3,-1-1,3 0,4 4,3 2,3 2,-6 5,-1 5,0 3,-3 1,-3 4,-2-8,-4 0,6-3,6 4,-4-1,4-1,0 0,0 2,3 2,0 2,-6-2,3-2,0 2,4 2,-7-2,2 4,-5 0,-4 1,4 2,0 5,-1-1,-8-1,3-1,1 3,0-8,0 7,5 0,3 3,2 0,-11 0,3-1,-3-1,2 4,1 1,-1-5,0-2,4-4,-3 3,8-1,-2 1,-4 4,-1 2,4-3,-2 6,0-3,-4-5,2-3,-3 3,2 3,-3 2,5-4,-6-3,7-2,6-1,-3-3,0-1,6 5,-3-3,-10-6,4 3,5 0,-5 0,0 0,1 0,7 0,-3 0,1 0,-2 0,2 0,0 0,-6 0,-1 0,-2 0,1-6,2-2,3-1,-2 1,-5-6,0 5,-6-4,-3 3</inkml:trace>
  <inkml:trace contextRef="#ctx0" brushRef="#br1" timeOffset="2">2477 317,'3'-2,"3"-3,1 2,4-4,5-8,0-1,-2 0,-2-3,0 1,0 0,0-2,1-2,3 1,0 0,2 0,5 4,3 2,3 2,-6 6,-1 3,0 4,-3 1,-3 3,-2-5,-4-3,6-2,6 5,-4-3,5-1,-1 1,0 3,2 1,2 1,-8-1,4-1,0 1,4 1,-5-1,-2 4,-3 1,-4 0,4 2,0 5,-1-1,-8-1,4-1,-1 2,2-8,-2 10,6-2,3 3,2 0,-11 1,4-3,-3 0,0 4,1 0,0-3,0-3,4-4,-1 3,4-2,0 3,-3 3,-3 2,5-4,-2 9,0-6,-3-4,1-3,-4 3,3 2,-2 3,3-3,-4-4,6-2,6-1,-4-3,3-1,2 5,-1-4,-10-4,4 2,5 0,-5 0,0 0,2 0,5 0,-2 0,1 0,-2 0,2 0,0 0,-6 0,0 0,-4 0,3-6,0-2,4-1,-2 1,-4-6,-2 4,-4-2,-5 2</inkml:trace>
  <inkml:trace contextRef="#ctx0" brushRef="#br1" timeOffset="3">2645 691,'5'2,"0"-2,8-2,6-4,3-1,-6-2,-1 3,-2-3,1 1,2-2,-5-2,4 2,-5-3,4-2,2 3,-3-3,9 3,1 0,-1 7,-4 3,3 4,2-2,-1 0,-3 0,3 0,-4 0,4 0,-4 0,2 0,2 0,5 0,-5 0,1 0,4 0,-10 5,-1-1,1 4,0-1,4 4,-5 0,-4-1,2-2,2-2,-4 1,3 0,0 3,4 2,-6-2,3-2,0 1,2-1,-3 3,-5 0,0 1,-1-1,4-5,3-5,0 5,-4 2,2-1,6 3,0-3,0-2,4 2,3-2,-4-1,1-3,2-1,-5-1,-3 1,2 1,4-1,-2-1,-5 1,5 1,-3-1,3-1,2 1,-3 1,-4-6,5-3,-4 0,5 5,-8-5</inkml:trace>
  <inkml:trace contextRef="#ctx0" brushRef="#br1" timeOffset="4">1 720,'9'2,"0"-7,5-7,2-5,2-4,-2 1,0 6,-1-1,7 2,6-4,-4 2,-7-6,4-1,-5 2,0 5,8 2,0 2,3 0,2 4,-1 3,4-1,5 4,-1-3,-3 1,6 0,-5 9,-10 5,3 3,2 10,-1 5,-2-3,-1-2,5-1,2-6,-6 4,1 3,-4 2,-5 1,4-5,0-1,4-8,1 2,2-2,-7 9,1 3,9-8,4-4,3-8,-6 0,7-1,3-3,-5-1,-2-1,4 1,0 1,-4-1,-6-13,1-2,-5 4,-2-5,4 4,-2-5,-4 2</inkml:trace>
  <inkml:trace contextRef="#ctx0" brushRef="#br1" timeOffset="5">1536 915,'2'2,"5"10,0-5,2 2,1 8,-3 7,-1 0,3 1,-6 0,1 2,-1 1,3-4,1-2,2 2,-5-6,0 1,3-4,4 1,-6-6,0 3,-7 2,-1 2,3 4,3-1,-3 3,-3-2,3 2,3 1,-3-2,-3-1,3 2,3 2,-3-3,-3 2,3 0,3-2,-3 2,-3 2,3 8,3-3,-3-3,-3-3,3-5,3-2,-3 1,-3-2,3 10,3-3,-3-2,-3 1,3-4,3 4,-3 2,-3-3,3-2,3 2,-3 3,-3-8,3 4,3-3,-3 9,-3-9,3 6,3 0,-3-6,-3 2,3 0,3-4,-3-2,-3 3,3-3,3-11</inkml:trace>
  <inkml:trace contextRef="#ctx0" brushRef="#br1" timeOffset="6">2621 795,'-3'0,"8"0,8 5,1 5,1 2,-2-2,2 1,-6 5,-1-1,3-2,2 1,3 4,-4 4,-3-1,-3-4,4 1,-3 2,1-2,-1 6,3-4,-2-3,-2-2,2 1,-3 0,-2 1,-1 5,-2 5,-2-2,2-3,2 4,-2 4,2 7,-2-4,-2 4,2-5,2-7,-2 0,-2 2,2 2,2-5,-2 4,-2-1,-3 2,2 4,1-3,2-2,2 6,-8 4,0-6,0-3,5-4,-4 2,1-2,0-1,2 0,2 1,2-3,-2 1,-2 3,2-6,2 2,-2 5,-2-6,2 1,2 5,-2-6,-8-3,-2-2,4-1,2-4,-1 2,4 2,1 2,1 0,-1 4,-1 1,1-2,1-2,-1-8,-1-3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6-24T10:10:09.0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17427 4780 0,'0'0'0,"0"18"0,0-1 47,0 1-47,0 17 16,0 1-16,0 17 0,18 17 16,-18-17-16,0 18 15,17-19-15,-17-16 16,0-1-16,0-17 15,0-1-15,0 1 16,-17-18-16,17-18 16,0 1-1</inkml:trace>
  <inkml:trace contextRef="#ctx0" brushRef="#br0" timeOffset="651.88">17462 5186 0,'0'-18'62,"18"1"-46,0-1-16,-1-17 0,1 17 16,0 0-16,-1 18 15,1 0-15,0 0 16,-1 0-16,1 18 15,0-18-15,-1 18 0,1-1 16,-1 1-16,-17 0 16,18-18-16,-18 17 0,0 1 15,0-1 1,0 1 0,-18 17-16,1 1 0,-1-1 15,1-17-15,-19-1 16,19 1-16,-1-18 15,-17 0-15,17 0 0,0-18 16,1 1-16,-1-19 16,0 19-16,18-1 15,0 0-15,-17 1 16,34-1 0,-17 0-16</inkml:trace>
  <inkml:trace contextRef="#ctx0" brushRef="#br0" timeOffset="9751.84">14217 7267 0,'18'0'32,"-1"18"-17,-17-1 17,0 36-32,0 0 31,-17-17-31,17-1 15,0 0-15,0-17 16,0-1 0,0 1 15,0 0-31,0-1 31,0 1-15,0 17-16,17-17 15,-17 0 17,18-18-1,35 17-31,-36 1 16,1-18-16,17 0 15,1 0-15,17 0 16,-18 0-16,-18 0 15</inkml:trace>
  <inkml:trace contextRef="#ctx0" brushRef="#br0" timeOffset="10662.68">14287 7144 0</inkml:trace>
  <inkml:trace contextRef="#ctx0" brushRef="#br0" timeOffset="36211.8">16880 8996 0,'0'-35'110,"0"17"-110,0-35 15,0 35-15,0 36 78,0 0-78,0 17 16,0 0-16,0-17 16,0 17-16,0 18 15,18-18-15,-18-17 0,0 17 16,18-17-16,-18 17 15,0 0-15,0 1 16,0-1-16,0 0 0,0 18 16,0-18-16,0 18 15,0-17-15,0 17 16,0-1-16,0-16 0,0-1 16,0 0-16,0 18 15,0-18-15,0 18 16,0 18-16,0 0 0,0-1 15,0 1-15,0-18 16,0-1-16,0 1 16,0 18-16,0-1 15,0 1-15,0 0 16,0-1-16,0 1 0,0-18 16,0 0-16,0-1 15,0 1-15,0 18 16,0-1-16,0-17 15,0 18-15,0-18 0,0 0 16,0 0-16,17-18 16,-17 0-16,0-17 15,0 0-15,0-1 0,0-34 47,0-19-31,0-34-16,0-36 15,18-18-15,-18-17 0,0-17 16</inkml:trace>
  <inkml:trace contextRef="#ctx0" brushRef="#br0" timeOffset="38105.25">16880 8872 0,'18'0'109,"0"0"-109,-1 0 16,1 0-16,17 0 15,1 0-15,-1 0 0,-18 0 16,19-17-16,-1 17 16,-17 0-16,17 0 15,0-18-15,-17 18 0,17 0 16,0 0-16,1-18 16,-1 18-1,0-17-15,18-1 0,-18 18 16,1-17-16,-1-1 15,0 0-15,1 1 16,-1-1-16,0 0 0,18 18 16,-18 0-16,1 0 15,-1 0-15,0 0 16,0 0-16,1 0 0,-1 0 16,0 0-16,0-17 15,18 17-15,-17-18 16,-1 0-16,18 1 0,-18 17 15,18-18-15,-18 0 16,1 18-16,-1-17 16,0 17-16,0 0 0,1 0 15,-19 0-15,1 0 16,0-18-16,-1 18 0,1 0 16,0 0-1,-18-17-15,0 34 141,0 1-126,0 35-15,0-18 16,0 36-16,0-18 0,0-1 16,0 1-16,0 18 15,0-18-15,0 17 0,0 1 16,0-1-16,0 19 16,0-1-16,17 0 15,-17 0-15,0 18 0,0-35 16,0 17-16,0 0 15,0-17-15,18 17 16,-18 0-16,0 0 0,0-17 16,0-1-1,0 18-15,0 18 16,0 0-16,0 0 0,0-18 16,0 18-16,0 0 15,0-18-15,0 18 16,0-18-16,0 18 0,0-36 15,0 19-15,0-19 16,0-17-16,0 0 16,0 18-16,0-18 0,0-1 15,0 1-15,0 0 16,0-17-16,0 16 0,0-34 16,0 0-16,0-1 15,0-34 1,0-19-1,-18 1-15,1-18 16,-1 0-16,-17 18 16,-1 0-16</inkml:trace>
  <inkml:trace contextRef="#ctx0" brushRef="#br0" timeOffset="39178.78">16827 12453 0,'-17'0'0,"34"0"0,-17 0 94,18 0-94,17 0 16,-17 0-16,17 0 15,18 18-15,-17-1 0,16 1 16,1-18-16,0 18 16,0-18-16,18 0 15,-18-18-15,17 0 16,-17 1-16,18-19 16,-36 19-16,18-1 15,-18 0-15,18 18 16,-18-17-16,1 17 0,17 0 15,-18 17-15,0-17 16,0 0-16,1 0 0,-1 0 16,0 0-16,0 0 15,1 0-15,-1 0 16,-17 18-16,17-18 0,0 0 16,1 0-16,-1 0 15,0 18-15,-17-18 16,17 0-16,-17 0 0,17 0 15,-17 17-15,-1-34 16,1 17-16,17 0 16,-17-18-16,-1 18 0,1-18 15,17 18-15,-17-17 16,0 17 0,17 0-1,-18 0-15,1 0 16,0 0-1,-1 0-15,1-18 16,0 18 15,-36 0 16,18 18-47,-35-1 16</inkml:trace>
  <inkml:trace contextRef="#ctx0" brushRef="#br0" timeOffset="45746.63">17851 9525 0,'0'-18'0,"0"36"0,-18-53 125,0 35-125,-17-18 0,17 18 16,1 0-16,-1 0 15,0 0-15,1 0 16,-1 18-16,1-18 0,-1 17 16,18 19-16,-18-19 15,1 36-15,17-18 16,0 18-16,-18-17 0,18 17 15,0-18-15,0 0 16,0 0-16,18-17 16,-18 17-16,17-17 0,1-18 15,0 18-15,17-1 16,-18 1-16,19-18 16,-1 0-16,-17 0 0,17-18 15,-17-17-15,-1 17 16,1-35-16,-1 18 15,1-18-15,0 0 0,-18 0 16,0 18-16,17-35 16,-17 52-1,0 0-15,-17 18 32,17 18-32,0 0 15,0-1 1,-18 1-16,18-1 15,0 1-15,0 17 0,0 1 16,0-19-16,18 19 16,-18-1-16,0 18 15,17-36-15,1 19 16,0-1 0,-18-17-16,17-18 0,1 17 15,17-17-15,-17 0 0,-1 0 16,19 0-16,-19-17 15,1 17-15,0-18 16,-1 0-16,-17 1 0,18-1 16,-18 0-1</inkml:trace>
  <inkml:trace contextRef="#ctx0" brushRef="#br0" timeOffset="46986.62">17568 10971 0,'-17'-17'0,"34"34"0,-34-52 16,17 17-16,0 1 16,0-1 15,0 36 0,0 35-31,0 0 16,17 17-16,-17 18 15,0-17-15,0 0 0,0-1 16,0 1-16,0-1 16,0-35-16,0 1 0,0-1 15,0-17-15,0-36 31,0 0 16,18-17-47,-18-18 0,18 0 16,-1 0-16,1 18 16,0 17-16,-1 1 15,1-1-15,17 18 0,-17-17 16,17 17-16,-17 0 15,-1 0-15,1 0 16,0 0-16,-1 0 0,1 0 16,-1 17-16,1 1 15,-18 17 1,18-17-16,-18 17 16,0-17-16,0 17 0,0 18 15,0-36-15,-18 19 16,18-1-16,-18-17 0,-17 17 15,18-17-15,-1-1 16,0 1-16,-17-18 16,17 17-16,1-17 0,-1 0 15,-17-17-15,17 17 16,1 0-16,-1 0 16,0 0-16,18-18 0,-17 18 15,17-17-15,-18 17 16,18-18-16,0 0 15,18 18 17,-18 18-32</inkml:trace>
  <inkml:trace contextRef="#ctx0" brushRef="#br0" timeOffset="53706.73">18909 10654 0,'0'0'0,"0"18"16,-18-18 15,18-18 63,0 0-78,18 1-16,0-19 15,-1 19-15,1-1 16,-18 0-16,17 1 16,1-1-16,0-17 15,17 17-15,-17-17 16,-1 17-16,1 1 0,0-1 15,-1 0-15,18-17 16,-17 17-16,0 1 16,-1-18-16,19 17 0,-19-17 15,1-1-15,17 1 16,-17 0-16,17 0 16,0-1-16,1-17 0,-1 18 15,0-18-15,18 18 16,-18-18-16,18 18 15,0-18-15,-17 17 0,16-16 16,-16 16-16,17 1 16,-18 0-16,18-1 15,-18 1-15,0-18 16,18 0-16,0-17 16,-17-1-16,16 18 15,-16 0-15,-1 18 0,-17 0 16,17 0-16,0-1 15,-17 1-15,17 0 16,-17-1-16,17 1 0,-17 0 16,17 0-16,-17-1 15,17 1-15,-18 0 0,1-1 16,0 1-16,-1 18 16,1-1-16,-18 0 15,-18 36 32</inkml:trace>
  <inkml:trace contextRef="#ctx0" brushRef="#br0" timeOffset="54480.25">20285 8361 0,'0'0'15,"0"17"17,0 1-17,17-18 1,1 0-16,0 0 15,-1 0-15,1-18 16,17 18-16,0-17 16,18-1-16,-17 1 15,-1-19-15,0 19 16,-17-1-16,17 0 0,-17-17 16,17 17-16,-17 1 15,-1 17-15,19-18 0,-19 18 16,1-17-16,0 17 15,-18-18-15,17 18 16,1 0-16,-18-18 31,0 36 63,0 0-94,0 17 16,0 35-16,0 1 15,0 17-15,0 18 16,-18-18-16,18-17 16,0-1-16,0-17 0,0-18 15,0-17-15,0 17 16,0-52 31</inkml:trace>
  <inkml:trace contextRef="#ctx0" brushRef="#br0" timeOffset="66116.03">21184 7091 0,'0'17'62,"0"1"-30,0 0-32,0-1 15,0 1-15,0 17 0,0 1 16,0 16-16,0 1 15,-17 0-15,17 0 0,0 0 16,0 0-16,0 0 16,0 0-16,0-18 15,0 18-15,0 0 0,0 0 16,0 0-16,0 17 16,0 1-16,0 17 15,0 0-15,0 18 16,0 0-16,0-18 15,0 0-15,0 1 16,0-19-16,-18 1 0,18-1 16,0-17-16,0 0 15,0 0-15,0-18 16,0 1-16,0-19 0,0 18 16,-18-35 30,18-17-46,18-1 16,-18-17-16,18-18 16,-1 0-16,1-17 0,-18-1 15</inkml:trace>
  <inkml:trace contextRef="#ctx0" brushRef="#br0" timeOffset="67955.42">21255 7267 0,'-18'-17'0,"36"17"78,17 0-62,-17 0-1,17 0-15,-17 0 0,17-18 16,-17 18 0,17 0-16,-17 0 0,17 18 15,0-18-15,0 17 16,1-17-16,-1 18 16,0-1-16,0-17 15,1 0-15,17 0 0,0 0 16,-1 0-16,1 0 15,0 0-15,0 0 0,0-17 16,0 17-16,-18 0 16,71 0-1,-71 0-15,1 0 16,-1-18-16,0 18 16,18 0-16,-18 0 15,1 0-15,-1 0 0,0 18 16,18-18-16,-17 0 15,-1 0 1,88 17 0,-87-17-16,-1 18 15,0-18-15,0 18 16,1-18-16,-1 0 0,0 0 16,0 0-16,18 0 15,-17 0-15,-1-18 16,-17 18-16,17 0 0,0 0 15,0 0-15,1 0 16,17 0-16,-18 0 16,0 0-16,18 0 0,-18 0 15,1 0-15,-1 0 16,0 0-16,0 0 0,1 0 16,-19 0-16,19 0 15,-19 0-15,1 18 16,17-18-16,-17 0 15,0 17-15,17-17 0,-18 0 16,1 0 0,17 0-16,-17 0 0,17 0 15,-17 0-15,0 0 16,-1 0-16,1 0 16,-1 0-16,1 0 15,0 0-15,-1 0 0,1-17 16,0 17-16,-1 0 15,1-18-15,0 18 0,-1 0 16,1 0-16,-1 0 16,1 0-1,0 0-15,-1-18 0,1 18 16,0 0-16,-18-17 16,17 17-16,1 0 15,0 0-15,-1 0 16,1 0-1,0 0 1,-1 0 0,1 0-1,-1 0 32,1 0 0,-18 17 78,0 19-125,0-1 16,0 18-16,0 18 0,0-1 15,0 1-15,0-18 16,0 17-16,0-17 16,0 18-16,0-1 15,-18 1-15,18-1 0,0 1 16,0 17-1,0 0-15,0 0 0,0 1 16,0-19-16,-17 1 16,17-18-16,0-18 15,0-17-15,0-1 0,0 1 16,0-1-16,0 1 16,-18-18 15,1 0-16,-1-35-15,0 17 16</inkml:trace>
  <inkml:trace contextRef="#ctx0" brushRef="#br0" timeOffset="69236.17">21572 9525 0,'-17'0'0,"-1"0"31,36 0 16,-1 0-47,1 0 15,17 0-15,18-18 16,-18 18-16,18 0 16,-17-17-16,17 17 0,-1 0 15,-16 0-15,17 0 16,0 0-16,0 0 16,-1 0-16,1 0 0,18 0 15,-18 0-15,0 0 16,0 0-16,17 0 15,-17 0-15,18 17 0,-18-17 16,17 0 0,1 0-16,17-17 0,-18 17 15,-17 0-15,0-18 16,0 18-16,0 0 16,-18-18-16,18 18 0,0 0 15,0 0-15,0 0 16,0 0-16,0 0 15,-18 0-15,18 0 0,0 0 16,-18-17-16,1 17 16,16 0-16,-16 0 15,-1 0-15,0 0 0,1 0 16,-1 0-16,18 0 16,-18 0-1,0 0-15,1 17 0,-1-17 16,0 0-16,0 0 15,-17 0-15,88 0 32,-71 0-32,-17 0 15,-1 0-15,1 0 16,17 0-16,-17 0 0,0 0 16,-1 0-16,1 0 15,0 0-15,-1 0 16,1 0-16,0 0 0,-18 18 15,17-18-15,1 0 16,-1 0-16,1 0 16,17 18-16,-17-18 0,0 0 15,-1 17-15,1-17 16,-18 18-16,18-18 16,-1 0-16,1 18 0,-1-18 15,-17 17 1,0-34-1</inkml:trace>
  <inkml:trace contextRef="#ctx0" brushRef="#br0" timeOffset="69849.48">24747 8572 0,'0'18'47,"0"0"-47,0 17 15,0-17-15,0 17 16,0 0-16,0 1 0,0 16 16,0 1-16,0 0 15,0-17-15,0 16 16,0 1-16,0 0 15,0 0-15,-17 0 0,17 0 16,0 0-16,0 0 16,0 0-16,0-18 15,0-17-15,0 17 0,-18-35 16,36 18-16,-18-1 31,0 1-15,0 0-1,-18-36 1,18-17 0</inkml:trace>
  <inkml:trace contextRef="#ctx0" brushRef="#br1" timeOffset="79398.06">21784 7902 0,'0'0'0,"-18"0"0,1 0 16,-1 0 0,0 0 30,1 0-30,-1 0-16,1 0 16,-1 18-16,18-1 15,-18-17-15,1 18 0,17 0 16,0 17-16,-18-17 16,18 17-16,0 53 15,18-53 1,-18 1-16,17-19 15,-17 1-15,18 0 16,0-1-16,-1 1 16,18-18-16,-17-18 0,0 18 15,-1-17-15,19-19 16,-19 19-16,1-19 0,0 1 16,-1 0-16,1 0 15,-18-1-15,0 19 16,0-19-16,0 19 0,0-1 15,0 0-15,0 36 47,0 17-31,0-17-16,0 35 16,0-18-16,0 18 0,0 0 15,17 0-15,-17-35 16,18 17-16,0-35 15,-1 0-15,1 0 16,0-18-16,-18 1 16,17-19-16,1 1 15,0 0-15,-18 0 0,0-18 16,0 17-16,0 1 16,0 17-16,0 1 0,0-1 15,-18 18 32,18 18-31,0-1-1,0 1-15,0 17 16,0 1-16,0-1 0,18 0 16,-18 0-16,17 18 15,1-35-15,0 17 0,-1-17 16,1-18-1,-1 0-15,1 0 16,0-18-16,-1 1 16,1 17-16,-18-18 15,18 0-15,-1 1 16,1-1-16,0 0 16</inkml:trace>
  <inkml:trace contextRef="#ctx0" brushRef="#br1" timeOffset="79932.73">22348 7973 0,'-17'-36'0,"34"72"0,-52-89 16,18 53-1,-1 0 17,0 0-17,18 35-15,-17 0 0,-1 1 16,18-1-16,0 18 16,-18-18-16,18 0 0,0 1 15,0-1-15,0-17 16,18-1-16,-18 1 15,18 0-15,-1-18 16,1 0-16,17-18 0,-17 0 16,-1-17-16,1 0 15,0-1-15,-18 1 0,17-18 16,-17 18-16,0 17 16,0 1-16,0-1 15,-17 18 16,17 18-31,0-1 16,0 19-16,0-1 0,0 0 16,17 18-16,-17-18 15,36 1-15,-19-19 16,1 1-16,0 0 16,-1-1-1,1-17-15,-1-17 16,19-1-16</inkml:trace>
  <inkml:trace contextRef="#ctx0" brushRef="#br1" timeOffset="80538.81">22701 8008 0,'-17'-35'16,"34"70"-16,-52-88 0,17 53 16,1-18-16,-1 18 15,0 0-15,1 18 16,-1 17-16,18-17 16,-18 17-16,1 1 0,17 17 15,0-18-15,0 0 16,0 0-16,0-17 15,17 17-15,1-17 16,17-18-16,-17 0 0,0-18 16,17 1-16,-17-1 15,-1-17-15,-17-1 16,18-16-16,-18-1 0,18 17 16,-18-17-16,0 0 15,-18 1-15,18 16 0,0 1 16,0 0-16,0-1 15,0 1-15,-18 18 16,18-1-16,0 0 0,0 36 47,0 17-47,0 18 16,0-18-16,18 18 0,-18 18 15,0-18-15,0 17 16,0 1-16,18-1 0,-18-17 15,0 0 1,17 0-16,-17-35 16,18-1-16,-18 1 0,0-36 15,0 1 17,0-1-32,0 1 15</inkml:trace>
  <inkml:trace contextRef="#ctx0" brushRef="#br1" timeOffset="81024.73">22878 8096 0,'0'0'0,"-18"0"31,18 18-31,0 17 16,18-17-16,-18 17 0,0-17 16,0-1-16,0 1 15,0-36 17,0-17-17,0 0 1,0-18-16,17 18 0,-17-1 15,18 19-15,0-1 16,-1 0-16,1 18 16,-1 0-16,1 0 0,0 0 15,-1 0 1,1 0-16,0 18 16</inkml:trace>
  <inkml:trace contextRef="#ctx0" brushRef="#br1" timeOffset="81612.67">23142 8008 0,'0'0'0,"0"-18"15,-17 18 1,-1 0 0,0 0-1,1 0-15,-1 36 16,18-1-16,0 18 15,-18 0-15,18-18 16,0 18-16,0-18 0,0-17 16,18 0-16,-18-1 15,18-17-15,-1 0 16,-17-17-16,18 17 16,0 0-16,-18-18 0,17-17 15,-17-1-15,18-17 16,-18 18-16,0 0 0,0 0 15,0 17-15,17 0 16,-17 1 0,-17 34-16,17 1 31,0 0-31,0 17 16,17 0-16,-17 0 0,0-17 15,0 0-15,0-1 16,18 1-16,0 0 15,-1-18 1,1 0 0,0 0-1</inkml:trace>
  <inkml:trace contextRef="#ctx0" brushRef="#br1" timeOffset="82551.77">23495 8079 0,'-18'-18'0,"36"36"0,-36-54 0,1 19 16,-1-1-16,0 0 16,1 1-1,-1 17-15,1-18 16,-1 36-16,0-1 15,18 1-15,-17 17 16,17 1-16,0-1 16,0 18-16,0 0 0,17-18 15,-17 0 1,18 1-16,0-19 0,-1-17 16,1 0-1,17-17-15,-17-1 16,-18-17-16,17-18 0,1 0 15,-18-18-15,0 18 16,18-17-16,-18-1 16,0 18-16,0 0 0,0 0 15,0 18-15,0 0 16,0 17 0,0 36-16,0 0 15,0-1-15,0 18 16,0 1-16,-18 17 15,18 0-15,18-1 0,-18 1 16,0 0-16,17 0 16,-17-17-16,18 16 15,0-34-15,-1 17 0,-17-17 16,18-18-16,-1 0 16,1 0-16,0-18 15,-18 1-15,17-1 0,1 0 16,0 1-16,-18-1 15,17 1-15,-17-1 0,0 36 63,0-1-63,0 18 0,0-17 16,0 0-16,0-1 15,0 1-15,18 0 16,0-18-16,-1 0 15,1 0-15,-1 17 16,19-17-16,-19 0 0,1 0 16,0 0-16,-1-17 15,-17-1-15,18 0 16,-18-17-16,0 0 0,0 0 16,-18-1-16,18 1 15,-17 17-15,17 1 16,-18-1-16,0 18 0,1 0 15,-1 0-15,0 0 16,1 0-16,-1 0 16,1 18-16,-1-1 0,18 1 15,-18 0-15,18-1 16,0 1-16,0 0 16,18-1-16,0-17 15,-18 18 1</inkml:trace>
  <inkml:trace contextRef="#ctx0" brushRef="#br1" timeOffset="83485.2">22154 8643 0,'0'0'0,"0"18"0,-17-18 47,-18 17-32,17 1-15,0 0 16,1-1-16,-1 19 0,18-19 16,-18 1-16,18-1 15,18 19-15,-18-19 16,18 19-16,-1-19 0,19 1 15,-19 0-15,1 17 16,-1-18-16,1 1 0,0 0 16,-36-1-1,0-17 1,1 0-16,-18 0 16,17-17-16,0-1 15,18 0-15,-17 18 16,17-17-16,17 17 31,1 0-15,0 0-16,17 0 0</inkml:trace>
  <inkml:trace contextRef="#ctx0" brushRef="#br1" timeOffset="84060.02">22401 8625 0,'-17'0'0,"17"18"46,0 17-46,0 18 16,0 18-16,17-1 0,1-17 16,0 0-16,-1-18 15,-17 1-15,18-1 16,0-17-16,-1-18 0,-17 17 16,18-17-16,-1 0 15,1-17-15,0-1 16,-18-17-16,17-18 0,-17 18 15,0-18-15,0 0 16,0 0-16,0 18 16,0-1-16,0 1 0,0 17 15,-17 18 1,17 18 0,0 0-1,0-1 1</inkml:trace>
  <inkml:trace contextRef="#ctx0" brushRef="#br1" timeOffset="84731.16">22719 8784 0,'0'0'0,"0"18"15,18 17 1,-18 0-16,0 1 0,0 17 16,17-18-16,-17 0 15,0 0-15,0-52 47,0-19-47,0-16 16,18-1-16,-18 0 15,0 0-15,17 18 16,1-1-16,0 19 16,-1 17-16,1 0 15,0 17-15,-18 19 16,17-1-16,-17 0 0,18 0 15,-18 1-15,0-1 16,0-17-16,0-1 16,0 1-16,0-36 31,0 1-15,0-19-16,0-17 0,0 0 15,0 18-15,0 0 16,0 17-16,18 1 15,-1 17-15,1 17 16,-18 1 0,17 17-1,-17 0-15,18 1 0,0-1 16,-18 0-16,0-17 16,17 0-1,-17-1-15,-17-17 0,17 18 16,17-18 31</inkml:trace>
  <inkml:trace contextRef="#ctx0" brushRef="#br1" timeOffset="85491.46">23336 8837 0,'0'-18'47,"-17"18"-31,17-17-16,-18-1 15,0-17-15,1 17 16,17 1-16,-18 17 15,0 0-15,1 0 16,-1 17 0,0 19-16,18-19 15,-17 18-15,17 1 0,-18 17 16,18-18-16,0 18 16,0-18-16,0 0 15,0-17-15,18 0 0,-18-1 16,53-17-1,-36 0 1,-17-17-16,18-19 0,0 1 16,-1 0-16,-17-18 15,0 0-15,18 0 16,-18 18-16,0 0 0,0 17 16,0 0-16,0 36 31,0 0-16,0-1-15,0 1 16,0 17-16,0 0 16,0 1-16,0-1 0,0 18 15,18-18-15,-1 0 16,1-17-16,-18 17 16,18-35-16,-1 18 0,1-18 15,-1 0-15,19 0 31,-19 0-31,-17-18 0</inkml:trace>
  <inkml:trace contextRef="#ctx0" brushRef="#br0" timeOffset="93921.54">18944 10954 0,'0'-36'0,"0"19"47,0 34 46,35 1-93,-17 17 16,35 1-16,0 17 0,-18-1 16,36-16-16,-18 17 15,17-18-15,1 0 16,17 18-16,0-18 0,0 18 15,1 0-15,16 18 16,1-18-16,-18 17 16,18-17-16,0 18 15,-18-18-15,-17-18 16,-1 0-16,-17 1 16,0-1-16,0 0 0,-18 0 15,1 18-15,-1-17 16,0-1-16,-17 0 15,0-17-15,-1 17 0,1-17 16,-18-36 31,0 0-47,0-17 16,-18 17-16,1-17 0,-1-18 15,0 18-15</inkml:trace>
  <inkml:trace contextRef="#ctx0" brushRef="#br0" timeOffset="94567.88">20849 11747 0,'0'0'0,"0"-17"16,0 34 15,0 1 0,0 0-15,0 17-16,18 0 0,-1 18 15,19 0-15,-1 18 16,-17-18-16,17 17 16,-17 1-16,-1-18 0,1 17 15,17-17-15,-17-18 16,-1 18-16,1-17 15,-18-1-15,18 0 16,-1-17-16,-17-1 16,-17-17 15,-1 0-15,-17-17-1,-1-1-15,-16-17 16,16 17-16,1-17 15,0 17-15,-1 1 0,1 17 16,18-18-16,-19 18 16,1 0-16,17 0 15,-17 0-15,17 18 16,1-18-16,-19 17 0,19-17 16,-1 0-16,1 0 15,-1 0 1,18-17-16,-18-1 15</inkml:trace>
  <inkml:trace contextRef="#ctx0" brushRef="#br0" timeOffset="101725.95">21414 11553 0,'0'0'0,"0"-17"0,-18-1 16,18 36 62,0 17-78,0 18 16,0 0-16,0 35 0,0 0 15,0-17-15,0 17 16,0 0-16,18 0 16,-18 1-16,0 16 15,17 37-15,-17-1 16,0 35-1,18 18-15,-18 0 16,0-17-16,18-1 0,-18-35 16,17-35-16,-17 0 15,18-36-15,-18-17 0,17-18 16,-17 1-16,0-19 16,0 1-1,0-36-15,0 1 16,-17-19-16,-1-34 15,18-18 1,-17-18-16,-1-18 0,0 19 16</inkml:trace>
  <inkml:trace contextRef="#ctx0" brushRef="#br0" timeOffset="102607.68">21572 11677 0,'18'0'109,"0"0"-109,-1 0 16,1 18-16,17-18 15,0 17-15,1 1 16,-1-1-16,0-17 16,18 0-16,-18 0 0,18 0 15,0 0-15,0 18 16,18-18-16,-18 0 0,17 18 15,1-18-15,-1 0 16,1 17-16,-1-17 16,19 18-16,-1 0 15,0-18-15,0 0 16,0 17-16,1-34 16,-19 17-16,1-18 0,-1 0 15,1 1-15,-18 17 16,88-36-1,-71 19-15,1-1 0,0 1 16,-1-1-16,1 0 16,-18 1-16,17-1 15,1 18-15,-1-18 16,-17 1-16,18-1 16,-36 0-16,18 1 0,-18-1 15,0 18-15,18 0 16,-17 0-16,17 0 15,-18-17-15,0 17 0,0 0 16,-17 0-16,17 0 16,-17 0-16</inkml:trace>
  <inkml:trace contextRef="#ctx0" brushRef="#br0" timeOffset="103227.74">24783 11642 0,'0'17'0,"0"-34"0,0 70 0,0-36 15,0 36-15,0-18 0,0 18 16,0 0-16,0 18 15,17-1-15,-17 19 16,0-1-16,0 0 0,0 0 16,0 18-1,0 17-15,0 1 16,0-18-16,0 0 0,0-18 16,0 0-16,0-35 15,0 17-15,0-17 0,0-17 16,0-1-16,0 0 15,-17-17-15,17-1 16,0 1-16,-18 17 16</inkml:trace>
  <inkml:trace contextRef="#ctx0" brushRef="#br0" timeOffset="104172.64">21396 14270 0,'18'0'15,"-1"0"17,1 0-32,0 0 15,105 35 1,-88-35-16,1 18 15,16-18-15,1 0 16,18 0-16,-18 0 16,17 0-16,1-18 0,0 0 15,17 1-15,0-18 16,0 17-16,0-17 16,18 17-16,0 0 15,17 1-15,1 17 16,-18-18-16,0 0 15,-18 18-15,-18-17 0,1 17 16,17-18-16,-17 18 16,17 0-16,-18 0 15,19 0-15,-19 0 0,18 0 16,1-17 0,-1 17-16,0-18 0,0 0 15,-17 1-15,-1-19 16,-17 19-16,0-1 15,0 18-15,0 0 0,0 0 16,0 35-16,0 1 16,-18-1-16,18 0 15,-18 18-15,0-35 0,1-1 16,-19-34-16,19 17 16,-36-36-16,17 19 15,1-18-15,-18-1 0</inkml:trace>
  <inkml:trace contextRef="#ctx0" brushRef="#br0" timeOffset="104714.15">24871 13406 0,'0'0'0,"0"17"0,0 1 0,0 17 16,0 18-16,0 18 15,0-19-15,0 19 16,0-18-16,0 0 0,0 0 16,0-18-16,0 0 15,0-17-15,0 17 0,-18-35 47</inkml:trace>
  <inkml:trace contextRef="#ctx0" brushRef="#br1" timeOffset="112072.82">22190 12277 0,'0'0'0,"-18"0"109,0-18-93,1 0-16,-1 1 0,1 17 16,-1-18-16,0 36 15,1-1 1,-1 19-16,18-1 15,-18 0-15,18-17 16,0 17-16,18-17 16,-18-1-16,18 1 0,-1-18 15,1 18-15,0-1 16,17-17-16,-18 18 0,1 0 16,17 17-1,-35 0-15,18 18 16,-18 0-16,-18-18 0,1-17 15,-1 0-15,0-1 16,-17-17-16,18 18 16,-19-36-16,19 1 0,-19-1 15,36-17-15,-17 17 16,-1-17-16,18 17 16,0 0-16,0 1 15,18-1 1,-1 1-16,19-1 15,-19 0-15</inkml:trace>
  <inkml:trace contextRef="#ctx0" brushRef="#br1" timeOffset="113005.03">22331 12365 0,'0'-18'0,"0"1"16,0 52 62,0 18-78,0 0 16,0 17-1,0 1-15,17-18 16,1 0-16,-18-36 0,18 1 15,-18 0-15,17-18 16,1 0-16,0-18 16,-1 0-16,1 1 15,-18-1-15,18-17 16,-18-18 0,0 18-16,0-18 0,0 17 15,0 1-15,0 17 16,0 1-16,0-1 15,0 0-15,-18 18 32,18 18 124,0 0-156,0 17 16,18 18-16,-18 0 15,17 0-15,1 0 0,-18-18 16,0-17-16,17-18 15,-17 17-15,18-17 16,0 0 0,-1-17-1,-17-1 1,18 0-16,-18 1 16,18-1-16,-1-17 15,-17 17-15,18 1 16,-18-1-16</inkml:trace>
  <inkml:trace contextRef="#ctx0" brushRef="#br1" timeOffset="113798.66">22737 12347 0,'-18'0'0,"36"0"0,-36-17 16,18 34 31,0 1-47,0 17 15,0 18-15,0 18 16,18-18-16,-18-1 15,0-16-15,0-1 16,0-53 15,0 1-15,0-19-16,0-34 16,0-1-16,17 18 15,-17 0-15,18 36 16,-18-1-16,17 18 15,1 0-15,0 35 16,-1-17-16,-17 35 16,18-18-16,-18 18 15,0-17-15,18-19 16,-18 18-16,0-52 47,0-1-47,0-17 15,0-18-15,0 0 0,0 18 16,0-1-16,0 19 16,17-1-16,-17 1 15,18 17-15,0 0 0,-1 0 16,1 0 0,-1 0-1,-17 17-15,0 1 16,0 17-16,0-17 15,0 17-15,18 0 16,-18 1-16,0-1 16,18-17-16,-18-1 15,0-34 32,17 17-47,1-18 0</inkml:trace>
  <inkml:trace contextRef="#ctx0" brushRef="#br1" timeOffset="114385.81">23319 12382 0,'-18'0'16,"18"-17"0,-18 17-16,1 0 15,-1 0 1,0-18 0,1 36-16,-1-18 0,0 35 15,18-17-15,-17 17 16,17 18-1,-18 0-15,18 0 0,0-18 16,0 0-16,18 1 16,-1-19-1,1-34-15,0 17 16,-1-18-16,-17-17 16,18-1-1,0-16-15,-1-1 0,-17 17 16,18-17-16,-18 18 15,0 17-15,0 1 16,0-1-16,18 18 0,-18 18 31,0-1-31,0 1 16,0 17-16,0 18 16,17 0-16,1 0 15,0-18-15,-1 1 16,1-36-16,-1 17 0,1-17 15,0 0-15,-1-17 16,1 17 0,-18-18-16,0 0 15,0-17 1</inkml:trace>
  <inkml:trace contextRef="#ctx0" brushRef="#br1" timeOffset="115539.03">22190 13494 0,'0'-18'16,"-18"18"-1,0-18 1,1 1-16,-1-1 15,1 1-15,-1 17 16,0 0 0,18 35-16,-17-18 15,17 19-15,0 17 16,0-18-16,0 18 16,0-18-16,17 0 0,1 1 15,0-19-15,-1 1 16,1 0-16,17-18 15,-17 0-15,17-18 16,-17 0-16,-1-17 0,19 0 16,-19-1-16,1-16 15,-1 16-15,1 1 0,-18 0 16,0-1-16,0 19 16,0-1-16,0 1 15,0 52 16,18-18-31,-18 36 16,0-17-16,17-1 0,-17 0 16,18 0-16,0-17 15,-1 0-15,-17-1 16,18-17-16,0 0 0,-18-17 16,17-1-16,1 0 15,-18-17-15,17 0 16,-17 0-16,18-1 0,-18 19 15,0-19-15,0 1 16,0 18-16,0-1 0,0 0 16,0 36 15,0 0-31,0 17 16,0 0-16,0 0 15,0 1-15,0-1 16,18 0-16,-1 0 15,1 1-15,0-19 0,-1-17 16,1 0-16,-18-17 16,18 17-16,-18-18 0,17 0 15,1 1 17,0-1-32,17 1 15</inkml:trace>
  <inkml:trace contextRef="#ctx0" brushRef="#br1" timeOffset="116000.25">22878 13458 0,'0'0'0,"0"-35"0,-18 0 15,0 17-15,1 18 16,-1 0-1,0 0 1,1 0-16,-1 18 0,1 17 16,17 0-16,-18 18 15,18 0-15,0 0 16,0-18-16,0 18 0,0-35 16,18 0-16,-18-1 15,17 1 1,1-36-16,17 18 0,-17-35 15,-1 0-15,1-18 16,0 18-16,-1-18 16,-17 0-16,0 17 0,0 1 15,0 18-15,0-1 16,18 36 0,-18-1-16,0 1 15,0 17-15,0 18 16,0-18-16,18 18 0,-1 0 15,-17-18-15,0-17 16,18 0-16,-1-18 16,1 0-16,0 0 0,-1 0 15,1-18-15</inkml:trace>
  <inkml:trace contextRef="#ctx0" brushRef="#br1" timeOffset="116525.24">23195 13441 0,'0'-35'0,"0"70"0,-18-88 0,1 53 15,17-18-15,-18 18 0,1 0 16,-1 0-16,0 0 16,1 0-16,-1 18 15,18 0-15,-18 17 0,1 0 16,17 0-16,0 18 15,0-35-15,0 17 16,0-17-16,17-1 0,-17 1 16,18-18-16,0 18 15,-1-18-15,1-18 16,-18 0-16,18-17 16,-18 0-16,17-18 15,-17 0-15,0 0 16,0 0-16,0 0 0,-17 0 15,17 1-15,0-1 16,0 0-16,0 17 0,0 19 16,0 34 15,17 1-31,-17 17 0,0 18 16,18 0-16,-18 0 15,0 0-15,17-18 16,-17 18-16,0 18 0,0-18 15,18 0-15,-18-18 16,0 18-16,18-36 16,-18 1-16,0 0 0,17-18 15,-17-18 1,18 18-16,-18-18 16,0 1-16</inkml:trace>
  <inkml:trace contextRef="#ctx0" brushRef="#br1" timeOffset="116825.03">23283 13529 0,'18'35'16,"-18"-17"-16,0 17 16,0 0-16,18 1 15,-18-19-15,0 1 16,0-36-1,0-17 1,0-18-16,0 0 16,0 0-16,0 0 15,0 18-15,17 18 16,-17-1-16,18-17 0,0 35 16,-1-18-16,18 18 15,-17 0-15,17 0 16,1 0-16,-1 0 0,-17 0 15,-1 0-15</inkml:trace>
  <inkml:trace contextRef="#ctx0" brushRef="#br1" timeOffset="117265.07">23654 13353 0,'0'0'0,"-18"0"16,0 0-16,1-18 15,-1 18 1,1 0-16,17 18 16,-18-18-16,0 0 0,1 35 15,17-17-15,-18 34 16,18-16-16,0 17 16,0-18-16,0 0 0,0-17 15,18 17-15,-1-17 16,1-18-1,0-18-15,-18 0 16,17-34-16,1-1 16,-1 0-16,1 17 15,-18-16-15,18 16 0,-18 19 16,0-1-16,17 0 16,-17 36-1,0 17 1,0-17-16,0 17 15,0 0-15,0 1 16,18-1-16,0 0 0,-1-17 16,-17 0-16,18-1 15,0-17 1,-1-17-16,1 17 0</inkml:trace>
  <inkml:trace contextRef="#ctx0" brushRef="#br1" timeOffset="118505.87">23971 13282 0,'-17'-18'0,"34"36"0,-52-36 0,17 18 16,1 0-16,-1 0 0,0 18 16,1 0-16,-1 17 15,18 0-15,0 1 16,-18-1-16,18 18 0,0-18 15,0 0-15,18-17 16,-18 0-16,18-18 16,-1 0-16,1 0 0,0-18 15,-1 0-15,1-35 16,0 18-16,-1-35 16,-17 17-16,0 0 0,0 0 15,0-18-15,18 1 16,-18-19-16,0 19 15,0 17-15,0 18 0,0 17 16,0 36 15,0 17-31,0 0 0,0 18 16,18 18-16,-18-1 16,0 1-16,0-1 15,17 1-15,-17 0 0,0-1 16,18-17-16,-18-18 15,0-17-15,17 0 16,1-18-16,0-18 16,-1 0-1,-17 1-15,18-19 0,-18 1 16,18 17-16,-18 1 16,0 34 15,0 1-31,0 0 15,0 17-15,0-17 16,17 17-16,-17-17 16,18-1-16,0 1 0,-1-1 15,1-17-15,-1 18 16,1-18-16,0 0 16,-1-18-16,1 1 0,-18-18 15,18-1-15,-18 19 16,0-19-16,0 1 15,0 0-15,0 0 0,-18-18 16,0 35-16,1-17 16,-1-1-16,0 19 15,1 17-15,-1-18 0,1 18 16,-1 0-16,0 18 16,1-1-16,17 19 15,-18-1 1,36 18-16,-18-18 15,17-17-15,1-1 16,0-17-16,-1-17 0,18 17 16,-17-18-16,0 1 15,17-19-15,-17 1 16,-1-18-16,1 18 0,-18 0 16,18-1-16,-18 19 15,0-1-15,0 36 47,17-1-47,-17 1 16,18 17-16,-18 0 15,35 1-15,-17-1 16,-1 0-16,1 1 0,-18-1 16,0 0-16,0 0 15,0 1-15,0-1 16,-18-17-16,1-1 0,-19 1 15,19-1-15,-18-17 16,17 0-16,0-17 16,18-1-16,-17 1 0,17-1 15,0 0-15,17 18 16,-17-17-16,18 17 16,0 0-16,-1 0 0,1 0 15,-1 17-15,1-17 16,-18 18-16,18-18 0,-1 18 15,1-18-15,0 17 16,-1-17-16,1 0 16,-18-17-1,0-1-15,18 0 0,-18 1 16</inkml:trace>
  <inkml:trace contextRef="#ctx0" brushRef="#br0" timeOffset="136629.24">25259 8731 0,'18'0'0,"-36"0"0,53 0 31,-17 0-16,-1 0-15,1 18 16,17 0-16,1-1 16,-1 18-16,0 1 15,18 17-15,-18 0 16,18-1-16,0 1 16,0 0-16,0 0 0,0 0 15,0 0-15,17 0 16,1 18-16,-18-19 15,35-16-15,-17 17 0,17 0 16,0 17-16,0-17 16,0 18-16,1-1 15,-1-17-15,18 18 16,-36-1-16,18 1 16,-35-18-16,0-18 0,-17 0 15,-1-17-15,-18 17 16,1-35-16,0 0 15,-18 18-15,-18-18 16,0 0 0,1-18-16,-18 0 15,17 1-15,-17-1 16</inkml:trace>
  <inkml:trace contextRef="#ctx0" brushRef="#br0" timeOffset="137447.57">25717 12241 0,'0'0'0,"-17"0"16,-1 0-1,18-17 32,0-1-31,18 0-16,-18 1 15,35-1-15,-17 1 16,17-19-16,0 19 0,1-1 16,-1-17-16,0-1 15,18-16-15,0-1 16,0 0-16,0-18 16,17 1-16,1-1 0,-1 0 15,19 1-15,-19-1 16,1 18-16,-1-17 15,19 17-15,-19-18 16,1 18-16,-1-17 16,-35 35-16,1-1 0,-1 1 15,-17 0-15,17 17 16,-17 1-16,-1-1 16,-17 0-16,18 1 0,-18-1 31,-18 18-31,1 0 15</inkml:trace>
  <inkml:trace contextRef="#ctx0" brushRef="#br0" timeOffset="138880.57">27234 10195 0,'0'-35'0,"0"70"0,0-88 0,0 36 32,0-1 15,18 18-16,-18 18 0,0-1-31,0 1 0,18 35 16,-18-18-16,0 18 15,0 18 1,0-1-16,0 1 0,0-1 16,0-17-16,0 0 15,0-35-15,0-1 0,0-34 47,0-1-47,0-35 16,0 0-1,0-35-15,0 18 16,17-19-16,-17 19 16,0-71-1,0 123-15,0 0 16,0 1-16,0-1 0,0 1 15,-17 17 1,34 17 62,1 1-62,0 17-16,-1-17 15,1 17-15,0-17 0,-1 17 16,18 0-16,-17-17 16,0-1-16,17 1 15,-17 0-15,-1-18 0,19 17 16,-19 1-16,1-18 16,-1 18-16,1-18 0,0 17 15,-1-17 1,-17 18 15,-17-18 63,-1 18-79,0-1 1,-34 1-16,16 17 16,1-17-16,0 17 0,-1-17 15,1 17-15,0 0 16,17-17-16,-17 17 0,17-17 16,1-1-16,-1 1 15,36-18 48</inkml:trace>
  <inkml:trace contextRef="#ctx0" brushRef="#br0" timeOffset="139940.07">27905 9525 0,'0'0'16,"0"-35"0,0 17-1,0 36 48,0-1-63,0 36 15,0 0-15,17 35 16,-17 1-16,18 16 0,-18 19 16,0-1-1,18 36-15,-18 17 16,17 19-16,-17-19 0,0-35 15,0-18-15,0-34 16,0-36-16,0 0 16,0-36-16,0 1 0,-17-1 15,17-34 1,0-1 0,0-17-16,0 0 15,0-36-15,0 0 16,17 1-16,-17-1 15</inkml:trace>
  <inkml:trace contextRef="#ctx0" brushRef="#br0" timeOffset="140600.31">28063 9278 0,'18'0'62,"0"0"-46,-1 0-16,19 18 16,-19-18-16,19 17 0,-1 1 15,0 0-15,0-18 16,1 17-16,17-17 16,0 0-16,17 0 0,-17-17 15,35 17-15,-17-18 16,17 18-16,18 0 15,-18 0-15,18 0 0,0 18 16,35-18 0,0 17-16,0 1 15,-18-18-15,1 0 0,-1 0 16,-17-18-16,0 18 16,-18 0-16,0 18 15,1 0-15,-19-1 0,1 1 16,-1-1-1,1 1-15,-1-36 16,19-17-16,-19 0 0,-17 0 16</inkml:trace>
  <inkml:trace contextRef="#ctx0" brushRef="#br0" timeOffset="141240.47">31027 9172 0,'0'0'0,"0"18"31,0 17-15,0 36-16,0 17 15,0 0-15,17 18 16,-17 0-16,0 0 0,18-1 16,-18 1-16,0 18 15,18-1 1,-18 18-16,17 0 0,-17 18 16,18-18-16,0-17 15,-18-18-15,17-18 16,-17-18-16,0-17 0,0 0 15,0-18-15,0 1 16,0-54 0,0 0-16,-35-34 15</inkml:trace>
  <inkml:trace contextRef="#ctx0" brushRef="#br0" timeOffset="142513.76">28257 11553 0,'-17'0'0,"34"0"0,-52 18 0,18 0 16,-1-18 0,0 0-16,1 17 0,-1 1 31,36-18 16,-1 0-47,19 0 15,-1 0-15,0 0 16,0 0-16,1 0 16,17 0-16,-18 0 0,18-18 15,0 18-15,0-17 16,17 17-16,-17 0 15,18 0-15,-18 0 0,17 17 16,1-17-16,-18 0 16,17 18-16,-17-18 15,18 0-15,-18 18 0,-1-1 16,1 1-16,0 0 16,0-1-1,0-17-15,-18 0 0,18 0 16,-17 0-16,17 0 15,-18 0-15,0 18 0,0-18 16,1 17-16,-1 1 16,-17-18-16,17 18 15,0-18-15,-17 0 16,17 17-16,0-17 0,1 0 16,-1-17-16,0 17 15,0-18-15,-17 18 16,17 0-16,1 0 0,-1 0 15,-17-18-15,17 18 16,-18 0-16,19 0 0,-19 0 16,19 0-16,-19-17 15,19 17-15,-19 0 16,18 0-16,-17-18 0,0 18 16,-1 0-16,19-17 15,-19 17-15,1 0 16,0-18-16,-1 18 15,18 0-15,-17 0 16,0 0-16,17-18 16,-17 1-16,-1 17 0,19-18 15,-19 18-15,1-18 16,0 18-16,-1 0 16,1 0-16,-1 0 0,1 0 15,0-17-15,-1 17 16,1 0-1,0 0-15,-1 0 16,-17-18 0,18 18-16</inkml:trace>
  <inkml:trace contextRef="#ctx0" brushRef="#br1" timeOffset="151350.6">28575 10460 0,'-18'0'125,"18"-18"-125,0 1 16,-17-1-16,-1 0 15,0 1 1,1 17-16,-1 0 16,1 17-16,-1 1 15,18 17-15,-18 0 16,1 1-16,-1 17 0,18-18 15,0 0-15,0 1 16,0-1-16,18 0 16,-18-17-16,17-1 0,1 1 15,0-18-15,-1 18 16,1-18-16,-1 0 16,1-18-16,17 0 0,-17 18 15,0-17-15,-18-1 16,17 0-1,19-17-15,-19 0 0,1 17 16,-1-17-16,-17 0 16</inkml:trace>
  <inkml:trace contextRef="#ctx0" brushRef="#br1" timeOffset="152172.74">28734 10001 0,'0'-17'0,"0"34"0,0-17 47,0 194-32,17-106 1,-17 1 0,0 16-16,0-16 0,0-19 15,0-17 1,0-18-16,0-17 16,0-36-1,0 1 1,0-36-16,0-18 15,0 1-15,18 17 16,-18 18-16,0 17 16,18 18-16,-1 0 15,1 18 17,-18 17-32,0 0 0,0 0 15,18 18-15,-18-17 16,17 17-1,1-18-15,-18-18 0,17 19 16,1-19-16,0 1 16,-1-18-1,1-18-15,0 18 0,-1 0 16,1-35-16,17 17 16,-17-17-16,0 0 15,-1 0-15,1-1 0,-1 19 16,-17-19-1,0 1-15,0 0 16,0 0-16,-17 17 0,17-17 16,-18 17-16,1 18 15,-1 0-15,0 0 16,1 18 0,-1 17-16,0 0 15,18 18-15,0 0 16,-17 0-16,17-18 0,17 1 15,-17-1 1,18-18-16,0-17 16,-1 18-16,1-18 0,0-18 15,-1 18-15,1 0 16,17-17 0,0-1-16,1-17 0,-1 17 15,-17 1-15</inkml:trace>
  <inkml:trace contextRef="#ctx0" brushRef="#br1" timeOffset="152617.75">29369 10477 0,'0'0'0,"-18"-35"0,18 18 0,-18 17 16,1 0-16,17 17 15,-18 1 1,18 35-16,-17 0 15,17 17-15,0 1 0,0-36 16,17 0-16,-17-17 16,18 0-16,-1-18 15,1 0-15,-18-18 16,18 0 0,-18-17-16,17 0 15,-17-18-15,0 18 0,18-1 16,-18 19-16,-18-1 15,18 36 1,0-1 0,0 19-16,0-1 15,18 18 1,-18 0-16,18 35 0,-18-18 16,17 1-16,-17-18 15,0 0-15,0-18 16,0 0-16,0-17 15,-17-18 1,-1 0 0,0 0-16,1-18 15</inkml:trace>
  <inkml:trace contextRef="#ctx0" brushRef="#br1" timeOffset="152836.76">29263 11007 0,'-18'0'15,"36"0"-15,-36-18 0,36 18 16,0 0 15,-1 0-31,1 0 16,17 0-16,-17-18 16,17 18-16,-17-17 0,-1 17 15,1-18-15,0 0 16,-1 1-1,-17-1-15,18 1 0,-18-1 16</inkml:trace>
  <inkml:trace contextRef="#ctx0" brushRef="#br1" timeOffset="154181.78">29510 10760 0,'17'0'47,"1"0"-47,0-18 16,-1 18-1,1-35-15,-18 0 16,18-1-16,-18 1 0,0-18 15,17 35 1,-17-17-16,0 17 16,0 36-1,0 35 1,0-18-16,0 18 16,0-17-16,18 16 15,-18 1-15,18-35 16,-1 0-16,1-18 15,0 0-15,-1 0 32,-17-36-32,18 1 15,-1-35-15,1 17 16,-18 0-16,0 17 16,0 19-16,0-1 15,-18 18 1,18 18-1,0-1-15,0 1 16,0 17-16,0 1 16,0-1-1,0 18-15,0-18 0,18 0 16,0 1-16,-1-19 16,1-17-16,0 0 15,-1 0-15,1 0 0,0 0 16,-1-17-16,1-1 15,-1 0-15,1 1 16,0-1-16,-1-17 0,1 0 16,-18-18-16,18 17 15,-18 1 1,0 0-16,-18-1 0,18 1 16,-18 18-16,1-1 15,17 36 1,-18-18-16,18 17 15,-18 18-15,18 1 16,-17 17-16,17-18 16,0 18-16,0-18 0,0 0 15,17 1-15,-17-19 16,18 1-16,-18 0 16,18-18-16,-1 0 0,1 0 15,0 0-15,-1-18 16,1 0-16,0-17 0,-1 17 15,1-17-15,-1 18 16,1-1-16,-18 0 16,0 36 46,0 0-62,0-1 16,0 1-16,18-1 15,-18 1-15,17-18 0,1 18 16,17-18-16,-17 0 16,17 0-16,-17 0 15,0-18-15,-1 0 16,-17 1 0,18-1-16,-18 1 15,0-1-15,0-17 0,0-1 16,0 1-16,0 0 15,-18-1 1,1 1-16,-1 18 0,0 17 16,1 0-16,-1 0 31,0 17-31,1 1 0,-1-1 16,18 1-16,-18-18 15,18 18-15,18-1 16,0-17-1,-1 0 1,19 0-16,-19 0 16,19 0-16,-1-17 15,0-1-15,0-17 16,1 0-16,-1 17 16,-17 0-16,-18 1 0,17-1 15</inkml:trace>
  <inkml:trace contextRef="#ctx0" brushRef="#br1" timeOffset="159643.76">28751 8255 0,'-17'0'16,"34"18"15,1-18-31,0 0 16,-1 0-16,19 0 15,-19 0-15,18 0 0,-17 0 16,0-18-16,-1 18 16,-17-18-16,18 1 15,-18-19-15,0 19 16,0-1-16,0 1 0,0-1 15,0 0-15,-18 1 16,1 17 0,-1 0-16,0 0 0,1 35 15,-1-17 1,1 34-16,-1-16 0,0 17 16,18 0-1,0-1-15,0-16 16,18-1-16,0 0 0,-1-17 15,1-18-15,17 0 16,-17 0-16,-1 0 16,19 0-16,-19 0 0,19 0 15,-19 0-15,1 0 16,17 0-16,-17 0 16</inkml:trace>
  <inkml:trace contextRef="#ctx0" brushRef="#br1" timeOffset="160176.72">29316 8290 0,'0'-17'0,"0"34"0,0-52 0,-18 17 16,1 18-16,-1 0 16,0 0-16,1 0 15,-1 0-15,0 36 16,18-1-16,-17 0 15,-1 36-15,18-36 16,0 18-16,0-35 0,18-1 16,-1 1-16,1-18 15,0-18-15,17 1 16,-17-1-16,-1-17 0,1-1 16,-1 1-1,-17 0-15,18 0 16,-18 17-16,0 0 0,0 36 62,0 17-62,0 18 16,0 18-16,18-1 16,-1-17-16,1 18 0,-18-1 15,18-17-15,-18 0 16,0 0-16,0 0 15,0-18-15,-18 0 0,0-17 16,1 0-16,-1-1 16,0-17-16,-17-17 0,18 17 15,-19-36-15,19 19 16,-19-18-16,36-1 16,-17 1-16,17 0 0,17-18 15,1 18-15,0-1 16</inkml:trace>
  <inkml:trace contextRef="#ctx0" brushRef="#br1" timeOffset="160570.67">29527 8167 0,'0'0'0,"0"17"16,0 1-16,18 35 16,-18 0-1,18 0-15,-18 17 0,0-17 16,0-35-16,0 0 16,0-1-16,0-34 15,0-1 1,0-35-1,0 0-15,17-17 16,-17-1-16,0 18 16,18 18-16,0 17 0,-1 1 15,19 17-15,-19 0 16,1 0-16,17 0 0,-17 0 16,-1 0-16,19 0 15,-19 17-15,19-17 16,-1 18-16,-17-1 15,17 1-15</inkml:trace>
  <inkml:trace contextRef="#ctx0" brushRef="#br1" timeOffset="161043.7">29880 8308 0,'0'0'0,"-17"-18"0,17 36 16,-18-18 15,36 0-31,-18 18 16,17-18-16,19 17 16,-19-17-1,18 0-15,1 0 0,-19-17 16,1-1-16,0 0 15,-18-17-15,0 17 16,0 1-16,0-1 0,0-17 16,0 17-16,-18-17 15,0 17-15,1 18 16,-1 0-16,0 18 16,1 17-16,-1 0 15,1 18 1,-1 18-16,18-18 0,-18 17 15,18-34-15,0-1 16,0-17-16,18-1 0,0 1 16,-1-1-16,1-17 15,-1 0-15,1 0 16,17-17-16,-17 17 0,17-18 16,-17 1-16,17-1 15,0 0-15</inkml:trace>
  <inkml:trace contextRef="#ctx0" brushRef="#br1" timeOffset="161971.72">30374 8061 0,'0'0'0,"-17"0"0,-19-18 0,19 18 16,-19 0-16,36 18 15,-17-18-15,-1 0 0,18 18 16,0-1-16,0 1 16,18 17-16,-18 0 15,17 1-15,19 17 16,-19 0-16,1-1 16,0 1-16,-18 0 15,0-17-15,0-1 0,0-18 16,-18 1-16,0 0 15,1-18-15,-1 0 16,0 0-16,1-18 0,-1 0 16,18 1-16,0-1 15,0 1-15,0-19 0,0 19 16,18-1-16,-1 0 16,1 18-16,17-17 15,-17 17-15,0 0 0,-1-18 16,18 18-16,-17 0 15,0-18-15,-1 18 16,1-17-16,17-18 16,-17 17-16,0-17 15,-1 17-15,-17 36 32,0-1-17,0 19 1,0-19-1,0 36-15,0-18 0,0 18 16,0 0-16,18-18 16,-1-17-16,-17 0 15,18-1-15,0 1 0,17-18 16,-17 0-16,-1 0 16,1 0-16,0-18 0,-1-17 15,1 0-15,-1 0 16,1-1-16,-18-17 15,18 18-15,-18-18 16,-18 0-16,18 0 16,-18 18-16,1 0 15,-1 17-15,1 1 0,-1 17 16,-17 0-16,17 0 16,-17 17-16,17 1 15,0 17-15,-17-17 0,35 17 16,-17-35-16,17 18 15,0-1 1,17-17-16,1 18 0,-1-18 16,19 0-16,-1 0 15,0 0-15,1 0 16,-19 0-16,18 0 16,1-18-16,-1 1 15,0-1-15,1-35 0,-1 18 16,-17 0-16,17 17 15,-35 0-15,17 18 16,1 18-16,-36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6-24T10:13:03.82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19597 3210 0,'-18'0'16,"36"0"-16,-36-17 31,18 34-16,0 36 1,0 0 0,0 53-16,0 17 15,0 54-15,0 34 16,0 54-16,-17 35 16,17 0-16,0-36 15,0-34-15,-18-54 0,18-17 16,0-36-16,0-35 15,18 1-15,-18-36 16,17-1-16,-17 1 0,18-17 16,-1-1-1,1 18-15,-18-18 16,18 36-16</inkml:trace>
  <inkml:trace contextRef="#ctx0" brushRef="#br0" timeOffset="386.33">19614 7179 0,'0'88'0,"0"-176"0,0 229 16,18-70-16,0-18 0,-18-18 15,17 0-15,19 0 16,-19-17-16,1-18 16,0 0-16,-1 0 0,18-35 15,-17 0-15,0-1 16,-1-17-16,1 0 16,-18-17-16,0-1 0,-18 18 15,18-17-15,-17 35 16,-19-1-16,1 19 15,18 17-15,-19 17 0,1 1 16,0 17-16,17 36 16,-17-18-16,17 35 15,1-18-15,17 1 0,-18 0 16,18-1-16,18-17 16</inkml:trace>
  <inkml:trace contextRef="#ctx0" brushRef="#br0" timeOffset="840.13">19897 8714 0,'0'0'0,"-18"105"16,18-52-1,0 18-15,0 35 16,18 0-16,-18 35 16,35 17-16,-17 19 0,-1 17 15,1 35 1,-1 18-16,-17 35 16,18-35-16,-18-17 15,0-72-15,18-34 0,-18-54 16,0-17-16,0-17 15,0-1-15,0-18 0,17 1 16,-17 0-16,0 17 16</inkml:trace>
  <inkml:trace contextRef="#ctx0" brushRef="#br0" timeOffset="1326.26">19967 13264 0,'-17'36'0,"34"-72"0,-34 107 0,17-36 0,0 36 16,0-1-16,17 19 15,-17-19-15,18 1 16,-1-36-16,1 18 0,17-35 16,-17-18-1,17 0-15,1-36 16,-1-17-16,-17 0 15,-1 0-15,-17-17 0,0-1 16,0 1-16,-17 17 16,-1-18-16,0 36 15,-17 17-15,17 1 16,-17 34-16,0 19 16,-1-1-16,1 18 15,18-18-15,-19 0 0,19 1 16,-1 17-16,18-18 15,0 35-15,0-17 0,18 0 16</inkml:trace>
  <inkml:trace contextRef="#ctx0" brushRef="#br0" timeOffset="1667.39">20267 14482 0,'0'0'16,"0"88"-16,-18-35 0,18 0 15,18 35-15,-18 18 16,18-18-16,-18 35 0,17-17 16,1 0-1,0 35-15,-1 0 16,1 0-16,-18-17 16,0-36-16,18-18 0,-18-17 15,0-35-15,0 17 16</inkml:trace>
  <inkml:trace contextRef="#ctx0" brushRef="#br0" timeOffset="15806.42">4251 3563 0,'0'35'94,"0"36"-79,-18-36-15,18 18 16,-17 35-16,-1-17 16,0-18-16,18-36 15,0 19-15,0-1 16,0-17 15,0 17-31,0-18 16,0 19-16,0-19 15,0 19 1,-17-1 15</inkml:trace>
  <inkml:trace contextRef="#ctx0" brushRef="#br0" timeOffset="16486.62">3863 4110 0,'0'0'0,"18"0"32,17 17-17,-18-17-15,-17 18 16,36 0-16,-1-1 15,-17 1-15,17-18 16,0 18-16,-35-1 16,18 1-16,-1-18 15,1 18-15,0-1 16,-1 1-16,1 0 16,-18-1-1,53-34 141,-18-1-156,1-17 16,16-18-16,37 0 16,-19-18-16,36 36 15,-71 0-15</inkml:trace>
  <inkml:trace contextRef="#ctx0" brushRef="#br0" timeOffset="16525.62">4762 3969 0,'0'0'0,"18"0"16</inkml:trace>
  <inkml:trace contextRef="#ctx0" brushRef="#br0" timeOffset="17767.09">6685 3492 0,'18'0'63,"-18"18"-63,-18 17 16,18-17-16,-35 35 15,0 0-15,17 17 16,-17-17-16,-1 18 15,-17-18-15,18-18 16,0 36-16,0-18 16,17-1-16,0 1 15,18-35-15,0 0 16,-17 17 0,-1 0-16,0-17 15</inkml:trace>
  <inkml:trace contextRef="#ctx0" brushRef="#br0" timeOffset="18519.21">6085 4145 0,'0'0'0,"53"53"32,-35-18-32,-18 1 15,18 17 1,-18-36-16,17 1 15,1-1 17,-18 19-1,0-19-15,18-17 93,17 0-93,35 0-1,1-17 1,17-19-16,-17 1 15,17-35-15,-18 34 16,-17 1-16,-17 0 16,17 35-16,-18-18 15,-18-17-15,1 17 16</inkml:trace>
  <inkml:trace contextRef="#ctx0" brushRef="#br0" timeOffset="28047.06">10107 3069 0,'-18'0'94,"18"35"-78,-17 36-1,-18 0-15,-1-1 16,-17 36-16,53-36 15,-17 1-15,-19-36 16,19 18-16,-1 0 16,0-18-16,1 1 15,17-19 1,-18 19 140,1-19-156,-1 1 16</inkml:trace>
  <inkml:trace contextRef="#ctx0" brushRef="#br0" timeOffset="29166.08">9613 3563 0,'18'0'16,"-1"0"-1,-17 18 17,18 17-17,-18 0-15,18 36 16,-1-1-16,-17-34 16,18 34-16,-18-17 15,18 18-15,-18-54 16,17 54-16,-17-36 15,0-17-15,18 35 16,-18-36 0,53-17 171,-53-35-187,35 0 16,0 17-16,18-35 15,18-35-15,-1 17 16,-17 1-16,0 17 16,0-35-16,0 35 15,-18 18-15,1-18 16,-19 17-16,1 19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6-24T11:00:22.6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17533 7144 0,'0'0'0,"176"-53"0,-140 35 0,-19 18 16,19-17-16,-1-1 0,0 18 15,0-18-15,1 1 16,17-1-16,-18 18 16,0-18-16,18 18 0,0-17 15,0 17-15,0 0 16,0-18-16,0 18 15,0 0-15,17 0 16,1-18-16,-1 1 16,1 17-16,17-18 15,0 1-15,0-1 0,-17 18 16,0-18-16,-1 18 16,1 0-16,17-17 15,0 17-15,0 0 0,18 0 16,-18 0-16,36 0 15,-1-18 1,18 18-16,-17-18 16,17 1-16,-18-1 0,-17 18 15,0-18-15,18 1 16,-1 17-16,0 0 0,19-18 16,-1 0-1,0-17-15,18 18 16,-18-19-16,-18 19 0,1-19 15,-19 19-15,19-19 16,-18 1-16,17 0 16,1 17-16,-1-17 15,-17 17-15,17 1 16,-34-1-16,-1 18 16,-18-18-16,-17 18 0,0 0 15,0 0-15,-18 18 16,1-18-16,-19 0 15,1 18-15,0-18 16,-36 17 0,0-17 31,18 18-32,-17-18-15,17 18 16,-18-18-1,36 0 1,-18 17-16,0 1 0,0 17 16,0 0-16,0 1 15,0-1-15,17 0 0,1 1 16,0-1-16,-1 0 16,1 0-16,17-17 15,-17-18-15,17 18 0,-17-18 16,17 0-16,0 17 15,1-34-15,-1 17 16,0 0-16,0-18 0,1 0 16,-1 1-16,0-1 15,1 0-15,-19 1 16,18-18-16,-17 17 16,0 0-16,-1-17 0,-17 17 15,18-52 1,-36 52-16,18-17 15,0 0-15,-17 17 16,-1-17-16,0-1 16,-17 1-16,0 18 15,0-1-15,-1 0 16,1 18-16,17 0 16,-70 0-1,53 0 1,0 18-16,-1 0 15,1 17-15,0-18 0,0 19 16,17-19-16,0 19 16,1-19-16,17 1 15,-18 0-15,18-1 0,0 1 16,0-1-16,0 1 16,18 0-16,-18-1 15,17 19-15,1-19 0,0 19 16,17-19-16,-18 18 15,19-17-15,-1 0 16,18 17-16,-18-17 0,18-1 16,0 1-16,0 17 15,18-17-15,-1 17 16,18-17-16,0 17 16,1-17-16,-19 17 15,18-17-15,1-1 0,16-17 16,1 18-16,18-18 15,17 18-15,0-18 16,18 0-16,35 0 16,0-18-16,-18 0 15,18 1-15,-17-1 16,-1 0-16,36 1 16,17-1-16,18 0 15,-35-17-15,-1 18 16,19-19-16,-1 1 15,18 17-15,0 1 16,0-1-16,-36 0 16,1 18-16,0 0 15,17 0-15,212 0 16,-247 0 0,0 0-16,0 18 15,18-18-15,-36 18 16,0-1-16,-34 1 15,-37 17-15,1-17 0,0 0 16,-18-1-16,-17-17 16,-1 18-16,1-18 15</inkml:trace>
  <inkml:trace contextRef="#ctx0" brushRef="#br0" timeOffset="7888.46">22102 7602 0,'0'18'0,"-18"-18"16,18-18 78,18 18-94,-18-35 0,17 0 15,1 17-15,17-17 16,-17 17-16,17-17 16,-17 17-16,17 1 0,0-1 15,-17 0-15,17 1 16,-17-1-16,-1 18 15,19-18-15,-19 18 0,1-17 16,0-1 0,-18-17-16,0 17 15,0-17-15,0 17 0</inkml:trace>
  <inkml:trace contextRef="#ctx0" brushRef="#br0" timeOffset="8374.19">22348 7056 0,'-17'0'0,"34"0"62,1 0-62,0 17 16,-1-17-16,1 18 0,0-18 16,17 17-16,-17-17 15,-1 0-15,18 18 16,-17-18-16,0 0 15,-1 0-15,1 0 47,-18 18-47,0-1 16,0 19 0,-18-1-16,18 0 0,-17 18 15,-1-18-15,0 1 16,1-1-16,17-17 15,0-1-15,-18 1 0,18 0 32</inkml:trace>
  <inkml:trace contextRef="#ctx0" brushRef="#br0" timeOffset="9401.54">22772 6950 0,'-18'0'16,"36"-18"46,17 0-62,0 1 16,18-1-16,-17 1 15,-1 17-15,0 17 0,0-17 16,-17 18-16,17-1 16,-17-17-16,-18 18 15,18-18-15,-18 18 16,-18-18 46,0 0-46,1 0-16,-1 0 0,-17 0 16,17 0-16,0 0 15,1 0 1,-1 0-16,1 0 15,17-18 32,0 36-31,0-1 62,0 1-78,0 35 16,0 17-1,17 19-15,-17-1 0,0 0 16,0-17-16,18-18 16,-18-18-16,0 0 0,0 0 15,0-17-15,0 0 16,0-1-16,0-34 47,0-1-47,0-17 15,0-1-15,17-16 16,-17-1-16</inkml:trace>
  <inkml:trace contextRef="#ctx0" brushRef="#br0" timeOffset="14395.33">18715 9066 0,'0'0'0,"0"18"125,0 0-94,0-1-31,0 1 32,17-18-17,1 18-15,0-1 0,-1 1 16,1-1-16,0 1 16,-18 0-16,17-18 15,-17 17-15,0 1 0,0 0 16,0-1-16,0 19 15,0-1-15,0 0 16,0 18-16,0-18 0,0 1 16,0-1-16,0-17 15,0-1-15,0 1 16,0-1-16,18-17 16,-18 18-1,18-18 1,-18-18 15,0 1-15,-18 17-1,0 0 17,1 0-17,17 17 1,0 1-16,0 17 15,0 1-15,0-1 0,17 0 16,-17 0-16,18 1 16,0-1-16,-18-17 0,17-1 15,-17 1-15,0 0 16,0-1 0,-17-17 15,-1 0-16,0 0-15,18-17 47,0-1-31</inkml:trace>
  <inkml:trace contextRef="#ctx0" brushRef="#br0" timeOffset="15801.82">23954 7391 0,'0'0'0,"-18"0"0,-17-18 16,17 18 0,0 0-16,1 18 0,-1-1 15,18 1 1,0 0-16,0-1 15,0 19-15,0-19 0,0 18 16,18 1-16,-18-1 16,17-17-16,-17-1 15,18 1-15,-18 0 0,0-1 16,0 1-16,0-1 16,-18-17-1,1 18 1,-1-18-16,0 0 15,1 0-15,17-18 16,17 18 47,1 0-48,0 0 1,-18 18 15,0 0-15,0-1-1,0 1-15,0 0 16,0 17-16,0 0 0,0 0 16,0 18-16,0-17 15,0-1-15,0 0 16,0-17-16,0 17 15,0-17-15,0-1 16,0 1-16,0 0 16,17-18-16,-17 17 15,18-17-15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6-24T11:01:14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17762 8043 0,'0'-17'16,"0"34"31,0-34-47,-17 17 31,-1 0-15,18 17-16,-18-17 0,-17 18 15,18 0-15,-1 17 16,0 0-16,1 18 16,-1 0-16,-17 0 15,17 17-15,-17 1 16,-1 0 0,1-1-16,0 18 0,0-17 15,-1-1-15,1-17 16,17 0-16,1-35 15,-18 17-15,17-17 0,0-1 16,1 1-16,-1 0 16,18-1-16,-18-17 15,1 0-15,17-17 47,0-1-47,0-17 16,17-18-16,1 18 15,0-18-15</inkml:trace>
  <inkml:trace contextRef="#ctx0" brushRef="#br0" timeOffset="513.04">17127 7849 0,'0'0'0,"0"18"31,0 0-15,0-1-16,0 1 16,18-1-1,0-17-15,-1 0 16,1 0-16,0 0 16,-1 0-16,1-17 15,-1-18 1,-17-1-16,-17-34 15,17 52 1,-18 0-16,1 18 16,-1 0-16,0 0 15,1 18-15,17 0 16,0-1-16,-18 1 16,18 0-16,0-1 15,18-17 16,-1 0-15</inkml:trace>
  <inkml:trace contextRef="#ctx0" brushRef="#br0" timeOffset="1292.72">17939 9031 0,'0'0'0,"0"35"0,17-35 0,1 0 46,0 0-30,-1 0 0,-17-17-1,18-1 1,-18 0-16,0 1 16,-18-1-1,1 18 1,-1 18 15,18-1-31,0 1 0,0 0 16,18-18-1,-1 0 1,1 0-16,0-18 16,-18 0-1,0-17-15,17 18 16,-17-19-16,0 19 0,0-1 15,0 0-15,-17 18 16,17 18 0,0 0-16,-18 17 15</inkml:trace>
  <inkml:trace contextRef="#ctx0" brushRef="#br0" timeOffset="16209.51">16298 8167 0,'0'-18'0,"0"1"16,0-1-1,0 0 17,0 1-32,0-1 15,0 0-15,0 1 16,0 34-1,0 1 1,0 0-16,0 17 16,0 0-16,0 18 15,0-18-15,0 36 16,0-1-16,0 1 16,0 17-16,0-17 15,0-1-15,0 1 0,0-18 16,0 0-16,0 0 15,0 0-15,0-1 16,0-16-16,0-1 0,0-17 16,0-1-16,0 1 15,0 0-15,0-36 63,0 0-63,0-35 15,0-17-15,0-1 16,0-17-16,0 18 0,0-19 16,0 36-16,0 0 15,0 18-15,0-18 16,0 18-16,0 0 16,0-1-16,0 1 15,0 18-15,0-1 16,0 0-16,0 1 15,0 34 1,0 1 15,0 0-31,0-1 16,0 18-16,0-17 16,0 17-16,0-17 0,0 0 15,0 17-15,0-17 16,0 17-16,0-18 15,0 19-15,0-1 0,0-17 16,0 17-16,0 0 16,0 1-16,0-19 15,0 18-15,0 1 0,0-19 16,0 1-16,0 0 16,0-1-16,0 1 15,0 0-15,0-1 16,0 1-1,0-1 1,0 1 0,0-36-1,0-17 267</inkml:trace>
  <inkml:trace contextRef="#ctx0" brushRef="#br0" timeOffset="19241.97">16298 8220 0,'0'0'0,"0"17"16,36-52 78,17 0-94,17-36 15,-17 36-15,-35 17 16,-1 1-16,1 17 15,-18-18-15,18 18 0,-1-18 16,-17 1-16,18 17 16,-1-18-16,1 18 0,0 0 15,-1 0 1,1 0-16,0 0 16,35 0-1,-53 18-15,17-18 16,1 0-1,-1 0 1,1 0-16,-18 17 16,18-17-16,-1 0 15,-17 18-15,18 0 16,-18-1 0,0 1-1,0 17-15,0 18 0,0 0 16,0 0-1,0 0-15,0 0 16,-18 0-16,18 0 0,-17 0 16,17-18-16,0 0 15,0 0-15,-18 1 16,18-1-16,0 0 0,0-17 16,0 0-16,-18-1 15,18 1-15,0-1 16,0 1-16,0 0 15,0-1-15,0 1 16,0 0-16,0-1 16,0 1-16,0 0 15,18-18 1,-18 17 0,18-17 30,-1 0-30,1 0 0,0 0-1,-1-17 1,-17-1 15,0 0-31,18 18 0,-18-17 16,18 17-16</inkml:trace>
  <inkml:trace contextRef="#ctx0" brushRef="#br0" timeOffset="20569.68">18450 8237 0,'-53'-35'0,"36"17"16,17 1-16,-18-1 0,18 1 15,0-1-15,0 0 16,0-17-16,18 0 15,17-1-15,-17 1 0,17 0 16,0 17-16,0-17 16,1 17-16,-1 18 15,0 0-15,-17 18 0,0 0 16,-1 17-16,1 18 16,-18 0-16,17 17 15,-34 18-15,-1 124 31,1-106-31,-1 0 0,0-18 16,1-17-16,-1-19 0,0 1 16,1-17-16,-1-1 15,0-35-15,1 18 0,-1-18 16,1-18 0,17 0-16,-18-17 15,18 17-15,0 1 0,0-1 16,18 0-16,-1 1 15,1 17 1,-1 0-16,1 0 16,0 0-16,17 0 15,0 0-15,-17 0 16,17 0-16,-17 17 16,-1 1-16,19 17 15,-19 1-15,19-1 16,-19-17-16,1 17 0,0-35 15,-1 17-15,1-17 16,0 0-16,-1 0 16,1 0-16,-18-17 15,0-1 1,0-17-16,0 0 16</inkml:trace>
  <inkml:trace contextRef="#ctx0" brushRef="#br0" timeOffset="22710.21">19808 8184 0,'-17'-17'0,"-1"-1"32,36 18-17,-1 0 1,1 0-1,35 0 1,-35 0-16,-1-17 16,1 17-16,0-18 15,-1 18-15,-17 18 32,0-1-32</inkml:trace>
  <inkml:trace contextRef="#ctx0" brushRef="#br0" timeOffset="22990.41">19808 8378 0,'0'0'0,"-17"18"0,-1-18 15,18 18-15,-17-18 16,17 17-16,0 1 15,17 0-15,1-18 16,-18 17-16,17-17 16,19 0-1,-19 0-15,19 0 16,-19-17-16,1-1 0,0 0 16,-1 1-16,1-1 15,-1 18-15,1 0 16,0 0-16,-1 0 0</inkml:trace>
  <inkml:trace contextRef="#ctx0" brushRef="#br0" timeOffset="23256.69">20179 8132 0,'0'-18'16,"18"36"0,-1-36 15,-17 36-31,18-18 16,-1 0-16,1 0 0,0 0 15,-1 0 1</inkml:trace>
  <inkml:trace contextRef="#ctx0" brushRef="#br0" timeOffset="23484.23">20232 8449 0,'0'0'0,"-18"0"0,36 0 31,-1 0 16,1 0-47,0 0 0,17 0 16,-17 0-16,-1 0 15,19 0-15,-1 0 16,-18-18-16</inkml:trace>
  <inkml:trace contextRef="#ctx0" brushRef="#br0" timeOffset="24089.93">21008 8343 0,'0'0'0,"-35"-70"0,17 70 0,0 0 15,1 0-15,-1 0 0,0 0 16,-17 17-1,18 1-15,-1 17 16,-17 18-16,17-18 0,0 1 16,18 17-16,0-18 15,0 18-15,0-18 16,0 18-16,18-18 0,0 1 16,-1-1-16,19-18 15,-1 1-15,-18 0 0,19-1 16,-1-17-16,0 0 15,1-17-15,16-1 16,-16 0-16,-19 1 0,19-18 16,-19 17-16,1-17 15,0 17-15,-1-17 16,-17-1-16,0-17 0,0 18 16,-17 0-16,-1-18 15,-17 18 1,-1-18-16,-17 18 0,18 17 15,0 0-15,0 18 16,-1 0-16,19 0 16,-1 0-16,0 18 0,1-18 15,-1 0 1,1 0-16,-1 0 16,0 0-16,1-18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6-24T13:58:00.15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23495 10266 0,'-18'0'0,"36"0"0,-36-18 0,1 1 31,17-1 31,17 0-46,1 18 0,-18-17-16,18 17 15,-1 0-15,1 0 0,0 0 16,-1-18-16,1 18 16,17 0-16,-17 0 15,-18-18-15,17 18 0,1 0 16,0 0-16,-1 18 15,1-18 1,0 18-16,-1-1 0,1-17 16,-18 18-16,17 0 15,1-18-15,-18 17 16,18 1-16,-1-1 16,-17 1-1,18 0-15,0-1 16,-18 19-16,0-19 15,17 1-15,-17 0 16,0 17 0,0-18-16,0 19 0,0-19 15,0 19-15,0-19 16,0 19-16,0-19 0,0 1 16,0 17-16,0-17 15,0 17-15,0 0 16,0 1-16,18-1 15,-18 0-15,0 18 0,0-18 16,0 1-16,0-1 16,0 0-16,0 0 15,0 1-15,0-1 0,-18 0 16,18 1-16,0-1 16,0 0-16,-17 0 0,17 1 15,-18-1-15,18 0 16,0 18-16,-18-18 15,18 1-15,0-1 0,0 0 16,-17 1-16,17-1 16,0 0-16,0 0 15,-18 1 1,18 17-16,0 0 0,-18-1 16,18-16-16,0 17 15,0-18-15,0 18 0,0 0 16,0 0-16,0 0 15,0 17-15,0-17 16,18 18-16,-18-18 16,0 17-16,0 1 15,18-18-15,-18-1 16,17 1-16,-17-17 0,18 17 16,0-18-16,-1-18 15,1 19-15,0-19 16,17 1-16,-17 0 0,-1-18 15,1 0-15,-1 17 16,1-17-16,0 0 16,-1 0-16,1 0 31,-36 0 63,1 0-79,-1 0 1,0 0-16,18 18 16,-17-18-16,-1 18 0,1-18 15,-1 17-15,18 1 16,-18 0-16,18-1 15,0 1-15,-17-1 0,17 19 16,0-19-16,-18 19 16,18-1-16,0 0 15,0 0-15,0 1 0,0-1 16,0 18-16,0 0 16,0 0-16,0 0 15,0 17-15,0 1 0,0-1 16,18 1-16,-18-1 15,0 19-15,17-19 16,1 18-16,-18-17 0,18 17 16,-1 0-1,1-17-15,-1 35 16,-17-18-16,18 18 0,0-18 16,-18 0-16,17 18 15,1-18 1,-18 18-16,0 0 0,18-18 15,-18-17-15,0 17 16,0-18-16,0 1 16,0-18-16,0 17 0,17 1 15,-17-18-15,0 0 16,0 0-16,0-18 0,-17 18 16,17-18-1,0 18-15,-18-35 16,0 17-16,1 0 15,-1-17-15,0 0 0,1-1 16,-1-17-16,1 18 16,-1-18-16,0 17 15,-17-17-15,17 18 0,1-18 16,-19 0-16,19 0 16,-1 0-16,-17 0 0,17 0 15,1 0-15,-1-18 16,0 18-16,18-17 15,-17 17-15,17-35 16,0 17-16,0 0 0</inkml:trace>
  <inkml:trace contextRef="#ctx0" brushRef="#br0" timeOffset="1333.35">24906 13035 0,'-18'18'0,"1"-1"32,17 1-32,0 0 15,0-36 32,-18-17-31,1 17-1,-1 0-15,0 18 16,1 0-16,-1 18 0,0-18 16,1 35-16,-1-17 15,18 17-15,-18 1 16,18-1-16,-17 0 0,17 0 15,0-17-15,0 17 16,17 1-16,-17-19 16,18 1-16,0 0 0,17-18 15,-17 0-15,17 0 16,-17-18-16,-1 0 16,18-17-16,-17 0 0,-18-18 15,18 0-15,-18 0 16,17-18-16,-17 18 15,0-17-15,0-18 0,0 17 16,-17-17 0,17 17-16,0 1 15,0 17-15,-18 18 0,18 17 16,0 36 15,0-1-15,0 36-1,0 18-15,0-1 0,0 19 16,18-19-16,-18 18 16,0-17-16,0-1 15,17-17-15,-17 18 0,18-18 16,-18 0-16,18 0 16,-1-18-16,1-17 15,0-1-15,-1-17 0,1 0 16,-1-17-16,1-1 15,0-17-15,-1-1 16,-17-17-16,0 18 0,18 0 16,-18 0-16,0-1 15,0 19-15,0-1 16,0 36 15,0 17-31,0 0 16,0 18-16,0 0 0,0 0 15,18-18-15,-1 1 16,-17-1-16,18-18 16,0 1-16,-1-18 0,1 0 15,0 0-15,-1-18 16,1 1-16,-1-18 16,-17-18-16,18-18 0,-18 18 15,0-17-15,0-1 16</inkml:trace>
  <inkml:trace contextRef="#ctx0" brushRef="#br0" timeOffset="1520.91">25206 12753 0,'0'-18'0,"0"36"0,0-53 0,-18 35 15,1 0 16,34 0 1,-17 17-32</inkml:trace>
  <inkml:trace contextRef="#ctx0" brushRef="#br0" timeOffset="1881.11">25347 12823 0,'0'0'0,"18"18"0,-18 0 0,0 17 16,17-17-16,-17 17 0,18 18 16,0 17-16,-18-17 15,17 18-15,1-18 16,-18 0-16,0 0 0,0-18 15,0-17-15,0-54 32,0-17-32,-18-17 15,18-1-15,0-17 16,0 35-16,0 0 16,0 18-16,18 17 0,-18 1 15,18 17 1,-1 0-16,18 0 15,-17 0-15,0 17 0,17 1 16,-17 0-16,-1-18 16</inkml:trace>
  <inkml:trace contextRef="#ctx0" brushRef="#br0" timeOffset="2347.84">25665 13106 0,'0'0'0,"0"17"0,0 1 16,0 0-16,-18-18 16,18 17-16,18-17 31,-1 0-15,1 0-16,-1 0 15,1 0-15,0-17 16,-1-1-16,1-17 0,-18 17 15,0-17-15,0 17 16,0-17-16,0 17 0,0 1 16,-18-1-16,1 0 15,-1 18 1,0 0-16,1 18 0,17 0 16,-18 17-16,18 0 15,-17 0-15,17 1 16,0-1-16,0 0 0,0 1 15,0-1-15,0-18 16,0 1-16,17 17 16,1-35-16,-1 18 0,1-18 15,0 0-15,-1 0 16,1 0-16,0 0 16,-1 0-16,1-18 0,0 1 15,-1-19-15,1 19 16,0-18-16,-18-1 15</inkml:trace>
  <inkml:trace contextRef="#ctx0" brushRef="#br0" timeOffset="2627.07">26000 12982 0,'0'0'0,"0"-17"0,-18-1 15,0 18 1,1 0-16,-1 18 15,1-18-15,-1 35 16,0 0-16,1-17 16,17 35-16,0-18 15,0 0-15,0 18 0,0-18 16,17 18-16,-17-35 16,18 17-16,0-17 15,17 0-15,-18-18 0,1 0 16,0 0-16,17 0 15,-17 0-15,-1 0 16,1-18-16,0 18 0</inkml:trace>
  <inkml:trace contextRef="#ctx0" brushRef="#br0" timeOffset="2854.47">26088 13106 0,'0'-18'0,"-18"18"16,18-18 0,18 18-16,0 0 15,17-17-15,-18-1 16,19-17-16,-1 17 16,0 1-16,-17-1 0,0 0 15,-1 1-15,1 17 16,-18-18-16,0 0 15,0 1-15</inkml:trace>
  <inkml:trace contextRef="#ctx0" brushRef="#br0" timeOffset="3094.85">26194 12577 0,'0'0'0,"-18"17"0,0 18 0,18 18 0,0 0 16,-17 0-16,17 18 16,0-1-16,0 1 15,17-1-15,-17 1 0,18 0 16,-18-19-16,0-16 16,18-19-16,-18 1 15,17 0-15,1-18 16,0 0-16,-1-18 0</inkml:trace>
  <inkml:trace contextRef="#ctx0" brushRef="#br0" timeOffset="3434.11">26335 13212 0,'0'0'0,"0"35"16,0-18-16,0 1 15,0 0-15,0-1 16,17 1-16,19-18 16,-19 18-16,1-18 15,17 0-15,-17-18 16,0 18-16,-18-35 16,17-1-16,-17 1 0,0-18 15,0 0-15,-17 18 16,-1-18-16,18 35 15,-18 1-15,1 17 0,-19 0 16,19 35-16,-1-17 16,0 35-16,18-18 15,-17 0-15,17 1 0,0-1 16,0-18-16,17 1 16,1 0-16</inkml:trace>
  <inkml:trace contextRef="#ctx0" brushRef="#br0" timeOffset="4421.83">26599 13017 0,'18'-17'0,"-36"34"0,36-52 16,-18 53-1,0-1-15,18 19 16,-18 17-16,17-18 0,-17 0 15,0 1-15,0-1 16,18 0-16,-18 0 0,0-17 16,0 0-16,0-36 31,0 0-15,0-17-16,0 0 15,0 17-15,0-17 16,18 0-16,-1-1 0,1 19 15,0-1-15,-1 0 16,1 1-16,-1 17 16,1-18-16,0 0 15,-1 1-15,1-1 16,-18 53 46,0 1-46,0-1-16,0 18 16,-18 0-16,18-18 15,0 0-15,0-17 0,0 0 16,18-18 0,0 0-1,-1-18-15,1 18 16,0-35-16,-18 0 15,17-18-15,1 17 0,-18 1 16,0 17-16,0-17 16,17 0-1,-17 52 17,0 1-17,0 17-15,0 18 16,0 0-16,0 18 0,18-18 15,0-18-15,-18 0 16,17 1-16,-17-19 16,18-17-16,0 0 0,-1-17 15,1-1-15,0 0 16,-18-17-16,17 0 0,1-18 16,-18 0-16,18 0 15,-18 0-15,0 0 16,0 18-16,0-18 0,-18 18 15,18-1-15,-18 19 16,1-1-16,-1 18 16,-17 0-16,17 0 0,0 18 15,1-1-15,17 1 16,-18 17-16,18-17 16,0 17-16,0-17 0,18-1 15,-18 1-15,17-18 16,1 0-16,0 0 15,17 0-15,0-18 0,-17 1 16,17-18-16,-17-1 16,-1-17-16,1 18 15,-18-18-15,18 36 0,-18-19 16,0 1-16</inkml:trace>
  <inkml:trace contextRef="#ctx0" brushRef="#br0" timeOffset="4621.17">26882 12488 0,'-18'18'0,"0"-18"16,18-18 31,0 1-32,0-1-15,0 0 16</inkml:trace>
  <inkml:trace contextRef="#ctx0" brushRef="#br0" timeOffset="19970.73">21114 14252 0,'0'-17'15,"0"34"126,0 1-125,17-18-1,1 0 16,0 0-15,-1 0 0,1-35-16,17-18 0,-17 0 15,17 0-15,-17-18 16,17 18-16,0-17 0,-17 17 16,0 18-1,-1-1-15,1 19 16,0 17-16</inkml:trace>
  <inkml:trace contextRef="#ctx0" brushRef="#br0" timeOffset="25512.2">20779 12929 0,'0'-17'0,"0"-1"62,0 36 141,0-1-203,0 1 16,0 0-1,0-1 1,17-17 62,1 0-62,0-35-16,-1 17 0,1-35 15,-1 18-15,-17 0 16,18 0-16,0-1 16,-1-17-16,1 18 15,0-18-15,-1 0 16,1 18-16,0 0 0,-1-1 16,1 19-16,-18-1 15,17 0-15,-17 1 16,18-1-16,-18 1 15,-18 17 17</inkml:trace>
  <inkml:trace contextRef="#ctx0" brushRef="#br0" timeOffset="35116.17">25365 9207 0,'0'0'0,"0"-17"47,0-1 16,-18 18-48,0 0 1,1 0-1,-1 0-15,1 18 16,-1-1-16,0 1 16,18 17-16,0 18 15,-17-17-15,17 17 0,0-18 16,0 0-16,0-17 16,17-1-16,1 1 15,0-18 1,-1 0-16,1-18 15,-1 18 1,-17-17-16,18-19 16,0 1-16,-1-18 15,-17 18-15,18 17 16,-18 1-16,0-1 0,0 0 16,0 1-16,0-1 15,0 0 1,0 36 31,0 35-32,0-18-15,0 1 16,0-1-16,18-17 16,-18 17-16,17-18 0,1 1 15,0 0 1,-1-1-16,1-17 0,-1 0 15,1-17 1,-18-1-16,18 0 16,-18-17-16,17 0 0,-17 0 15,18 17-15,-18-17 16,0 17-16,0 0 16,0 1-16,0 34 62,0 1-62,0 17 16,0 1-16,0 17 15,0-36-15,0 18 0,0-17 16,18-18 0,-1 0-1,1 0-15,0 0 16,-1-18-1,-17 1 1,0-18-16,18-1 0,-18 1 16,17 0-16,-17 17 15,0 0-15,0 1 16,0 34 46,0 19-46,0-19-16,0 19 16,0-1-16,0-17 0,0 17 15,0-18-15,0 1 16,18-18-16,-18 18 0,18-18 16,-1 0-16,1 0 15,0-18-15,17 18 16,-17-18-16,17 1 0,-17-18 15,-1 17-15,1-17 16</inkml:trace>
  <inkml:trace contextRef="#ctx0" brushRef="#br0" timeOffset="35357.97">25894 9225 0,'0'0'0,"-18"0"0,18 18 16,-17-18-16,34 0 31,1 0-31,17-18 16,-17 18-16,17-18 15,0 1-15,-17-1 0,0 18 16,-1 0-16,1 0 15,0-17-15</inkml:trace>
  <inkml:trace contextRef="#ctx0" brushRef="#br0" timeOffset="35630.87">26035 8943 0,'-18'0'0,"36"0"0,-53 0 16,35 18-16,0-1 16,-18 1-16,18 17 0,-18 18 15,18 0-15,0 0 16,0-18-16,0 18 0,0 0 16,0 0-16,0-18 15,0 0-15,0 1 16,0-19-16,0 1 15,18 0-15,-18-1 0,18 1 16,-1 0-16,1-18 16</inkml:trace>
  <inkml:trace contextRef="#ctx0" brushRef="#br0" timeOffset="36643.01">26123 9472 0,'0'18'47,"0"-1"-32,0 1-15,0 0 0,18-1 16,-1 1-16,1 0 16,0-18-16,-1 0 15,1 0-15,0 0 0,-1 0 16,1-18-16,0 0 15,-18 1-15,17-19 16,-17 1-16,0-18 0,0 18 16,0 0-16,0-1 15,-17 19-15,-1-1 16,0 18-16,1 0 0,-1 0 16,0 18-16,1-1 15,-1 1-15,0 0 16,1 17-16,-1-35 0,18 18 15,0-1-15,0 1 16,18-1 0,-1-17-1,1 0-15,0 0 16,-1 0-16,1 0 16,0-17-16,-1-1 0,19-17 15,-19 0-15,1-1 16,-1 19-16,1-19 0,-18 19 15,18-1-15,-1 18 16,-17-18-16,18 18 16,0 0-16,-1 0 15,-17 18-15,18 17 16,-18-17 0,0 17-16,0-17 0,0 35 15,0-18-15,0 0 16,0 1-16,0-1 15,0-17-15,0-1 16,-18-17 0,18-17-1,0-1-15,0-17 0,0-18 16,18 0-16,-18 0 16,0 18-16,18 17 15,-18 0-15,17 1 0,1 17 16,0 0-1,-1 0-15,-17 17 16,18 1-16,-18 17 0,17 1 16,-17-19-16,0 19 15,0-19-15,0 1 16,0-1-16,0-34 47,0-1-47,0-35 0,0 18 15,0 0-15,0 17 16,18 0-16,0 18 16,-1 0-1,-17 18 17,18 17-32,-18-17 0,0 17 15,18-17-15,-18 0 16,17-18-16,-17 17 15,18-17 1,0 18-16,-1-1 16,18-17-16</inkml:trace>
  <inkml:trace contextRef="#ctx0" brushRef="#br0" timeOffset="37057.33">27023 9243 0,'0'0'0,"-18"-18"0,18 0 16,0 1-16,-18-1 0,1 18 16,17-17-16,-18 17 15,1 0-15,-1 17 0,0 1 16,18 17-16,-17 18 16,-1 0-16,18 0 15,0 0-15,0 0 0,0-18 16,0 0-16,0-17 15,18-18-15,-1 0 16,1 0-16,17-35 16,-35 17-16,18-35 15,-1 18-15,-17 0 16,18-1-16,-18 1 0,0 0 16,0 17-1,18 36 1,-18-1-16,0 1 0,17 0 15,1 17-15,-18 0 16,18 0-16,-1-17 16,1-18-1,0 0-15,-18-18 16,0-34 0,0-1-16</inkml:trace>
  <inkml:trace contextRef="#ctx0" brushRef="#br0" timeOffset="37278.08">26970 8855 0,'-18'-18'0,"36"36"0,-36-54 0,1 36 16,17-17-16,0-1 16,0 1-16,17-1 15,-17 0-15,18 1 16,-1-19-16,1 19 15,0-1-15,17 18 0,-17-18 16,-1 18-16,1 18 16,-18 0-16,18 17 15,-1-17-15</inkml:trace>
  <inkml:trace contextRef="#ctx0" brushRef="#br0" timeOffset="37490.3">27129 9066 0,'0'0'0,"0"18"0,17-36 31,1 18-15,0 0-16,-1-17 0,18-1 16,-17 0-16,0 1 15,-1-1-15,1 18 16,0-17-16,-1 17 15,-17-18 1</inkml:trace>
  <inkml:trace contextRef="#ctx0" brushRef="#br0" timeOffset="37950.61">27270 8661 0,'-18'0'16,"18"17"0,0 19-16,0 17 0,-18-1 15,18 19-15,0 0 16,0-1-16,0 54 16,0-72-1,0-16-15,18-1 0,-18-17 16,0-1-16,18-17 15,-1 0-15,1 0 16,0 0-16,-1-17 16,1-1-16,-18-17 15,35-71 1,-35 88 0,18 18-1,-18 18-15,0 17 16,0 18-16,0 0 15,0 18-15,17-18 16,-17-18-16,0 0 0,18 0 16,-18-17-16,18-18 15,-1 0 1,-17-18-16,0 1 16,0-19-16,0-16 15,0 16-15</inkml:trace>
  <inkml:trace contextRef="#ctx0" brushRef="#br0" timeOffset="38118.37">27499 9013 0,'0'-17'16,"-18"-1"0,18 1-1,0 34 1,18 1-1,-18-1-15,18 1 0</inkml:trace>
  <inkml:trace contextRef="#ctx0" brushRef="#br0" timeOffset="38410.3">27728 9119 0,'0'0'0,"0"-17"0,-17-1 16,-1 18 0,0 0-1,1 0-15,-1 18 0,0 17 16,1 0-16,-1 18 16,18 0-16,-17-18 15,17 1-15,0-1 0,0 0 16,0-17-16,17-1 15,1 1-15,-1-18 16,-17 18-16,18-18 0,0 0 16,-1 0-16,1-18 15,17 18-15,-17-35 16</inkml:trace>
  <inkml:trace contextRef="#ctx0" brushRef="#br0" timeOffset="38944.5">27940 9172 0,'0'-17'0,"-18"17"15,1 0-15,-1 0 16,0 0 0,18 17-16,-17 1 0,17 17 15,-18 0-15,18 18 16,0-17-16,0-1 15,0 0-15,0-17 0,18-1 16,-18 1-16,17-18 16,1 0-16,0 0 15,-1-18 1,1-17-16,-18 0 16,18 0-16,-1-1 0,-17 1 15,0 17-15,0 1 16,0-1 15,0 36 0,0-1-31,0 19 0,0-19 16,18 54 0,0-53-1,-18-1-15,17-17 0,-17 18 16,18-18-1,-1 0 1,1 0 0,0 0 15,-18-18-31,17 1 16,1-19-1</inkml:trace>
  <inkml:trace contextRef="#ctx0" brushRef="#br0" timeOffset="89136.08">21026 8572 0,'-18'0'0,"0"0"16,18-17-1,0 34 173,0 1-173,0 17-15,0 18 16,0-17-16,-17-19 16,17 19-16,-18-19 15,18 1-15,0-36 63,18 1-48,-1-36-15,1-18 16,17-17-16,-17 17 16,17 18-16,-17 0 15,-1 18-15,1 0 16,0 17-16,-18-17 0,17 17 15,-17 1 1</inkml:trace>
  <inkml:trace contextRef="#ctx0" brushRef="#br0" timeOffset="108402.93">20832 8678 0,'17'0'187,"1"18"-156,-18 0-15,0-1-16,17 1 16,-17 0-16,0-1 15,0 1 1,0-1-1,0 1-15,0 0 16,18-18 0,-18 17 31,18-17-1,-1 0 1,1-17-31,0-19-16,-1-16 16,1-1-16,0 0 15,-1 0-15,1 0 0,-18 0 16,17 0-16,1 18 15,0-18 1,-1 18-16,1-18 0,0 17 16,-18 19-16,0-1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6-24T14:00:36.32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4904 3916 0,'0'17'47,"0"1"-31,0 0-1,0-1 1,0 1-16,0 0 16,0-1 46,0 1 32,17-18-78,36-18-16,18-17 15,-18 17-15,35-17 16,35-35-16,1 17 15,-18-36-15,-1 19 16,1 17-16,0-18 16,-35 18-1,-18 1-15,-1 16 16,-16 1-16,-19 17 16,1 1-16</inkml:trace>
  <inkml:trace contextRef="#ctx0" brushRef="#br0" timeOffset="8400.53">3634 5891 0,'-18'0'172,"0"0"-172,18 18 94,0 0-94,0-1 15,0 1 32,0 0-47,0-1 78,18-17-46,0 0 14,-1 0 1,1 0 31,-18-17 16,0-1-94,0 0 156,0 1-140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4T12:41:35.823"/>
    </inkml:context>
    <inkml:brush xml:id="br0">
      <inkml:brushProperty name="width" value="0.21167" units="cm"/>
      <inkml:brushProperty name="height" value="0.21167" units="cm"/>
      <inkml:brushProperty name="ignorePressure" value="1"/>
    </inkml:brush>
    <inkml:brush xml:id="br1">
      <inkml:brushProperty name="width" value="0.21167" units="cm"/>
      <inkml:brushProperty name="height" value="0.21167" units="cm"/>
      <inkml:brushProperty name="color" value="#3165BB"/>
      <inkml:brushProperty name="fitToCurve" value="1"/>
      <inkml:brushProperty name="ignorePressure" value="1"/>
    </inkml:brush>
  </inkml:definitions>
  <inkml:trace contextRef="#ctx0" brushRef="#br0">2578 647,'-4'52,"-6"-3,-6-2,-8-2,-4-4,-7 0,-2-8,-8-3,-1-8,-4-2,0-8,-4-6,1-6,-1-6,4-6,0-8,4-2,2-8,6-3,3-8,7 0,4-4,8-2,6-2,6-3,8 2,6 1,6 3,8 1,4 3,7 3,3 5,6 3,2 7,4 6,0 6,4 6,-1 6,1 6,-4 6,0 6,-4 6,-1 7,-8 3,-2 5,-7 3,-4 3,-8 1,-6 3,-6 1</inkml:trace>
  <inkml:trace contextRef="#ctx0" brushRef="#br1" timeOffset="1">133 300,'3'-1,"3"-5,1 3,4-4,5-8,0 0,-3-2,0-2,-1 0,0 2,0-3,-1-3,6 3,-1-1,3 0,4 4,3 2,3 2,-6 5,-1 5,0 3,-3 1,-3 4,-2-8,-4 0,6-3,6 4,-4-1,4-1,0 0,0 2,3 2,0 2,-6-2,3-2,0 2,4 2,-7-2,2 4,-5 0,-4 1,4 2,0 5,-1-1,-8-1,3-1,1 3,0-8,0 7,5 0,3 3,2 0,-11 0,3-1,-3-1,2 4,1 1,-1-5,0-2,4-4,-3 3,8-1,-2 1,-4 4,-1 2,4-3,-2 6,0-3,-4-5,2-3,-3 3,2 3,-3 2,5-4,-6-3,7-2,6-1,-3-3,0-1,6 5,-3-3,-10-6,4 3,5 0,-5 0,0 0,1 0,7 0,-3 0,1 0,-2 0,2 0,0 0,-6 0,-1 0,-2 0,1-6,2-2,3-1,-2 1,-5-6,0 5,-6-4,-3 3</inkml:trace>
  <inkml:trace contextRef="#ctx0" brushRef="#br1" timeOffset="2">2477 317,'3'-2,"3"-3,1 2,4-4,5-8,0-1,-2 0,-2-3,0 1,0 0,0-2,1-2,3 1,0 0,2 0,5 4,3 2,3 2,-6 6,-1 3,0 4,-3 1,-3 3,-2-5,-4-3,6-2,6 5,-4-3,5-1,-1 1,0 3,2 1,2 1,-8-1,4-1,0 1,4 1,-5-1,-2 4,-3 1,-4 0,4 2,0 5,-1-1,-8-1,4-1,-1 2,2-8,-2 10,6-2,3 3,2 0,-11 1,4-3,-3 0,0 4,1 0,0-3,0-3,4-4,-1 3,4-2,0 3,-3 3,-3 2,5-4,-2 9,0-6,-3-4,1-3,-4 3,3 2,-2 3,3-3,-4-4,6-2,6-1,-4-3,3-1,2 5,-1-4,-10-4,4 2,5 0,-5 0,0 0,2 0,5 0,-2 0,1 0,-2 0,2 0,0 0,-6 0,0 0,-4 0,3-6,0-2,4-1,-2 1,-4-6,-2 4,-4-2,-5 2</inkml:trace>
  <inkml:trace contextRef="#ctx0" brushRef="#br1" timeOffset="3">2645 691,'5'2,"0"-2,8-2,6-4,3-1,-6-2,-1 3,-2-3,1 1,2-2,-5-2,4 2,-5-3,4-2,2 3,-3-3,9 3,1 0,-1 7,-4 3,3 4,2-2,-1 0,-3 0,3 0,-4 0,4 0,-4 0,2 0,2 0,5 0,-5 0,1 0,4 0,-10 5,-1-1,1 4,0-1,4 4,-5 0,-4-1,2-2,2-2,-4 1,3 0,0 3,4 2,-6-2,3-2,0 1,2-1,-3 3,-5 0,0 1,-1-1,4-5,3-5,0 5,-4 2,2-1,6 3,0-3,0-2,4 2,3-2,-4-1,1-3,2-1,-5-1,-3 1,2 1,4-1,-2-1,-5 1,5 1,-3-1,3-1,2 1,-3 1,-4-6,5-3,-4 0,5 5,-8-5</inkml:trace>
  <inkml:trace contextRef="#ctx0" brushRef="#br1" timeOffset="4">1 720,'9'2,"0"-7,5-7,2-5,2-4,-2 1,0 6,-1-1,7 2,6-4,-4 2,-7-6,4-1,-5 2,0 5,8 2,0 2,3 0,2 4,-1 3,4-1,5 4,-1-3,-3 1,6 0,-5 9,-10 5,3 3,2 10,-1 5,-2-3,-1-2,5-1,2-6,-6 4,1 3,-4 2,-5 1,4-5,0-1,4-8,1 2,2-2,-7 9,1 3,9-8,4-4,3-8,-6 0,7-1,3-3,-5-1,-2-1,4 1,0 1,-4-1,-6-13,1-2,-5 4,-2-5,4 4,-2-5,-4 2</inkml:trace>
  <inkml:trace contextRef="#ctx0" brushRef="#br1" timeOffset="5">1536 915,'2'2,"5"10,0-5,2 2,1 8,-3 7,-1 0,3 1,-6 0,1 2,-1 1,3-4,1-2,2 2,-5-6,0 1,3-4,4 1,-6-6,0 3,-7 2,-1 2,3 4,3-1,-3 3,-3-2,3 2,3 1,-3-2,-3-1,3 2,3 2,-3-3,-3 2,3 0,3-2,-3 2,-3 2,3 8,3-3,-3-3,-3-3,3-5,3-2,-3 1,-3-2,3 10,3-3,-3-2,-3 1,3-4,3 4,-3 2,-3-3,3-2,3 2,-3 3,-3-8,3 4,3-3,-3 9,-3-9,3 6,3 0,-3-6,-3 2,3 0,3-4,-3-2,-3 3,3-3,3-11</inkml:trace>
  <inkml:trace contextRef="#ctx0" brushRef="#br1" timeOffset="6">2621 795,'-3'0,"8"0,8 5,1 5,1 2,-2-2,2 1,-6 5,-1-1,3-2,2 1,3 4,-4 4,-3-1,-3-4,4 1,-3 2,1-2,-1 6,3-4,-2-3,-2-2,2 1,-3 0,-2 1,-1 5,-2 5,-2-2,2-3,2 4,-2 4,2 7,-2-4,-2 4,2-5,2-7,-2 0,-2 2,2 2,2-5,-2 4,-2-1,-3 2,2 4,1-3,2-2,2 6,-8 4,0-6,0-3,5-4,-4 2,1-2,0-1,2 0,2 1,2-3,-2 1,-2 3,2-6,2 2,-2 5,-2-6,2 1,2 5,-2-6,-8-3,-2-2,4-1,2-4,-1 2,4 2,1 2,1 0,-1 4,-1 1,1-2,1-2,-1-8,-1-3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6-24T14:01:27.59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19032 9066 0,'-17'0'15,"34"0"48,1 0-47,0 0-16,-1 0 15,19-17-15,-19-1 16,1 0-16,17-17 15,-17 18-15,-1-19 0,1 1 16,0 0-16,-1-1 16,1 1-16,0 0 15,-18 0-15,17-1 0,-17 19 16,0-1-16,18 36 62,-18-1-46,0 19-16,0 17 0,0 17 16,0 1-16,0 17 15,0 0-15,0 0 0,0 18 16,0 0-16,17 0 16,-17 0-16,0-1 15,0-16-15,0-19 0,0 1 16,0-36-16,0 0 15,0-17-15,0-36 32,0-35-32,0-17 15,0-18-15,-17-36 16,17 1-16,-18-1 0,18 18 16,0 18-16,18 18 15,-18 17-15,17 17 16,1-17-16,0 18 0,-1 18 15,1-1-15,17 0 16,-17 18-16,0 0 16,-1 0-16,1 0 15,0 0-15,-1 0 0,1 0 16,-18 18 0,0 17-16,-18 0 15,18 1-15,-17 17 16,-1 0-16,0-18 15,1 0-15,-1 0 0,0-17 16,-17-18-16,17 18 16,1-18-16,-1-18 15,0 0-15,18 1 16,0-1-16,0 0 16,0-17-16,0 18 15</inkml:trace>
  <inkml:trace contextRef="#ctx0" brushRef="#br0" timeOffset="399.22">19738 8837 0,'0'0'0,"0"71"16,18-36 0,-18 18-16,17 0 0,1-18 15,-18 18-15,17-18 16,-17-17-16,0-1 0,0 1 16,0-36-1,0 1 1,0-1-16,-17-35 0,-1-17 15,18 17-15,0 0 16,0 18-16,0-1 16,18 19-16,-1-1 0,1 18 15,0-18-15,-1 18 16,19 0-16,-19 0 16,1 0-16,17-17 0,-17 17 15,-1 0-15,1 0 16,0 17-16</inkml:trace>
  <inkml:trace contextRef="#ctx0" brushRef="#br0" timeOffset="673.48">20091 8908 0,'17'-18'0,"-34"18"15,17 18 1,0 17-16,17 0 16,-17 18-16,0 18 15,18-36-15,-18 18 16,0-36-16,18 1 0,-1-18 16,1 0-1,0 0-15,-18-18 16,0 1-16,17-18 15,-17-18-15,0 0 16</inkml:trace>
  <inkml:trace contextRef="#ctx0" brushRef="#br0" timeOffset="866.44">20108 8537 0,'0'0'0,"-17"-17"16,34 17 31,1 0-31</inkml:trace>
  <inkml:trace contextRef="#ctx0" brushRef="#br0" timeOffset="1326.73">20267 8661 0,'0'0'0,"18"17"0,-18 1 15,0 17-15,0 18 0,17 0 16,-17 0-16,18 0 15,-18-18-15,0 0 16,0 1-16,0-19 0,0 1 16,0 0-16,0-54 47,0 1-47,0-18 15,18-17-15,-18 17 0,17 0 16,1 18-16,0-1 15,-18 19-15,17-1 16,1 0-16,-1 18 16,1 18-16,0 17 0,-18 1 15,17-1-15,-17 18 16,18-18-16,-18 18 16,0-18-16,0 0 0,18-17 15,-18 0-15,17-18 16,1 0-1,-18-18 17,18 0-32</inkml:trace>
  <inkml:trace contextRef="#ctx0" brushRef="#br0" timeOffset="1567.05">20602 8819 0,'18'-17'0,"-18"-1"31,17 18-31,1-17 16,17-19-16,1 36 15,-1-17-15,0 17 0,1-18 16,-19 0-16,18 18 15,-17-17-15,0 17 16,-1-18-16,-17 0 0,0-17 16</inkml:trace>
  <inkml:trace contextRef="#ctx0" brushRef="#br0" timeOffset="2006.32">20743 8326 0,'0'0'0,"0"17"0,0 36 0,0-18 0,-17-17 16,17 17-16,0 1 16,0 16-16,0-16 0,0 17 15,0 17-15,0-17 16,0 18-16,0-18 0,0 0 15,0-1-15,0-16 16,0 17-16,17-18 16,-17 0-16,0-17 0,18 17 15,-18-17-15,18-1 16,-18 1-16,17-18 16,1 18-16,0-18 15,-1 0-15,1 0 16,17-18-16,-17 18 15,-1-18-15,1 18 16,-18-17-16,18 17 0,-1-18 16,1 18-16,-18-18 15,18 1-15,-18-1 16,0 1 15</inkml:trace>
  <inkml:trace contextRef="#ctx0" brushRef="#br0" timeOffset="3079.04">21149 8396 0,'0'-18'0,"0"36"0,0-18 15,18 18 1,-18-1-16,0 19 16,0 17-16,17 17 15,-17 1-15,0-1 0,0 18 16,0-17-16,0 17 15,0-17-15,0-18 16,0 0-16,0-1 0,0-34 16,0 0-16,0-1 15,18-17-15,-18-17 16,18 17-16,-1-36 0,1 1 16,-1 18-16,1-19 15,0 1-15,-1 0 0,1-1 16,0 1-16,-1 0 15,-17 0-15,18 17 16,0 0-16,-1 1 16,1 17-1,0-18-15,-1 36 16,-17-1 0,0 19-16,0-1 0,0 0 15,0 0-15,0-17 16,0 17-16,0-17 15,0 0-15,0-1 0,0-34 47,0-19-47,0-17 16,18-17-16,-1-1 16,1 1-16,0 17 0,-1 18 15,1-1-15,0 19 16,-1 17-16,1 0 15,0 17-15,-18 19 16,17 17-16,-17-18 16,0 18-16,0-18 15,0 0-15,0 18 0,0-18 16,0 1-16,0-19 16,0 19-16,0-19 15,18 1-15,-18 0 0,17-18 16,1 17-16,0-17 15,-1 0 1,1-17-16,0 17 0,-1 17 16,-17-34-16,18-19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4008-365D-F460-4BDB-235506B15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1A1DC-4456-5594-0212-7AE8827F6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400BE-5C4F-0DED-0A29-F3B462950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B775-D742-4224-AD13-FEC16676D3AA}" type="datetimeFigureOut">
              <a:rPr lang="es-419" smtClean="0"/>
              <a:t>4/7/2022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E9C38-4402-D1A4-B120-5B178E52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756FD-1C77-4ADC-F2F1-33456E17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9547-F947-4EF2-9661-E0DD9F61029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5748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610A-82E3-FF41-E921-D01EB965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FB191-239F-FE13-EA76-BCAF54F6E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2D00B-D21D-E11F-D661-63DCB53CB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B775-D742-4224-AD13-FEC16676D3AA}" type="datetimeFigureOut">
              <a:rPr lang="es-419" smtClean="0"/>
              <a:t>4/7/2022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BF243-0C5C-2C88-DA7D-9DB9DFDD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79F47-BF86-D797-6EC9-5A59A087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9547-F947-4EF2-9661-E0DD9F61029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6232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6C768-600F-8A91-1A46-F8B54A910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C41D3-00E4-4B5F-3101-A39C1E123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0E838-774F-9CDB-BA67-A8D01843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B775-D742-4224-AD13-FEC16676D3AA}" type="datetimeFigureOut">
              <a:rPr lang="es-419" smtClean="0"/>
              <a:t>4/7/2022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31311-63CC-6F32-37B2-72EA09D9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B72BA-7C9D-3311-B006-48EE8C98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9547-F947-4EF2-9661-E0DD9F61029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3361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8C8E-75EA-E5CE-60B0-88AB1407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D651C-F523-0A40-60EF-AF405032B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6B067-211A-02DD-49D6-3D2E10A9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B775-D742-4224-AD13-FEC16676D3AA}" type="datetimeFigureOut">
              <a:rPr lang="es-419" smtClean="0"/>
              <a:t>4/7/2022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8EDDD-61C0-D240-78F0-A25A78E3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0D38A-F0E5-8475-0ABE-F078775F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9547-F947-4EF2-9661-E0DD9F61029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7691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BAEB-34BC-31FB-CF29-26F7457D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2F804-CE8A-7184-CF8D-7C7CCC1D0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311E8-7F0D-C0B5-2CEA-70189525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B775-D742-4224-AD13-FEC16676D3AA}" type="datetimeFigureOut">
              <a:rPr lang="es-419" smtClean="0"/>
              <a:t>4/7/2022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77C31-8131-0549-D099-40843DE6E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0C9DB-3A03-7774-7531-A55425FA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9547-F947-4EF2-9661-E0DD9F61029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0698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13433-C04A-1AB9-4155-9FBA3E60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7B13D-E9DC-6EAA-4786-DB89FBE72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498D4-1061-CBA5-275F-3B290505F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AD6EB-47E3-8075-E665-6820EEFF8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B775-D742-4224-AD13-FEC16676D3AA}" type="datetimeFigureOut">
              <a:rPr lang="es-419" smtClean="0"/>
              <a:t>4/7/2022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F3F24-4284-40A9-E43A-D14B3C00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06A64-B481-E8BA-621F-2EBE736F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9547-F947-4EF2-9661-E0DD9F61029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0059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A9FF-C61A-1802-4344-3AA3FEC8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E79F6-937B-625C-CAB7-E84109EEC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6EAA7-CB9A-4624-1E91-B605B9B48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9C663-2D48-BB5A-4004-2297597CD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74784-7FDE-830C-A25A-F60A85FBB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16457-D352-80B8-24CD-ED348D58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B775-D742-4224-AD13-FEC16676D3AA}" type="datetimeFigureOut">
              <a:rPr lang="es-419" smtClean="0"/>
              <a:t>4/7/2022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9D64F-F6D7-246D-796C-787D9C03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03B7D-5586-D1B0-08DC-0BB8A8AB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9547-F947-4EF2-9661-E0DD9F61029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3696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FBCC-5ADA-70FD-6057-C5A617A3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57C203-E982-8897-8F0F-4DFD85B9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B775-D742-4224-AD13-FEC16676D3AA}" type="datetimeFigureOut">
              <a:rPr lang="es-419" smtClean="0"/>
              <a:t>4/7/2022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6A092-A9AB-B03E-A89E-E69FDA64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92F96-1AAB-89C0-50EC-3C12C513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9547-F947-4EF2-9661-E0DD9F61029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4627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860A15-F1AE-7CAA-2EC9-A280539A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B775-D742-4224-AD13-FEC16676D3AA}" type="datetimeFigureOut">
              <a:rPr lang="es-419" smtClean="0"/>
              <a:t>4/7/2022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53EDEF-A8A2-5A8C-8A8D-7AA49908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463C9-0F53-A8E1-3841-9FFF6EC35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9547-F947-4EF2-9661-E0DD9F61029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1283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EAFB-93F2-4BB3-390C-49624A52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1A3A6-8BC9-1834-2AAC-568727047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8A77E-C314-E277-7925-380A3F5B8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1B9BC-040F-71A8-D02D-3041987DD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B775-D742-4224-AD13-FEC16676D3AA}" type="datetimeFigureOut">
              <a:rPr lang="es-419" smtClean="0"/>
              <a:t>4/7/2022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56EA4-8074-22F8-D489-8AF6D54A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AB423-8EDC-0897-1CB2-69901563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9547-F947-4EF2-9661-E0DD9F61029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5369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5553-8451-787F-3DC7-2A8AD4E5C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82343-D53E-7FB9-121D-DEA8E53CA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49714-9A03-0C41-B4FA-0434144A2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1B19F-3681-9425-0FC4-9A316E46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B775-D742-4224-AD13-FEC16676D3AA}" type="datetimeFigureOut">
              <a:rPr lang="es-419" smtClean="0"/>
              <a:t>4/7/2022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3E8B7-85F6-7BD4-568B-D4407C54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E05BF-05A6-57D5-AB2B-322D3E2F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9547-F947-4EF2-9661-E0DD9F61029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201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80D50C-A3BA-14F5-CD28-B63D35C9A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CE83D-F0DE-99D9-64FE-7EB7D15D8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39664-976B-1916-7AB0-64B48D607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AB775-D742-4224-AD13-FEC16676D3AA}" type="datetimeFigureOut">
              <a:rPr lang="es-419" smtClean="0"/>
              <a:t>4/7/2022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D1D0-6331-238D-36CA-2A901B431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2A6BC-166D-8606-E0E2-94A955AF4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39547-F947-4EF2-9661-E0DD9F61029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3714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6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hyperlink" Target="https://m.sohu.com/a/160736214_392831?_f=m-article_29_feeds_8" TargetMode="Externa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jp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customXml" Target="../ink/ink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amasutra.com/blogs/KeithBurgun/20141015/227740/Randomness_and_Game_Design.ph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tarecat.com/page/624/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sy.com/listing/935328437/tango-dancing-couple-machine-embroidery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amasutra.com/blogs/KeithBurgun/20141015/227740/Randomness_and_Game_Design.php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math.hws.edu/javanotes/index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eginwithjava.com/java/loops/questions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eginwithjava.com/java/loops/question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0.png"/><Relationship Id="rId7" Type="http://schemas.openxmlformats.org/officeDocument/2006/relationships/customXml" Target="../ink/ink3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ifference-between-static-and-non-static-method-in-java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hws.edu/javanotes/index.html" TargetMode="External"/><Relationship Id="rId2" Type="http://schemas.openxmlformats.org/officeDocument/2006/relationships/hyperlink" Target="http://ce.sharif.edu/courses/97-98/1/ce153-12/resources/root/Text%20Books/An%20Introduction%20to%20Computer%20Science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dotest.com/foros/msg.asp?m=904761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D1F85-5026-FC49-B697-AE06B0CDE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3933434"/>
            <a:ext cx="3312734" cy="1141851"/>
          </a:xfrm>
          <a:noFill/>
        </p:spPr>
        <p:txBody>
          <a:bodyPr>
            <a:normAutofit/>
          </a:bodyPr>
          <a:lstStyle/>
          <a:p>
            <a:endParaRPr lang="es-419" sz="200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5A661-5A13-86B4-E604-B6F44BEC4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s-419" sz="3600">
                <a:solidFill>
                  <a:srgbClr val="080808"/>
                </a:solidFill>
              </a:rPr>
              <a:t>Capítulo II.I - Funciones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2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B012-4D5C-DA68-9C59-DA209CC8C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419" dirty="0"/>
              <a:t>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0A260-35C4-F55E-9A7B-36EC9ABA6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393"/>
            <a:ext cx="10515600" cy="2765035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419" sz="1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Chequeo</a:t>
            </a:r>
            <a:endParaRPr lang="en-GB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419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Supongamos que queremos chequear </a:t>
            </a:r>
            <a:r>
              <a:rPr lang="en-GB" sz="1800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si</a:t>
            </a:r>
            <a:r>
              <a:rPr lang="en-GB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un </a:t>
            </a:r>
            <a:r>
              <a:rPr lang="en-GB" sz="1800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número</a:t>
            </a:r>
            <a:r>
              <a:rPr lang="en-GB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es impar, par o </a:t>
            </a:r>
            <a:r>
              <a:rPr lang="en-GB" sz="1800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el</a:t>
            </a:r>
            <a:r>
              <a:rPr lang="en-GB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único</a:t>
            </a:r>
            <a:r>
              <a:rPr lang="en-GB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número</a:t>
            </a:r>
            <a:r>
              <a:rPr lang="en-GB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par primo.</a:t>
            </a:r>
            <a:endParaRPr lang="en-GB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s-419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816BC7-1E0F-13B2-EB93-4F8FA0188050}"/>
                  </a:ext>
                </a:extLst>
              </p14:cNvPr>
              <p14:cNvContentPartPr/>
              <p14:nvPr/>
            </p14:nvContentPartPr>
            <p14:xfrm>
              <a:off x="5867280" y="2787480"/>
              <a:ext cx="1778400" cy="508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816BC7-1E0F-13B2-EB93-4F8FA01880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7920" y="2778120"/>
                <a:ext cx="1797120" cy="52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876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040D-A7C7-64A4-D2CB-065597F05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-30480"/>
            <a:ext cx="10515600" cy="1325563"/>
          </a:xfrm>
        </p:spPr>
        <p:txBody>
          <a:bodyPr>
            <a:normAutofit/>
          </a:bodyPr>
          <a:lstStyle/>
          <a:p>
            <a:r>
              <a:rPr lang="es-419" sz="3600" dirty="0"/>
              <a:t>Bucles mientras (</a:t>
            </a:r>
            <a:r>
              <a:rPr lang="es-419" sz="3600" dirty="0" err="1"/>
              <a:t>while-loops</a:t>
            </a:r>
            <a:r>
              <a:rPr lang="es-419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2DBF5-EBCC-DAED-1830-0577ACC30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732" y="990249"/>
            <a:ext cx="8118475" cy="4351338"/>
          </a:xfrm>
        </p:spPr>
        <p:txBody>
          <a:bodyPr>
            <a:normAutofit/>
          </a:bodyPr>
          <a:lstStyle/>
          <a:p>
            <a:pPr algn="just"/>
            <a:r>
              <a:rPr lang="es-ES" sz="2000" dirty="0"/>
              <a:t>Los bucles mientras son usados usualmente cuando no sabemos precisamente cuántas veces repetimos un bloque de código</a:t>
            </a:r>
            <a:endParaRPr lang="es-419" sz="2000" dirty="0"/>
          </a:p>
        </p:txBody>
      </p:sp>
      <p:pic>
        <p:nvPicPr>
          <p:cNvPr id="6" name="Picture 5" descr="A picture containing text, ride, carousel, outdoor object&#10;&#10;Description automatically generated">
            <a:extLst>
              <a:ext uri="{FF2B5EF4-FFF2-40B4-BE49-F238E27FC236}">
                <a16:creationId xmlns:a16="http://schemas.microsoft.com/office/drawing/2014/main" id="{2B652E49-7764-0D1D-ABF5-E658FB25C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673" y="205598"/>
            <a:ext cx="2474654" cy="2474654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C169A77-F399-6C1A-CC34-00792FB5B6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738135"/>
              </p:ext>
            </p:extLst>
          </p:nvPr>
        </p:nvGraphicFramePr>
        <p:xfrm>
          <a:off x="257995" y="1708078"/>
          <a:ext cx="4511675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像" r:id="rId3" imgW="4511160" imgH="4686480" progId="Paint.Picture">
                  <p:embed/>
                </p:oleObj>
              </mc:Choice>
              <mc:Fallback>
                <p:oleObj name="BMP 图像" r:id="rId3" imgW="4511160" imgH="4686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995" y="1708078"/>
                        <a:ext cx="4511675" cy="468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54C13B0-1382-87CF-D850-C277EC8D2DA4}"/>
              </a:ext>
            </a:extLst>
          </p:cNvPr>
          <p:cNvSpPr txBox="1"/>
          <p:nvPr/>
        </p:nvSpPr>
        <p:spPr>
          <a:xfrm>
            <a:off x="9440591" y="2823120"/>
            <a:ext cx="273870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100" dirty="0">
                <a:hlinkClick r:id="rId5"/>
              </a:rPr>
              <a:t>https://m.sohu.com/a/160736214_392831?_f=m-article_29_feeds_8</a:t>
            </a:r>
            <a:r>
              <a:rPr lang="es-419" sz="11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A6845A-E3C9-DFFD-9EC8-4C0158A8BCC1}"/>
              </a:ext>
            </a:extLst>
          </p:cNvPr>
          <p:cNvSpPr txBox="1"/>
          <p:nvPr/>
        </p:nvSpPr>
        <p:spPr>
          <a:xfrm>
            <a:off x="4928916" y="2145938"/>
            <a:ext cx="6096000" cy="1278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n-GB" sz="18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GB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n-GB" sz="180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s-419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s-419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s-419" sz="180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es lo mejor</a:t>
            </a:r>
            <a:r>
              <a:rPr lang="es-419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GB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s-419" sz="180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80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8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14D04C-17BF-AB1F-F0C0-E3F3E331AFCF}"/>
              </a:ext>
            </a:extLst>
          </p:cNvPr>
          <p:cNvSpPr txBox="1"/>
          <p:nvPr/>
        </p:nvSpPr>
        <p:spPr>
          <a:xfrm>
            <a:off x="4769670" y="3788974"/>
            <a:ext cx="6724015" cy="1598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s-419" sz="18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80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contador</a:t>
            </a: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8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419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s-419" sz="1800" dirty="0" err="1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419" sz="180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contador</a:t>
            </a: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8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s-419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 </a:t>
            </a:r>
            <a:r>
              <a:rPr lang="es-419" sz="1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s-419" sz="1800" dirty="0" err="1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419" sz="18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s-419" sz="1800" dirty="0" err="1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419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s-419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s-419" sz="180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 es lo mejor</a:t>
            </a:r>
            <a:r>
              <a:rPr lang="es-419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GB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s-419" sz="180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contador</a:t>
            </a: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80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contador</a:t>
            </a: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8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419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s-419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05D8A7-0A3A-AD1C-DAAD-D068855168EC}"/>
              </a:ext>
            </a:extLst>
          </p:cNvPr>
          <p:cNvSpPr txBox="1"/>
          <p:nvPr/>
        </p:nvSpPr>
        <p:spPr>
          <a:xfrm>
            <a:off x="4769670" y="5551650"/>
            <a:ext cx="4317195" cy="703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419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¿</a:t>
            </a:r>
            <a:r>
              <a:rPr lang="es-419" sz="1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Qué pasaría si no escribiésemos la línea </a:t>
            </a:r>
            <a:r>
              <a:rPr lang="es-419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s-419" sz="200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contador</a:t>
            </a:r>
            <a:r>
              <a:rPr lang="es-419" sz="20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20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419" sz="20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200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contador</a:t>
            </a:r>
            <a:r>
              <a:rPr lang="es-419" sz="20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20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s-419" sz="20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20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419" sz="20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;?</a:t>
            </a:r>
            <a:endParaRPr lang="en-GB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" name="Picture 19" descr="Logo, company name&#10;&#10;Description automatically generated">
            <a:extLst>
              <a:ext uri="{FF2B5EF4-FFF2-40B4-BE49-F238E27FC236}">
                <a16:creationId xmlns:a16="http://schemas.microsoft.com/office/drawing/2014/main" id="{5DD02CBC-92E8-EEED-B9FA-25AC9159BB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05" y="3788974"/>
            <a:ext cx="1610180" cy="1073453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B1196D2B-944A-2B74-EA98-2DF90146FF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428" y="1965687"/>
            <a:ext cx="1334012" cy="66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6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3A2-601A-72E5-9480-8AAC9390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0196"/>
            <a:ext cx="10515600" cy="1325563"/>
          </a:xfrm>
        </p:spPr>
        <p:txBody>
          <a:bodyPr>
            <a:normAutofit/>
          </a:bodyPr>
          <a:lstStyle/>
          <a:p>
            <a:r>
              <a:rPr lang="es-419" sz="3600" dirty="0"/>
              <a:t>Bucles por (</a:t>
            </a:r>
            <a:r>
              <a:rPr lang="es-419" sz="3600" dirty="0" err="1"/>
              <a:t>for-loops</a:t>
            </a:r>
            <a:r>
              <a:rPr lang="es-419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A6C5F-E92A-9BD7-8C71-E130D2DF5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107" y="911225"/>
            <a:ext cx="9773920" cy="4351338"/>
          </a:xfrm>
        </p:spPr>
        <p:txBody>
          <a:bodyPr numCol="1">
            <a:normAutofit/>
          </a:bodyPr>
          <a:lstStyle/>
          <a:p>
            <a:pPr algn="just"/>
            <a:r>
              <a:rPr lang="es-419" sz="2000" dirty="0"/>
              <a:t>Itera elementos de una lista o emula un contador/temporizador</a:t>
            </a:r>
          </a:p>
          <a:p>
            <a:pPr algn="just"/>
            <a:r>
              <a:rPr lang="es-419" sz="2000" dirty="0"/>
              <a:t>Debido a que las listas tienen tamaños fijos, los bucles por son usados </a:t>
            </a:r>
            <a:r>
              <a:rPr lang="es-ES" sz="2000" dirty="0"/>
              <a:t>cuando sí sabemos precisamente cuántas veces repetimos un bloque de código</a:t>
            </a:r>
            <a:endParaRPr lang="es-419" sz="20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3A92FB8-3C12-6513-3902-481A00EE79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535161"/>
              </p:ext>
            </p:extLst>
          </p:nvPr>
        </p:nvGraphicFramePr>
        <p:xfrm>
          <a:off x="390331" y="1998664"/>
          <a:ext cx="5546725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像" r:id="rId2" imgW="5547240" imgH="4686480" progId="Paint.Picture">
                  <p:embed/>
                </p:oleObj>
              </mc:Choice>
              <mc:Fallback>
                <p:oleObj name="BMP 图像" r:id="rId2" imgW="5547240" imgH="4686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0331" y="1998664"/>
                        <a:ext cx="5546725" cy="468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CFFF29-363F-1707-2E93-5CEA4B67C1F6}"/>
                  </a:ext>
                </a:extLst>
              </p:cNvPr>
              <p:cNvSpPr txBox="1"/>
              <p:nvPr/>
            </p:nvSpPr>
            <p:spPr>
              <a:xfrm>
                <a:off x="5937056" y="5847936"/>
                <a:ext cx="2633566" cy="8524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419" sz="18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El código será ejecutado por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419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𝑓𝑖𝑛𝑎𝑙</m:t>
                        </m:r>
                        <m:r>
                          <a:rPr lang="es-419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419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𝑖𝑛𝑖𝑐𝑖𝑜</m:t>
                        </m:r>
                      </m:num>
                      <m:den>
                        <m:r>
                          <a:rPr lang="es-419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𝑝𝑎𝑠𝑜</m:t>
                        </m:r>
                      </m:den>
                    </m:f>
                    <m:r>
                      <a:rPr lang="es-419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419" sz="18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veces. </a:t>
                </a:r>
                <a:endParaRPr lang="en-GB" sz="18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CFFF29-363F-1707-2E93-5CEA4B67C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056" y="5847936"/>
                <a:ext cx="2633566" cy="852413"/>
              </a:xfrm>
              <a:prstGeom prst="rect">
                <a:avLst/>
              </a:prstGeom>
              <a:blipFill>
                <a:blip r:embed="rId4"/>
                <a:stretch>
                  <a:fillRect l="-2083" t="-2857" r="-1852" b="-714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DFFF4F5-1351-CC70-DD44-AD1C2BA11AB8}"/>
              </a:ext>
            </a:extLst>
          </p:cNvPr>
          <p:cNvSpPr txBox="1"/>
          <p:nvPr/>
        </p:nvSpPr>
        <p:spPr>
          <a:xfrm>
            <a:off x="5937056" y="2611931"/>
            <a:ext cx="6000633" cy="637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n-GB" sz="180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b="1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final</a:t>
            </a:r>
            <a:r>
              <a:rPr lang="en-GB" sz="18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9C5D2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paso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GB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1800" b="1" dirty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FB40F1-870F-8D85-05EB-4E38AA80464E}"/>
              </a:ext>
            </a:extLst>
          </p:cNvPr>
          <p:cNvSpPr txBox="1"/>
          <p:nvPr/>
        </p:nvSpPr>
        <p:spPr>
          <a:xfrm>
            <a:off x="5937056" y="4131810"/>
            <a:ext cx="6097554" cy="1278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n-GB" sz="180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n-GB" sz="180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1800" dirty="0" err="1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8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GB" sz="1800" dirty="0" err="1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s-419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79138079-3D30-F384-64C0-8BDBF753F3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908" y="3814540"/>
            <a:ext cx="1550818" cy="1033879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49CAB22C-528C-A3AA-BCE7-0BE472688D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413" y="2426886"/>
            <a:ext cx="1548774" cy="77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68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B1BF-5D0F-0128-DF5B-0919C6A6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Bucles por-mejorados </a:t>
            </a:r>
            <a:r>
              <a:rPr lang="en-GB" dirty="0"/>
              <a:t>(enhanced for-loops)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19BBF-7047-C090-CD7D-0F7784564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s-ES" dirty="0"/>
              <a:t>En un bucle por, una variable está tomando los valores dentro de una lista, por ende: </a:t>
            </a:r>
          </a:p>
          <a:p>
            <a:endParaRPr lang="es-ES" dirty="0"/>
          </a:p>
          <a:p>
            <a:endParaRPr lang="es-419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C7CF24-84EE-7287-8E5C-B25AE09B7983}"/>
              </a:ext>
            </a:extLst>
          </p:cNvPr>
          <p:cNvSpPr txBox="1"/>
          <p:nvPr/>
        </p:nvSpPr>
        <p:spPr>
          <a:xfrm>
            <a:off x="4478693" y="3043528"/>
            <a:ext cx="8857083" cy="1598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list_nombres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b="1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{"</a:t>
            </a:r>
            <a:r>
              <a:rPr lang="en-GB" sz="180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1800" dirty="0" err="1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","</a:t>
            </a:r>
            <a:r>
              <a:rPr lang="en-GB" sz="180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80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"};</a:t>
            </a:r>
            <a:endParaRPr lang="en-GB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n-GB" sz="180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b="1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nombre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list_nombres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s-419" sz="1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s-419" sz="1800" dirty="0" err="1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419" sz="18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s-419" sz="1800" dirty="0" err="1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419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s-419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419" sz="180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nombre</a:t>
            </a:r>
            <a:r>
              <a:rPr lang="es-419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s-419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}</a:t>
            </a:r>
            <a:endParaRPr lang="en-GB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E89377-941F-9C6F-9B5C-CE36F3F79CA2}"/>
              </a:ext>
            </a:extLst>
          </p:cNvPr>
          <p:cNvSpPr txBox="1"/>
          <p:nvPr/>
        </p:nvSpPr>
        <p:spPr>
          <a:xfrm>
            <a:off x="620486" y="3043528"/>
            <a:ext cx="6204856" cy="95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n-GB" sz="18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miLista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8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18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GB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n-GB" sz="180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miLista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GB" sz="1800" b="1" dirty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C1045D8B-55F6-6A32-E09A-4E9FDDCA7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7" y="3987088"/>
            <a:ext cx="1550818" cy="1033879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B8692D4-77C4-5706-5052-4CA16D160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18" y="4246580"/>
            <a:ext cx="1548774" cy="774387"/>
          </a:xfrm>
          <a:prstGeom prst="rect">
            <a:avLst/>
          </a:prstGeom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B9827736-6342-A09F-A8F4-1DCBDC46AE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301724"/>
              </p:ext>
            </p:extLst>
          </p:nvPr>
        </p:nvGraphicFramePr>
        <p:xfrm>
          <a:off x="3101255" y="436371"/>
          <a:ext cx="6025948" cy="5985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像" r:id="rId4" imgW="4937760" imgH="4686480" progId="Paint.Picture">
                  <p:embed/>
                </p:oleObj>
              </mc:Choice>
              <mc:Fallback>
                <p:oleObj name="BMP 图像" r:id="rId4" imgW="4937760" imgH="4686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01255" y="436371"/>
                        <a:ext cx="6025948" cy="59852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F03324D-447D-F94F-F761-23918A5508CA}"/>
              </a:ext>
            </a:extLst>
          </p:cNvPr>
          <p:cNvSpPr txBox="1"/>
          <p:nvPr/>
        </p:nvSpPr>
        <p:spPr>
          <a:xfrm>
            <a:off x="9495366" y="5856867"/>
            <a:ext cx="6666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[I@7637f22</a:t>
            </a:r>
          </a:p>
        </p:txBody>
      </p:sp>
    </p:spTree>
    <p:extLst>
      <p:ext uri="{BB962C8B-B14F-4D97-AF65-F5344CB8AC3E}">
        <p14:creationId xmlns:p14="http://schemas.microsoft.com/office/powerpoint/2010/main" val="336480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5A661-5A13-86B4-E604-B6F44BEC4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s-419" sz="3600">
                <a:solidFill>
                  <a:srgbClr val="080808"/>
                </a:solidFill>
              </a:rPr>
              <a:t>Capítulo II.III – Funciones predefinidas y librerías externas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D1F85-5026-FC49-B697-AE06B0CDE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es-419" sz="2000">
              <a:solidFill>
                <a:srgbClr val="080808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62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835625B9-11A4-0447-807C-ECA8DBBF9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9996" y="643467"/>
            <a:ext cx="6072007" cy="5571066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579092-7EDD-1B18-79EE-50C5C46B53D1}"/>
                  </a:ext>
                </a:extLst>
              </p14:cNvPr>
              <p14:cNvContentPartPr/>
              <p14:nvPr/>
            </p14:nvContentPartPr>
            <p14:xfrm>
              <a:off x="7480440" y="2952720"/>
              <a:ext cx="2648160" cy="3042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579092-7EDD-1B18-79EE-50C5C46B53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71080" y="2943360"/>
                <a:ext cx="2666880" cy="306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0667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4E2D-BEA4-40EA-C39B-E1A03125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608"/>
            <a:ext cx="10515600" cy="1325563"/>
          </a:xfrm>
        </p:spPr>
        <p:txBody>
          <a:bodyPr/>
          <a:lstStyle/>
          <a:p>
            <a:r>
              <a:rPr lang="es-419" dirty="0"/>
              <a:t>Funciones </a:t>
            </a:r>
            <a:r>
              <a:rPr lang="es-419" dirty="0" err="1"/>
              <a:t>preimportadas</a:t>
            </a:r>
            <a:r>
              <a:rPr lang="es-419" dirty="0"/>
              <a:t> en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C58B2-A00B-F3AB-5297-EC72821D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12" y="1474237"/>
            <a:ext cx="11653935" cy="5561045"/>
          </a:xfrm>
        </p:spPr>
        <p:txBody>
          <a:bodyPr numCol="2">
            <a:normAutofit/>
          </a:bodyPr>
          <a:lstStyle/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es-419" sz="12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419" sz="12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s-419" sz="12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2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miArreglo</a:t>
            </a:r>
            <a:r>
              <a:rPr lang="es-419" sz="12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2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419" sz="12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20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s-419" sz="12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2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419" sz="12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s-419" sz="12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2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s-419" sz="12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s-419" sz="12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419" sz="12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2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419" sz="12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s-419" sz="12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419" sz="12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2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s-419" sz="12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419" sz="12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2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419" sz="12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419" sz="12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2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s-419" sz="12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419" sz="12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2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s-419" sz="12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419" sz="12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2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s-419" sz="12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GB" sz="12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es-419" sz="12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miArreglo</a:t>
            </a:r>
            <a:r>
              <a:rPr lang="es-419" sz="1200" dirty="0" err="1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419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es-419" sz="12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GB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miArreglo</a:t>
            </a:r>
            <a:r>
              <a:rPr lang="en-GB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s-ES" sz="12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 accede al elemento en la posición indicada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GB" sz="12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s-419" sz="12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miArreglo</a:t>
            </a:r>
            <a:r>
              <a:rPr lang="es-419" sz="1200" dirty="0" err="1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419" sz="12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s-419" sz="12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s-ES" sz="12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 devuelve el tamaño del arreglo</a:t>
            </a:r>
            <a:endParaRPr lang="en-GB" sz="12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endParaRPr lang="es-419" sz="1200" b="1" dirty="0">
              <a:solidFill>
                <a:srgbClr val="7A3E9D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endParaRPr lang="es-419" sz="1200" b="1" dirty="0">
              <a:solidFill>
                <a:srgbClr val="7A3E9D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endParaRPr lang="es-419" sz="1200" b="1" dirty="0">
              <a:solidFill>
                <a:srgbClr val="7A3E9D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endParaRPr lang="es-419" sz="1200" b="1" dirty="0">
              <a:solidFill>
                <a:srgbClr val="7A3E9D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endParaRPr lang="es-419" sz="1200" b="1" dirty="0">
              <a:solidFill>
                <a:srgbClr val="7A3E9D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endParaRPr lang="es-419" sz="1200" b="1" dirty="0">
              <a:solidFill>
                <a:srgbClr val="7A3E9D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endParaRPr lang="es-419" sz="1200" b="1" dirty="0">
              <a:solidFill>
                <a:srgbClr val="7A3E9D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20000"/>
              </a:lnSpc>
              <a:spcAft>
                <a:spcPts val="800"/>
              </a:spcAft>
              <a:buNone/>
            </a:pPr>
            <a:endParaRPr lang="es-419" sz="1200" b="1" dirty="0">
              <a:solidFill>
                <a:srgbClr val="7A3E9D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es-419" sz="1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s-419" sz="12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20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chiste</a:t>
            </a:r>
            <a:r>
              <a:rPr lang="es-419" sz="12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2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419" sz="12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2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s-419" sz="120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es mejor que Java </a:t>
            </a:r>
            <a:r>
              <a:rPr lang="es-419" sz="12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en-GB" sz="12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es-419" sz="12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chiste</a:t>
            </a:r>
            <a:r>
              <a:rPr lang="es-419" sz="1200" dirty="0" err="1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419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s-419" sz="12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s-419" sz="12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200" i="1" dirty="0">
                <a:solidFill>
                  <a:srgbClr val="AAAA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devuelve el tamaño</a:t>
            </a:r>
            <a:endParaRPr lang="en-GB" sz="12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es-419" sz="12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chiste</a:t>
            </a:r>
            <a:r>
              <a:rPr lang="es-419" sz="1200" dirty="0" err="1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419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charAt</a:t>
            </a:r>
            <a:r>
              <a:rPr lang="es-419" sz="12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(5);</a:t>
            </a:r>
            <a:r>
              <a:rPr lang="es-419" sz="12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200" i="1" dirty="0">
                <a:solidFill>
                  <a:srgbClr val="AAAA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devuelve el índice del carácter</a:t>
            </a:r>
            <a:endParaRPr lang="en-GB" sz="12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es-419" sz="12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chiste</a:t>
            </a:r>
            <a:r>
              <a:rPr lang="es-419" sz="1200" dirty="0" err="1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419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es-419" sz="12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s-419" sz="1200" i="1" dirty="0">
                <a:solidFill>
                  <a:srgbClr val="AAAA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convierte todo en minúscula</a:t>
            </a:r>
            <a:endParaRPr lang="en-GB" sz="12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es-419" sz="12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chiste</a:t>
            </a:r>
            <a:r>
              <a:rPr lang="es-419" sz="1200" dirty="0" err="1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419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toUpperCase</a:t>
            </a:r>
            <a:r>
              <a:rPr lang="es-419" sz="12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s-419" sz="1200" i="1" dirty="0">
                <a:solidFill>
                  <a:srgbClr val="AAAA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convierte todo en mayúscula; </a:t>
            </a:r>
            <a:endParaRPr lang="en-GB" sz="12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es-419" sz="12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s-419" sz="12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s-419" sz="12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2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miListaCaracteres</a:t>
            </a:r>
            <a:r>
              <a:rPr lang="es-419" sz="12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2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419" sz="12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2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oracion</a:t>
            </a:r>
            <a:r>
              <a:rPr lang="es-419" sz="1200" dirty="0" err="1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419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toCharArray</a:t>
            </a:r>
            <a:r>
              <a:rPr lang="es-419" sz="12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s-419" sz="1200" i="1" dirty="0">
                <a:solidFill>
                  <a:srgbClr val="AAAA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//lo convierte a arreglo de caracteres</a:t>
            </a:r>
            <a:endParaRPr lang="en-GB" sz="12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s-419" sz="1200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9488D89D-DD33-DC05-80BD-89723EBD9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543" y="4699327"/>
            <a:ext cx="2463039" cy="16420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870F763-6645-6AD2-AB7E-F5441C49EAEA}"/>
                  </a:ext>
                </a:extLst>
              </p14:cNvPr>
              <p14:cNvContentPartPr/>
              <p14:nvPr/>
            </p14:nvContentPartPr>
            <p14:xfrm>
              <a:off x="1295280" y="1200240"/>
              <a:ext cx="902160" cy="959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870F763-6645-6AD2-AB7E-F5441C49EA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5920" y="1190880"/>
                <a:ext cx="920880" cy="97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7725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BEF8-9113-7CF4-D9A0-528CDAFB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Clases</a:t>
            </a:r>
            <a:r>
              <a:rPr lang="en-GB" dirty="0"/>
              <a:t> </a:t>
            </a:r>
            <a:r>
              <a:rPr lang="en-GB" dirty="0" err="1"/>
              <a:t>preimportadas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Java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4FE66-49B7-32B4-BECB-5A65E51DB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Math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  <a:p>
            <a:r>
              <a:rPr lang="en-GB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System </a:t>
            </a:r>
          </a:p>
          <a:p>
            <a:endParaRPr lang="en-GB" b="1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s-419" dirty="0"/>
          </a:p>
          <a:p>
            <a:r>
              <a:rPr lang="es-419" dirty="0"/>
              <a:t>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357781-B930-469A-6882-0D1A8C25556B}"/>
                  </a:ext>
                </a:extLst>
              </p14:cNvPr>
              <p14:cNvContentPartPr/>
              <p14:nvPr/>
            </p14:nvContentPartPr>
            <p14:xfrm>
              <a:off x="8336803" y="578460"/>
              <a:ext cx="1497555" cy="898891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357781-B930-469A-6882-0D1A8C2555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98607" y="540209"/>
                <a:ext cx="1573586" cy="9750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6B925-E693-F55F-A20D-577F0B27C494}"/>
                  </a:ext>
                </a:extLst>
              </p14:cNvPr>
              <p14:cNvContentPartPr/>
              <p14:nvPr/>
            </p14:nvContentPartPr>
            <p14:xfrm>
              <a:off x="6845400" y="2997360"/>
              <a:ext cx="1016280" cy="609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F6B925-E693-F55F-A20D-577F0B27C4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36040" y="2988000"/>
                <a:ext cx="1035000" cy="62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4017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08E2-5DD2-BB92-71CF-097E922B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Funciones </a:t>
            </a:r>
            <a:r>
              <a:rPr lang="es-419" dirty="0" err="1"/>
              <a:t>preimportadas</a:t>
            </a:r>
            <a:r>
              <a:rPr lang="es-419" dirty="0"/>
              <a:t> en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4C6B9-9160-1415-6991-6B013F908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47" y="1788303"/>
            <a:ext cx="12167118" cy="4351338"/>
          </a:xfrm>
        </p:spPr>
        <p:txBody>
          <a:bodyPr numCol="2">
            <a:normAutofit/>
          </a:bodyPr>
          <a:lstStyle/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s-419" sz="11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miLista</a:t>
            </a:r>
            <a:r>
              <a:rPr lang="es-419" sz="11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1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419" sz="11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1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s-419" sz="11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8.9</a:t>
            </a:r>
            <a:r>
              <a:rPr lang="es-419" sz="11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419" sz="11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1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r>
              <a:rPr lang="es-419" sz="11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419" sz="11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1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5.5</a:t>
            </a:r>
            <a:r>
              <a:rPr lang="es-419" sz="11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419" sz="11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1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419" sz="11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2.4</a:t>
            </a:r>
            <a:r>
              <a:rPr lang="es-419" sz="11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419" sz="11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1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es-419" sz="11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419" sz="11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1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9.8</a:t>
            </a:r>
            <a:r>
              <a:rPr lang="es-419" sz="11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GB" sz="1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s-419" sz="11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s-419" sz="11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419" sz="11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miLista</a:t>
            </a:r>
            <a:r>
              <a:rPr lang="es-419" sz="11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419" sz="11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100" i="1" dirty="0">
                <a:solidFill>
                  <a:srgbClr val="AAAA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devuelve la cantidad de elementos en la lista</a:t>
            </a:r>
            <a:endParaRPr lang="en-GB" sz="1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s-419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s-419" sz="11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419" sz="11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miLista</a:t>
            </a:r>
            <a:r>
              <a:rPr lang="es-419" sz="11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419" sz="11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100" i="1" dirty="0">
                <a:solidFill>
                  <a:srgbClr val="AAAA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devuelve la suma de los números en la lista</a:t>
            </a:r>
            <a:endParaRPr lang="en-GB" sz="1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s-419" sz="11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miLista</a:t>
            </a:r>
            <a:r>
              <a:rPr lang="es-419" sz="11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s-419" sz="11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s-419" sz="11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s-419" sz="11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100" i="1" dirty="0">
                <a:solidFill>
                  <a:srgbClr val="AAAA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devuelve el elemento en la posición indicado por el índice</a:t>
            </a:r>
            <a:endParaRPr lang="en-GB" sz="1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s-419" sz="11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miLista</a:t>
            </a:r>
            <a:r>
              <a:rPr lang="es-419" sz="1100" dirty="0" err="1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419" sz="11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es-419" sz="11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419" sz="11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s-419" sz="11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419" sz="11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100" i="1" dirty="0">
                <a:solidFill>
                  <a:srgbClr val="AAAA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agrega un nuevo numero a la lista</a:t>
            </a:r>
            <a:endParaRPr lang="en-GB" sz="1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s-419" sz="11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miLista</a:t>
            </a:r>
            <a:r>
              <a:rPr lang="es-419" sz="1100" dirty="0" err="1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419" sz="11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s-419" sz="11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s-419" sz="11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100" i="1" dirty="0">
                <a:solidFill>
                  <a:srgbClr val="AAAA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remueve el primer elemento, y decrece el tamaño de la lista</a:t>
            </a:r>
            <a:endParaRPr lang="en-GB" sz="1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s-419" sz="11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miLista</a:t>
            </a:r>
            <a:r>
              <a:rPr lang="es-419" sz="1100" dirty="0" err="1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419" sz="11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s-419" sz="11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419" sz="11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8.9</a:t>
            </a:r>
            <a:r>
              <a:rPr lang="es-419" sz="11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419" sz="11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100" i="1" dirty="0">
                <a:solidFill>
                  <a:srgbClr val="AAAA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devuelve el índice de un numero</a:t>
            </a:r>
            <a:endParaRPr lang="en-GB" sz="1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s-419" sz="1100" dirty="0"/>
          </a:p>
          <a:p>
            <a:pPr marL="0" indent="0">
              <a:buNone/>
            </a:pPr>
            <a:endParaRPr lang="es-419" sz="1100" dirty="0"/>
          </a:p>
          <a:p>
            <a:pPr marL="0" indent="0">
              <a:buNone/>
            </a:pPr>
            <a:endParaRPr lang="es-419" sz="1100" dirty="0"/>
          </a:p>
          <a:p>
            <a:pPr marL="0" indent="0">
              <a:buNone/>
            </a:pPr>
            <a:endParaRPr lang="es-419" sz="1100" dirty="0"/>
          </a:p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es-419" sz="11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listCaracteres</a:t>
            </a:r>
            <a:r>
              <a:rPr lang="es-419" sz="11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1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419" sz="11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1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s-419" sz="110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Vamos a programar</a:t>
            </a:r>
            <a:r>
              <a:rPr lang="es-419" sz="11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s-419" sz="11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100" i="1" dirty="0">
                <a:solidFill>
                  <a:srgbClr val="AAAA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#lista de caracteres</a:t>
            </a:r>
            <a:endParaRPr lang="en-GB" sz="1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es-419" sz="11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listCaracteres</a:t>
            </a:r>
            <a:r>
              <a:rPr lang="es-419" sz="11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s-419" sz="11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s-419" sz="11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s-419" sz="11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100" i="1" dirty="0">
                <a:solidFill>
                  <a:srgbClr val="AAAA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lo mismo que el anterior</a:t>
            </a:r>
            <a:endParaRPr lang="en-GB" sz="1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es-419" sz="11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s-419" sz="11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419" sz="11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listCaracteres</a:t>
            </a:r>
            <a:r>
              <a:rPr lang="es-419" sz="11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419" sz="1100" i="1" dirty="0">
                <a:solidFill>
                  <a:srgbClr val="AAAA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devuelve el tamaño de la lista</a:t>
            </a:r>
            <a:endParaRPr lang="en-GB" sz="1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es-419" sz="11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listCaracteres</a:t>
            </a:r>
            <a:r>
              <a:rPr lang="es-419" sz="1100" dirty="0" err="1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419" sz="11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s-419" sz="11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s-419" sz="110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419" sz="11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r>
              <a:rPr lang="es-419" sz="11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100" i="1" dirty="0">
                <a:solidFill>
                  <a:srgbClr val="AAAA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devuelve el índice del carácter indicado</a:t>
            </a:r>
            <a:endParaRPr lang="en-GB" sz="1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es-419" sz="11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listCaracteres</a:t>
            </a:r>
            <a:r>
              <a:rPr lang="es-419" sz="1100" dirty="0" err="1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419" sz="11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r>
              <a:rPr lang="es-419" sz="11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s-419" sz="11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100" i="1" dirty="0">
                <a:solidFill>
                  <a:srgbClr val="AAAA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convierte en mayúscula todos los caracteres</a:t>
            </a:r>
            <a:endParaRPr lang="en-GB" sz="1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es-419" sz="11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listCaracteres</a:t>
            </a:r>
            <a:r>
              <a:rPr lang="es-419" sz="1100" dirty="0" err="1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419" sz="11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lang="es-419" sz="11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s-419" sz="11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100" i="1" dirty="0">
                <a:solidFill>
                  <a:srgbClr val="AAAA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convierte en minúscula</a:t>
            </a:r>
          </a:p>
          <a:p>
            <a:endParaRPr lang="es-419" sz="1100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4458DCC-6C97-5BB9-7AB9-A0F472A6A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000" y="5158863"/>
            <a:ext cx="2668024" cy="133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30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ota de agua sobre pétalo">
            <a:extLst>
              <a:ext uri="{FF2B5EF4-FFF2-40B4-BE49-F238E27FC236}">
                <a16:creationId xmlns:a16="http://schemas.microsoft.com/office/drawing/2014/main" id="{0C0EE3D6-3FEB-9992-9B99-3C23D85B1D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8879" r="11811"/>
          <a:stretch/>
        </p:blipFill>
        <p:spPr>
          <a:xfrm>
            <a:off x="20" y="10"/>
            <a:ext cx="845029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F71E32-4C7E-B1EF-F297-0EFCB2028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627636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Problema ejemplar</a:t>
            </a:r>
            <a:endParaRPr lang="es-419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FB71F-F750-A1B7-E0B2-E61608331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785"/>
            <a:ext cx="4619621" cy="1820370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solidFill>
                  <a:srgbClr val="FFFFFF"/>
                </a:solidFill>
              </a:rPr>
              <a:t>Dado un entero no negativo m, genera e imprime una lista que contiene </a:t>
            </a:r>
            <a:r>
              <a:rPr lang="es-ES" sz="2000" i="1" dirty="0">
                <a:solidFill>
                  <a:srgbClr val="FFFFFF"/>
                </a:solidFill>
              </a:rPr>
              <a:t>m</a:t>
            </a:r>
            <a:r>
              <a:rPr lang="es-ES" sz="2000" dirty="0">
                <a:solidFill>
                  <a:srgbClr val="FFFFFF"/>
                </a:solidFill>
              </a:rPr>
              <a:t> números aleatorios y calcula su suma. El rango de números aleatorios es entre 1 y 6.</a:t>
            </a:r>
            <a:endParaRPr lang="es-419" sz="2000" dirty="0">
              <a:solidFill>
                <a:srgbClr val="FFFFFF"/>
              </a:solidFill>
            </a:endParaRPr>
          </a:p>
        </p:txBody>
      </p:sp>
      <p:pic>
        <p:nvPicPr>
          <p:cNvPr id="17" name="Picture 16" descr="A group of dice&#10;&#10;Description automatically generated with low confidence">
            <a:extLst>
              <a:ext uri="{FF2B5EF4-FFF2-40B4-BE49-F238E27FC236}">
                <a16:creationId xmlns:a16="http://schemas.microsoft.com/office/drawing/2014/main" id="{FC3F961B-D10E-EDB5-8D76-0F0FD8B280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47" r="5398"/>
          <a:stretch/>
        </p:blipFill>
        <p:spPr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5CC2FB0-2FC3-869B-AAAF-596D7336A801}"/>
              </a:ext>
            </a:extLst>
          </p:cNvPr>
          <p:cNvSpPr txBox="1"/>
          <p:nvPr/>
        </p:nvSpPr>
        <p:spPr>
          <a:xfrm>
            <a:off x="8005169" y="6442502"/>
            <a:ext cx="418683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050" dirty="0">
                <a:hlinkClick r:id="rId4"/>
              </a:rPr>
              <a:t>https://www.gamasutra.com/blogs/KeithBurgun/20141015/227740/Randomness_and_Game_Design.php</a:t>
            </a:r>
            <a:r>
              <a:rPr lang="es-419" sz="1050" dirty="0"/>
              <a:t> 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F70E46F-89A7-08E6-9A8A-D0A9AF3EC498}"/>
              </a:ext>
            </a:extLst>
          </p:cNvPr>
          <p:cNvSpPr txBox="1">
            <a:spLocks/>
          </p:cNvSpPr>
          <p:nvPr/>
        </p:nvSpPr>
        <p:spPr>
          <a:xfrm>
            <a:off x="1956893" y="6259930"/>
            <a:ext cx="4619621" cy="1820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000" dirty="0">
                <a:solidFill>
                  <a:srgbClr val="FFFFFF"/>
                </a:solidFill>
              </a:rPr>
              <a:t>¿cómo lo esquematizarías?</a:t>
            </a:r>
            <a:endParaRPr lang="es-419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57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A476-9759-83DB-7EDC-6452E234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399093" cy="1325563"/>
          </a:xfrm>
        </p:spPr>
        <p:txBody>
          <a:bodyPr>
            <a:normAutofit/>
          </a:bodyPr>
          <a:lstStyle/>
          <a:p>
            <a:r>
              <a:rPr lang="es-419"/>
              <a:t>Función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CFEA-BCED-C2C3-EBC7-06A3A03B0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4" y="2871982"/>
            <a:ext cx="4399094" cy="3181684"/>
          </a:xfrm>
        </p:spPr>
        <p:txBody>
          <a:bodyPr anchor="t">
            <a:normAutofit/>
          </a:bodyPr>
          <a:lstStyle/>
          <a:p>
            <a:r>
              <a:rPr lang="es-ES" sz="1800" dirty="0"/>
              <a:t>Transformación</a:t>
            </a:r>
            <a:r>
              <a:rPr lang="es-419" sz="1800" dirty="0"/>
              <a:t> de </a:t>
            </a:r>
            <a:r>
              <a:rPr lang="es-ES" sz="1800" dirty="0"/>
              <a:t>entradas para devolverme un egreso/salida</a:t>
            </a:r>
          </a:p>
          <a:p>
            <a:endParaRPr lang="es-ES" sz="1800" dirty="0"/>
          </a:p>
          <a:p>
            <a:r>
              <a:rPr lang="es-ES" sz="1800" dirty="0"/>
              <a:t>P.C</a:t>
            </a:r>
            <a:r>
              <a:rPr lang="en-GB" sz="1800" dirty="0"/>
              <a:t>: </a:t>
            </a:r>
            <a:r>
              <a:rPr lang="es-ES" sz="1800" dirty="0"/>
              <a:t>Saber cómo y cuándo definir funciones para descomponer un problema en </a:t>
            </a:r>
            <a:r>
              <a:rPr lang="es-ES" sz="1800" dirty="0" err="1"/>
              <a:t>sub-problemas</a:t>
            </a:r>
            <a:endParaRPr lang="es-ES" sz="1800" dirty="0"/>
          </a:p>
          <a:p>
            <a:pPr marL="0" indent="0">
              <a:buNone/>
            </a:pPr>
            <a:endParaRPr lang="es-ES" sz="1800" dirty="0"/>
          </a:p>
          <a:p>
            <a:r>
              <a:rPr lang="es-ES" sz="1800" dirty="0"/>
              <a:t>Funciones pueden ser reusadas y simplifican el código</a:t>
            </a:r>
          </a:p>
          <a:p>
            <a:endParaRPr lang="es-419" sz="1800" dirty="0"/>
          </a:p>
        </p:txBody>
      </p:sp>
      <p:sp>
        <p:nvSpPr>
          <p:cNvPr id="42" name="Freeform: Shape 31">
            <a:extLst>
              <a:ext uri="{FF2B5EF4-FFF2-40B4-BE49-F238E27FC236}">
                <a16:creationId xmlns:a16="http://schemas.microsoft.com/office/drawing/2014/main" id="{C62225A2-D3F0-45D1-9C47-B1037531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33">
            <a:extLst>
              <a:ext uri="{FF2B5EF4-FFF2-40B4-BE49-F238E27FC236}">
                <a16:creationId xmlns:a16="http://schemas.microsoft.com/office/drawing/2014/main" id="{1B9FBFA8-6AF4-4091-9C8B-DEC6D893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48E5FC5-A2C4-CB0B-BCFE-9A10FD818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9699" y="400048"/>
            <a:ext cx="5952301" cy="2871984"/>
          </a:xfrm>
          <a:prstGeom prst="rect">
            <a:avLst/>
          </a:prstGeom>
          <a:noFill/>
        </p:spPr>
      </p:pic>
      <p:pic>
        <p:nvPicPr>
          <p:cNvPr id="20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58A56417-75FC-664F-09CC-D7D29ACC30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0710" y="2871982"/>
            <a:ext cx="2959618" cy="3986019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E42D1D-4799-3C10-4430-2F2EE920EA2F}"/>
                  </a:ext>
                </a:extLst>
              </p14:cNvPr>
              <p14:cNvContentPartPr/>
              <p14:nvPr/>
            </p14:nvContentPartPr>
            <p14:xfrm>
              <a:off x="6426360" y="1339920"/>
              <a:ext cx="5188320" cy="2178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E42D1D-4799-3C10-4430-2F2EE920EA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17000" y="1330560"/>
                <a:ext cx="5207040" cy="219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752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6375-10AF-5DED-FA0C-A6A4B2AD0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Importación manual de librerías externas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60E6A-A2F0-0F49-F1F6-F03C8DAE1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6824"/>
          </a:xfrm>
        </p:spPr>
        <p:txBody>
          <a:bodyPr/>
          <a:lstStyle/>
          <a:p>
            <a:r>
              <a:rPr lang="es-ES" dirty="0"/>
              <a:t>Si las clases y sus funciones predefinidas no son suficiente para resolver un problema, podemos </a:t>
            </a:r>
            <a:r>
              <a:rPr lang="es-ES" b="1" dirty="0"/>
              <a:t>importarlas:</a:t>
            </a:r>
            <a:r>
              <a:rPr lang="es-ES" dirty="0"/>
              <a:t> </a:t>
            </a:r>
            <a:endParaRPr lang="es-419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DE6A2F-1223-9DFA-F171-79C7CE3C66D7}"/>
              </a:ext>
            </a:extLst>
          </p:cNvPr>
          <p:cNvSpPr txBox="1"/>
          <p:nvPr/>
        </p:nvSpPr>
        <p:spPr>
          <a:xfrm>
            <a:off x="1415921" y="3709126"/>
            <a:ext cx="6097554" cy="1305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n-GB" sz="180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b="1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endParaRPr lang="en-GB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n-GB" sz="180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b="1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randint</a:t>
            </a:r>
            <a:endParaRPr lang="en-GB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n-GB" sz="180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b="1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randint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592CE-C15C-8709-A87B-754E63F9FAF0}"/>
              </a:ext>
            </a:extLst>
          </p:cNvPr>
          <p:cNvSpPr txBox="1"/>
          <p:nvPr/>
        </p:nvSpPr>
        <p:spPr>
          <a:xfrm>
            <a:off x="6096000" y="4029807"/>
            <a:ext cx="6097554" cy="316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n-GB" sz="180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GB" sz="1800" dirty="0" err="1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</a:t>
            </a:r>
            <a:r>
              <a:rPr lang="en-GB" sz="1800" dirty="0" err="1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E7B4C8B-05AE-A3C1-64EB-6FAEFA0D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98" y="5014996"/>
            <a:ext cx="2668024" cy="1334012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7EEBF26F-4AF9-3CB7-1ACC-0490EE24C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132" y="4706982"/>
            <a:ext cx="2463039" cy="164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53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1165-FFDD-A5CE-8DB7-968712BE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/>
              <a:t>Librerías útiles (para Python)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EA0B3-152A-577F-47EA-16DD3F1DE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8613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b="1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b="1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lang="en-GB" sz="1800" dirty="0">
              <a:solidFill>
                <a:srgbClr val="4B69C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GB" sz="1800" b="1" dirty="0">
              <a:solidFill>
                <a:srgbClr val="7A3E9D"/>
              </a:solidFill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419" sz="1800" dirty="0" err="1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torch</a:t>
            </a:r>
            <a:endParaRPr lang="es-419" sz="1800" b="1" dirty="0">
              <a:solidFill>
                <a:srgbClr val="7A3E9D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419" sz="1800" dirty="0" err="1">
                <a:solidFill>
                  <a:srgbClr val="4B69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s-419" sz="18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800" b="1" dirty="0" err="1">
                <a:solidFill>
                  <a:srgbClr val="7A3E9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GB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n-GB" sz="180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b="1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endParaRPr lang="en-GB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n-GB" sz="180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endParaRPr lang="en-GB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s-419" sz="1800" dirty="0" err="1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en-GB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s-419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AEF280C-EDB3-AA10-1327-44D612098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25" y="1825625"/>
            <a:ext cx="4057650" cy="2028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98369E-187E-5BF0-CD33-65DE0C36D155}"/>
                  </a:ext>
                </a:extLst>
              </p:cNvPr>
              <p:cNvSpPr txBox="1"/>
              <p:nvPr/>
            </p:nvSpPr>
            <p:spPr>
              <a:xfrm>
                <a:off x="5256246" y="4219113"/>
                <a:ext cx="60975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1800" i="1" dirty="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𝑐𝑜𝑛𝑑𝑎</m:t>
                      </m:r>
                      <m:r>
                        <a:rPr lang="es-419" sz="1800" i="1" dirty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419" sz="1800" i="1" dirty="0" err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𝑖𝑛𝑠𝑡𝑎𝑙𝑙</m:t>
                      </m:r>
                      <m:r>
                        <a:rPr lang="es-419" i="1" dirty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98369E-187E-5BF0-CD33-65DE0C36D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246" y="4219113"/>
                <a:ext cx="60975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B6D9818-BCE1-6FE0-569C-06BF7FC144C5}"/>
              </a:ext>
            </a:extLst>
          </p:cNvPr>
          <p:cNvSpPr txBox="1"/>
          <p:nvPr/>
        </p:nvSpPr>
        <p:spPr>
          <a:xfrm>
            <a:off x="838200" y="5314753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Puedes</a:t>
            </a:r>
            <a:r>
              <a:rPr lang="en-GB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s-419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definir tus propias funciones dentro de clases y agruparlas en librerías y contribuirlas con la comunidad de programación</a:t>
            </a:r>
            <a:endParaRPr lang="es-419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7E18106-2637-9573-ECD7-12B206F768CC}"/>
                  </a:ext>
                </a:extLst>
              </p14:cNvPr>
              <p14:cNvContentPartPr/>
              <p14:nvPr/>
            </p14:nvContentPartPr>
            <p14:xfrm>
              <a:off x="7556245" y="230188"/>
              <a:ext cx="1497555" cy="89889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7E18106-2637-9573-ECD7-12B206F768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18049" y="191937"/>
                <a:ext cx="1573586" cy="9750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598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5A661-5A13-86B4-E604-B6F44BEC4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rmAutofit/>
          </a:bodyPr>
          <a:lstStyle/>
          <a:p>
            <a:r>
              <a:rPr lang="es-419" sz="4400"/>
              <a:t>Capítulo II.IV – Introducción a depuración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D1F85-5026-FC49-B697-AE06B0CDE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287" y="4121253"/>
            <a:ext cx="3125337" cy="1136843"/>
          </a:xfrm>
        </p:spPr>
        <p:txBody>
          <a:bodyPr>
            <a:normAutofit/>
          </a:bodyPr>
          <a:lstStyle/>
          <a:p>
            <a:endParaRPr lang="es-419" sz="1800"/>
          </a:p>
        </p:txBody>
      </p:sp>
      <p:pic>
        <p:nvPicPr>
          <p:cNvPr id="4" name="Picture 3" descr="Flutter &amp; Android 环境疑难杂症的解决方式">
            <a:extLst>
              <a:ext uri="{FF2B5EF4-FFF2-40B4-BE49-F238E27FC236}">
                <a16:creationId xmlns:a16="http://schemas.microsoft.com/office/drawing/2014/main" id="{3542DAB2-9B23-39D5-FE8D-8C2957BF8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2086" y="0"/>
            <a:ext cx="5684760" cy="5670549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E41CF8-DE05-9466-CCE8-E17CDF95C4B6}"/>
              </a:ext>
            </a:extLst>
          </p:cNvPr>
          <p:cNvSpPr txBox="1"/>
          <p:nvPr/>
        </p:nvSpPr>
        <p:spPr>
          <a:xfrm>
            <a:off x="5949043" y="55887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>
                <a:hlinkClick r:id="rId3"/>
              </a:rPr>
              <a:t>http://starecat.com/page/624/</a:t>
            </a: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2714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D27C-235D-BCC8-2F22-F58FFB3F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s-419" sz="4100"/>
              <a:t>Errores comunes en programación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65CE4-941C-8ADC-F5CC-203DF44D5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1209675"/>
          </a:xfrm>
        </p:spPr>
        <p:txBody>
          <a:bodyPr>
            <a:normAutofit/>
          </a:bodyPr>
          <a:lstStyle/>
          <a:p>
            <a:r>
              <a:rPr lang="es-419" sz="2000" dirty="0"/>
              <a:t>Errores durante compilación: causado por sintaxis principalmente</a:t>
            </a:r>
          </a:p>
          <a:p>
            <a:endParaRPr lang="es-419" sz="2000" dirty="0"/>
          </a:p>
          <a:p>
            <a:endParaRPr lang="es-419" sz="2000" dirty="0"/>
          </a:p>
          <a:p>
            <a:endParaRPr lang="es-419" sz="2000" dirty="0"/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1B488D72-8DFE-D122-585D-89382462F5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4" r="4732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4D3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A6E488-26BB-1B74-3B4E-9330A57D5496}"/>
              </a:ext>
            </a:extLst>
          </p:cNvPr>
          <p:cNvSpPr txBox="1">
            <a:spLocks/>
          </p:cNvSpPr>
          <p:nvPr/>
        </p:nvSpPr>
        <p:spPr>
          <a:xfrm>
            <a:off x="4965431" y="3980882"/>
            <a:ext cx="6586489" cy="91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419" sz="2000" dirty="0" err="1"/>
              <a:t>Cnta</a:t>
            </a:r>
            <a:r>
              <a:rPr lang="es-419" sz="2000" dirty="0"/>
              <a:t> la </a:t>
            </a:r>
            <a:r>
              <a:rPr lang="es-419" sz="2000" dirty="0" err="1"/>
              <a:t>cansion</a:t>
            </a:r>
            <a:r>
              <a:rPr lang="es-419" sz="2000" dirty="0"/>
              <a:t> “Por una </a:t>
            </a:r>
            <a:r>
              <a:rPr lang="es-419" sz="2000" dirty="0" err="1"/>
              <a:t>cabesa</a:t>
            </a:r>
            <a:r>
              <a:rPr lang="es-419" sz="2000" dirty="0"/>
              <a:t>"</a:t>
            </a:r>
          </a:p>
          <a:p>
            <a:endParaRPr lang="es-419" sz="2000" dirty="0"/>
          </a:p>
          <a:p>
            <a:endParaRPr lang="es-419" sz="2000" dirty="0"/>
          </a:p>
          <a:p>
            <a:endParaRPr lang="es-419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2CF3556-BE00-6285-E674-FCF92E1440BF}"/>
                  </a:ext>
                </a:extLst>
              </p14:cNvPr>
              <p14:cNvContentPartPr/>
              <p14:nvPr/>
            </p14:nvContentPartPr>
            <p14:xfrm>
              <a:off x="9823584" y="600377"/>
              <a:ext cx="1497555" cy="898891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2CF3556-BE00-6285-E674-FCF92E1440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85388" y="562126"/>
                <a:ext cx="1573586" cy="9750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1765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D8A4202-76FC-9651-7249-4A2264C939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2" r="18380" b="-1"/>
          <a:stretch/>
        </p:blipFill>
        <p:spPr>
          <a:xfrm>
            <a:off x="5182104" y="10"/>
            <a:ext cx="700989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6858000"/>
                </a:lnTo>
                <a:lnTo>
                  <a:pt x="21616" y="6858000"/>
                </a:lnTo>
                <a:lnTo>
                  <a:pt x="129867" y="6647018"/>
                </a:lnTo>
                <a:cubicBezTo>
                  <a:pt x="1043295" y="4758249"/>
                  <a:pt x="1332296" y="2559611"/>
                  <a:pt x="814641" y="380651"/>
                </a:cubicBezTo>
                <a:lnTo>
                  <a:pt x="714685" y="1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97BB6-27D3-5085-016E-05A0B0299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396289"/>
            <a:ext cx="4782458" cy="1325563"/>
          </a:xfrm>
        </p:spPr>
        <p:txBody>
          <a:bodyPr>
            <a:normAutofit/>
          </a:bodyPr>
          <a:lstStyle/>
          <a:p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34E8-31AD-8EAE-A640-16BF283CF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71982"/>
            <a:ext cx="4782458" cy="3181684"/>
          </a:xfrm>
        </p:spPr>
        <p:txBody>
          <a:bodyPr anchor="t">
            <a:normAutofit/>
          </a:bodyPr>
          <a:lstStyle/>
          <a:p>
            <a:r>
              <a:rPr lang="es-419" sz="1800" dirty="0"/>
              <a:t>Errores durante ejecución: índice fuera de límites, </a:t>
            </a:r>
            <a:r>
              <a:rPr lang="en-GB" sz="1800" dirty="0" err="1"/>
              <a:t>StackOverflow</a:t>
            </a:r>
            <a:r>
              <a:rPr lang="en-GB" sz="1800" dirty="0"/>
              <a:t> (</a:t>
            </a:r>
            <a:r>
              <a:rPr lang="es-419" sz="1800" dirty="0"/>
              <a:t>desborde</a:t>
            </a:r>
            <a:r>
              <a:rPr lang="en-GB" sz="1800" dirty="0"/>
              <a:t> de pila) </a:t>
            </a:r>
            <a:endParaRPr lang="es-419" sz="1800" dirty="0"/>
          </a:p>
          <a:p>
            <a:pPr marL="0" indent="0">
              <a:buNone/>
            </a:pPr>
            <a:endParaRPr lang="es-419" sz="1800" dirty="0"/>
          </a:p>
          <a:p>
            <a:pPr marL="0" indent="0">
              <a:buNone/>
            </a:pPr>
            <a:r>
              <a:rPr lang="es-419" sz="1800" dirty="0"/>
              <a:t>Canta “Por una Cabeza” de Carlos Gardel, sin mover la lengua.</a:t>
            </a:r>
          </a:p>
          <a:p>
            <a:endParaRPr lang="es-419" sz="1800" dirty="0"/>
          </a:p>
          <a:p>
            <a:endParaRPr lang="es-419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1446AE-C1C2-D472-5CD1-8D671BC80CD0}"/>
              </a:ext>
            </a:extLst>
          </p:cNvPr>
          <p:cNvSpPr txBox="1"/>
          <p:nvPr/>
        </p:nvSpPr>
        <p:spPr>
          <a:xfrm>
            <a:off x="6759458" y="5822833"/>
            <a:ext cx="32051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hlinkClick r:id="rId3"/>
              </a:rPr>
              <a:t>https://www.etsy.com/listing/935328437/tango-dancing-couple-machine-embroidery</a:t>
            </a:r>
            <a:r>
              <a:rPr lang="es-419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5422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ota de agua sobre pétalo">
            <a:extLst>
              <a:ext uri="{FF2B5EF4-FFF2-40B4-BE49-F238E27FC236}">
                <a16:creationId xmlns:a16="http://schemas.microsoft.com/office/drawing/2014/main" id="{0C0EE3D6-3FEB-9992-9B99-3C23D85B1D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b="30"/>
          <a:stretch/>
        </p:blipFill>
        <p:spPr>
          <a:xfrm>
            <a:off x="-19" y="10"/>
            <a:ext cx="12192000" cy="68559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FB71F-F750-A1B7-E0B2-E61608331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1809750"/>
            <a:ext cx="5272888" cy="4243916"/>
          </a:xfrm>
        </p:spPr>
        <p:txBody>
          <a:bodyPr anchor="t">
            <a:normAutofit/>
          </a:bodyPr>
          <a:lstStyle/>
          <a:p>
            <a:pPr algn="just"/>
            <a:endParaRPr lang="es-419" sz="1800" dirty="0"/>
          </a:p>
          <a:p>
            <a:pPr algn="just"/>
            <a:r>
              <a:rPr lang="es-419" sz="1800" dirty="0"/>
              <a:t>Errores lógicos: todo funciona bien, pero el problema no fue resuelto</a:t>
            </a:r>
          </a:p>
          <a:p>
            <a:pPr algn="just"/>
            <a:endParaRPr lang="es-ES" sz="1800" dirty="0"/>
          </a:p>
          <a:p>
            <a:pPr algn="just"/>
            <a:r>
              <a:rPr lang="es-ES" sz="1800" dirty="0"/>
              <a:t>Dado un entero no negativo m, genera e imprime una lista que contiene </a:t>
            </a:r>
            <a:r>
              <a:rPr lang="es-ES" sz="1800" i="1" dirty="0"/>
              <a:t>m</a:t>
            </a:r>
            <a:r>
              <a:rPr lang="es-ES" sz="1800" dirty="0"/>
              <a:t> números aleatorios. El rango de números aleatorios es entre 1 y 6.</a:t>
            </a:r>
            <a:endParaRPr lang="es-419" sz="1800" dirty="0"/>
          </a:p>
        </p:txBody>
      </p:sp>
      <p:sp>
        <p:nvSpPr>
          <p:cNvPr id="54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 descr="A group of dice&#10;&#10;Description automatically generated with low confidence">
            <a:extLst>
              <a:ext uri="{FF2B5EF4-FFF2-40B4-BE49-F238E27FC236}">
                <a16:creationId xmlns:a16="http://schemas.microsoft.com/office/drawing/2014/main" id="{FC3F961B-D10E-EDB5-8D76-0F0FD8B280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60" r="5411"/>
          <a:stretch/>
        </p:blipFill>
        <p:spPr>
          <a:xfrm>
            <a:off x="6893344" y="760562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5CC2FB0-2FC3-869B-AAAF-596D7336A801}"/>
              </a:ext>
            </a:extLst>
          </p:cNvPr>
          <p:cNvSpPr txBox="1"/>
          <p:nvPr/>
        </p:nvSpPr>
        <p:spPr>
          <a:xfrm>
            <a:off x="8518352" y="6367857"/>
            <a:ext cx="307959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419" sz="1050" dirty="0">
                <a:hlinkClick r:id="rId4"/>
              </a:rPr>
              <a:t>https://www.gamasutra.com/blogs/KeithBurgun/20141015/227740/Randomness_and_Game_Design.php</a:t>
            </a:r>
            <a:r>
              <a:rPr lang="es-419" sz="1050" dirty="0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9F2667-4DF6-3128-9B73-3282D759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65559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62537-76A8-8A58-8EDE-00F2BF51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Solución</a:t>
            </a:r>
            <a:r>
              <a:rPr lang="en-US" sz="3600" dirty="0">
                <a:solidFill>
                  <a:schemeClr val="bg1"/>
                </a:solidFill>
              </a:rPr>
              <a:t> de </a:t>
            </a:r>
            <a:r>
              <a:rPr lang="en-US" sz="3600" dirty="0" err="1">
                <a:solidFill>
                  <a:schemeClr val="bg1"/>
                </a:solidFill>
              </a:rPr>
              <a:t>errores</a:t>
            </a:r>
            <a:r>
              <a:rPr lang="en-US" sz="3600" dirty="0">
                <a:solidFill>
                  <a:schemeClr val="bg1"/>
                </a:solidFill>
              </a:rPr>
              <a:t>: </a:t>
            </a:r>
            <a:r>
              <a:rPr lang="en-US" sz="3600" dirty="0" err="1">
                <a:solidFill>
                  <a:schemeClr val="bg1"/>
                </a:solidFill>
              </a:rPr>
              <a:t>depuración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BAFB-B567-5551-F09E-D12940FC3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3257549"/>
            <a:ext cx="3822192" cy="26372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Programar</a:t>
            </a:r>
            <a:r>
              <a:rPr lang="en-US" sz="2000" dirty="0">
                <a:solidFill>
                  <a:schemeClr val="bg1"/>
                </a:solidFill>
              </a:rPr>
              <a:t> es </a:t>
            </a:r>
            <a:r>
              <a:rPr lang="en-US" sz="2000" dirty="0" err="1">
                <a:solidFill>
                  <a:schemeClr val="bg1"/>
                </a:solidFill>
              </a:rPr>
              <a:t>como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bailar</a:t>
            </a:r>
            <a:r>
              <a:rPr lang="en-US" sz="2000" dirty="0">
                <a:solidFill>
                  <a:schemeClr val="bg1"/>
                </a:solidFill>
              </a:rPr>
              <a:t>: es un </a:t>
            </a:r>
            <a:r>
              <a:rPr lang="en-US" sz="2000" dirty="0" err="1">
                <a:solidFill>
                  <a:schemeClr val="bg1"/>
                </a:solidFill>
              </a:rPr>
              <a:t>proceso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iterativo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mejoramiento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FAE05B6-AAC3-319D-C98F-D3FD509DB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" r="2" b="2745"/>
          <a:stretch/>
        </p:blipFill>
        <p:spPr bwMode="auto">
          <a:xfrm>
            <a:off x="5986265" y="303591"/>
            <a:ext cx="4847929" cy="43636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8861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530E962-6201-0D79-3010-33265E58D0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" r="19125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EF86E-D95E-F873-BF3E-D140B5715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s-419" sz="4000"/>
              <a:t>Formas de depuración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E452-F14D-0C74-816C-D9DDD2296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s-419" sz="2000" dirty="0"/>
              <a:t>Imprimir los resultados</a:t>
            </a:r>
          </a:p>
          <a:p>
            <a:endParaRPr lang="es-419" sz="2000" dirty="0"/>
          </a:p>
          <a:p>
            <a:pPr marL="0" indent="0">
              <a:buNone/>
            </a:pPr>
            <a:endParaRPr lang="es-419" sz="2000" dirty="0"/>
          </a:p>
          <a:p>
            <a:pPr marL="0" indent="0">
              <a:buNone/>
            </a:pPr>
            <a:endParaRPr lang="es-419" sz="2000" dirty="0"/>
          </a:p>
          <a:p>
            <a:r>
              <a:rPr lang="es-419" sz="2000" dirty="0"/>
              <a:t>Escribir archivos de depuración</a:t>
            </a:r>
          </a:p>
        </p:txBody>
      </p:sp>
    </p:spTree>
    <p:extLst>
      <p:ext uri="{BB962C8B-B14F-4D97-AF65-F5344CB8AC3E}">
        <p14:creationId xmlns:p14="http://schemas.microsoft.com/office/powerpoint/2010/main" val="416885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CD218-1333-6B2E-24D8-E0C85876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Problema ejemplar: Revertir un arreglo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D00693-034B-5C4E-62BF-F09C20F1A6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419" dirty="0"/>
                  <a:t>Dado un arreglo de enteros, escribe una función que lo invierta: Por ejemplo, dado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1, 2, 3, 4, 5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419" dirty="0"/>
                  <a:t>, conviértelo 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5, 4, 3, 2, 1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s-419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D00693-034B-5C4E-62BF-F09C20F1A6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BE6078-1043-9093-5DED-AE45BFE25FEF}"/>
                  </a:ext>
                </a:extLst>
              </p14:cNvPr>
              <p14:cNvContentPartPr/>
              <p14:nvPr/>
            </p14:nvContentPartPr>
            <p14:xfrm>
              <a:off x="9944882" y="482115"/>
              <a:ext cx="1497555" cy="898891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BE6078-1043-9093-5DED-AE45BFE25F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06686" y="443864"/>
                <a:ext cx="1573586" cy="975032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F5B4F4-8257-1F2C-40F9-05628341279B}"/>
              </a:ext>
            </a:extLst>
          </p:cNvPr>
          <p:cNvSpPr txBox="1">
            <a:spLocks/>
          </p:cNvSpPr>
          <p:nvPr/>
        </p:nvSpPr>
        <p:spPr>
          <a:xfrm>
            <a:off x="838200" y="4001294"/>
            <a:ext cx="3646714" cy="597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419" sz="2400" dirty="0"/>
              <a:t>¿Cómo lo esquematizarías? </a:t>
            </a:r>
          </a:p>
        </p:txBody>
      </p:sp>
    </p:spTree>
    <p:extLst>
      <p:ext uri="{BB962C8B-B14F-4D97-AF65-F5344CB8AC3E}">
        <p14:creationId xmlns:p14="http://schemas.microsoft.com/office/powerpoint/2010/main" val="3286025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02EE-5817-3FDD-7434-1A67029E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 err="1"/>
              <a:t>Resumen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1F02-8E80-B43B-C196-A2192575D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dirty="0"/>
              <a:t>Depuración es como practicar tango. </a:t>
            </a:r>
          </a:p>
          <a:p>
            <a:endParaRPr lang="es-ES" sz="2400" dirty="0"/>
          </a:p>
          <a:p>
            <a:r>
              <a:rPr lang="es-ES" sz="2400" dirty="0"/>
              <a:t>Puedes chequearlo manualmente o escribir archivos de depuración </a:t>
            </a:r>
          </a:p>
          <a:p>
            <a:endParaRPr lang="es-ES" sz="2400" dirty="0"/>
          </a:p>
          <a:p>
            <a:r>
              <a:rPr lang="es-ES" sz="2400" dirty="0"/>
              <a:t>En Python, el proceso de escribir código y depuración es similar a Java</a:t>
            </a:r>
            <a:endParaRPr lang="es-419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CEC1CCAB-DE30-E9BF-0DC8-BD182D0CA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1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B012-4D5C-DA68-9C59-DA209CC8C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419" dirty="0"/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00A260-35C4-F55E-9A7B-36EC9ABA69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0393"/>
                <a:ext cx="10515600" cy="2765035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419" sz="1800" b="1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Chequeo de igualdad </a:t>
                </a:r>
                <a:endParaRPr lang="en-GB" sz="18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419" sz="18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Supongamos que queremos chequear si es verdad o falso que el cuadrado de la suma es igual a la suma de los cuadrados con respecto a un par de enteros </a:t>
                </a:r>
                <a:r>
                  <a:rPr lang="es-419" sz="1800" i="1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 </a:t>
                </a:r>
                <a:r>
                  <a:rPr lang="es-419" sz="18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y </a:t>
                </a:r>
                <a:r>
                  <a:rPr lang="es-419" sz="1800" i="1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b.</a:t>
                </a:r>
                <a:r>
                  <a:rPr lang="es-419" sz="18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Por ejemplo:</a:t>
                </a:r>
              </a:p>
              <a:p>
                <a:pPr algn="just">
                  <a:lnSpc>
                    <a:spcPct val="110000"/>
                  </a:lnSpc>
                  <a:spcAft>
                    <a:spcPts val="800"/>
                  </a:spcAft>
                </a:pPr>
                <a:r>
                  <a:rPr lang="es-419" sz="18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419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s-419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=18, </m:t>
                    </m:r>
                    <m:r>
                      <a:rPr lang="es-419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s-419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=19;</m:t>
                    </m:r>
                  </m:oMath>
                </a14:m>
                <a:endParaRPr lang="en-GB" sz="1800" i="1" dirty="0"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s-419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s-419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=2, </m:t>
                    </m:r>
                    <m:r>
                      <a:rPr lang="es-419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s-419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=2; </m:t>
                    </m:r>
                  </m:oMath>
                </a14:m>
                <a:endParaRPr lang="en-GB" sz="1800" i="1" dirty="0"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s-419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s-419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 3, </m:t>
                    </m:r>
                    <m:r>
                      <a:rPr lang="es-419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s-419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 0. </m:t>
                    </m:r>
                  </m:oMath>
                </a14:m>
                <a:endParaRPr lang="en-GB" sz="18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GB" sz="18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s-419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00A260-35C4-F55E-9A7B-36EC9ABA69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0393"/>
                <a:ext cx="10515600" cy="2765035"/>
              </a:xfrm>
              <a:blipFill>
                <a:blip r:embed="rId2"/>
                <a:stretch>
                  <a:fillRect l="-290" t="-1104" r="-348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ED65E8E-89E2-CE5D-1011-84E0155ECE30}"/>
              </a:ext>
            </a:extLst>
          </p:cNvPr>
          <p:cNvSpPr txBox="1"/>
          <p:nvPr/>
        </p:nvSpPr>
        <p:spPr>
          <a:xfrm>
            <a:off x="3047223" y="5950211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¿qué tal si quere</a:t>
            </a:r>
            <a:r>
              <a:rPr lang="es-419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mos saber si el cubo </a:t>
            </a:r>
            <a:r>
              <a:rPr lang="es-419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 la suma es igual a la suma de los cubos para los enteros mencionados?</a:t>
            </a:r>
            <a:endParaRPr lang="es-419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176F8A-4ACB-B3B6-E6F9-4EC4EFA78E40}"/>
                  </a:ext>
                </a:extLst>
              </p14:cNvPr>
              <p14:cNvContentPartPr/>
              <p14:nvPr/>
            </p14:nvContentPartPr>
            <p14:xfrm>
              <a:off x="5118120" y="1720800"/>
              <a:ext cx="6102720" cy="3435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176F8A-4ACB-B3B6-E6F9-4EC4EFA78E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08760" y="1711440"/>
                <a:ext cx="6121440" cy="345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499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A3AA-2C5B-43E8-D14A-39B02E78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Bibliografía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7E90-2167-0A71-6F9D-F4693C293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419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Textos a consultar:</a:t>
            </a:r>
            <a:endParaRPr lang="en-GB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Capítulo</a:t>
            </a:r>
            <a:r>
              <a:rPr lang="en-GB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3, </a:t>
            </a:r>
            <a:r>
              <a:rPr lang="en-GB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sección</a:t>
            </a:r>
            <a:r>
              <a:rPr lang="en-GB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3.7 de Introduction to Programming Using Java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  <a:hlinkClick r:id="rId2"/>
              </a:rPr>
              <a:t>http://math.hws.edu/javanotes/index.html</a:t>
            </a:r>
            <a:endParaRPr lang="en-GB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Capítulo</a:t>
            </a:r>
            <a:r>
              <a:rPr lang="en-GB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8 de Introduction to Programming Using Java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  <a:hlinkClick r:id="rId2"/>
              </a:rPr>
              <a:t>http://math.hws.edu/javanotes/index.html</a:t>
            </a:r>
            <a:endParaRPr lang="en-GB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636342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C0AF-EA8F-8736-16CC-339F18265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Ejercicios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9EA4-FD8F-35CA-8E14-FAA28E8BD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419" sz="1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Algunos ejercicios son traducidos desde: </a:t>
            </a:r>
            <a:r>
              <a:rPr lang="es-419" sz="1800" b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  <a:hlinkClick r:id="rId2"/>
              </a:rPr>
              <a:t>http://www.beginwithjava.com/java/loops/questions.html</a:t>
            </a:r>
            <a:endParaRPr lang="en-GB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419" sz="1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Dado un entero m, chequea si este contiene dos dígitos, devolviendo “True”. Si tiene más dígitos imprime “tiene más de dos dígitos”. </a:t>
            </a:r>
            <a:endParaRPr lang="en-GB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419" sz="1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En java, imprime una lista de números que tú inicialices. Puedes usar un bucle mejorado. Haz lo mismo en Python, pero sin un bucle. </a:t>
            </a:r>
            <a:endParaRPr lang="en-GB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419" sz="1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Dado una lista de enteros (</a:t>
            </a:r>
            <a:r>
              <a:rPr lang="es-419" sz="1800" b="1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e.g</a:t>
            </a:r>
            <a:r>
              <a:rPr lang="es-419" sz="1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 [3,7,5, 8, 10, 1, 4, 2], imprime con una condición cada uno de los valores de la lista elevado al cuadrado. La condición es que los valores impresos no pueden exceder 25. </a:t>
            </a:r>
            <a:endParaRPr lang="en-GB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419" sz="1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Dado una lista de caracteres (</a:t>
            </a:r>
            <a:r>
              <a:rPr lang="es-419" sz="1800" b="1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e.g</a:t>
            </a:r>
            <a:r>
              <a:rPr lang="es-419" sz="1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 [‘a’, ‘c’, ‘D’, ‘P’, ‘j’]), solo imprime los valores que están en mayúscula. </a:t>
            </a:r>
            <a:endParaRPr lang="en-GB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009077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69710-0CC8-B2FB-8257-B43D31505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5114"/>
            <a:ext cx="10515600" cy="5771849"/>
          </a:xfrm>
        </p:spPr>
        <p:txBody>
          <a:bodyPr>
            <a:normAutofit fontScale="70000" lnSpcReduction="20000"/>
          </a:bodyPr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419" sz="2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Dado un entero n, imprime una lista de números elevados al cubo, pero de orden descendiente a partir de n. </a:t>
            </a:r>
            <a:endParaRPr lang="en-GB" sz="2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419" sz="2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Dado un entero n, imprime un sucesión Fibonacci hasta el término </a:t>
            </a:r>
            <a:r>
              <a:rPr lang="es-419" sz="2800" b="1" i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n. </a:t>
            </a:r>
            <a:endParaRPr lang="en-GB" sz="2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419" sz="2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Dado un entero n, calcular la suma de la sucesión aritmética 1 + 1/2 + 1/3 +  1/4 + 1/5 +…………1/n </a:t>
            </a:r>
            <a:endParaRPr lang="en-GB" sz="2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419" sz="2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Dado un arreglo de enteros, calcula el promedio de los valores dado en este. Trata de no usar funciones externas como sum() o </a:t>
            </a:r>
            <a:r>
              <a:rPr lang="es-419" sz="2800" b="1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s-419" sz="2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(). </a:t>
            </a:r>
            <a:endParaRPr lang="en-GB" sz="2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419" sz="2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Dado un entero m, imprime la siguiente estructura. Lo que está entre paréntesis no es necesario imprimir. </a:t>
            </a:r>
            <a:endParaRPr lang="en-GB" sz="2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s-419" sz="2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1111…1 (m veces)</a:t>
            </a:r>
            <a:endParaRPr lang="en-GB" sz="2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s-419" sz="2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222..2(m-1 veces)</a:t>
            </a:r>
            <a:endParaRPr lang="en-GB" sz="2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s-419" sz="2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33..3 (m-2 veces)</a:t>
            </a:r>
            <a:endParaRPr lang="en-GB" sz="2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s-419" sz="2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….</a:t>
            </a:r>
            <a:endParaRPr lang="en-GB" sz="2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s-419" sz="2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m(1 vez)</a:t>
            </a:r>
            <a:endParaRPr lang="en-GB" sz="2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601415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D1F85-5026-FC49-B697-AE06B0CDE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6222" y="4228968"/>
            <a:ext cx="3312734" cy="1141851"/>
          </a:xfrm>
          <a:noFill/>
        </p:spPr>
        <p:txBody>
          <a:bodyPr>
            <a:normAutofit/>
          </a:bodyPr>
          <a:lstStyle/>
          <a:p>
            <a:endParaRPr lang="es-419" sz="20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5A661-5A13-86B4-E604-B6F44BEC4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s-419" sz="3600" dirty="0">
                <a:solidFill>
                  <a:srgbClr val="080808"/>
                </a:solidFill>
              </a:rPr>
              <a:t>Capítulo II.V – Resolviendo diversos problemas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5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20C988C-FAAD-4B22-8BA7-6B5DEFD8D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60209-CF19-1221-C3D0-32A9BE9B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73946"/>
            <a:ext cx="5114150" cy="1325563"/>
          </a:xfrm>
        </p:spPr>
        <p:txBody>
          <a:bodyPr>
            <a:normAutofit/>
          </a:bodyPr>
          <a:lstStyle/>
          <a:p>
            <a:r>
              <a:rPr lang="es-419" dirty="0"/>
              <a:t>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AE49E-28A4-AADF-B740-5735E038F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14150" cy="4351338"/>
          </a:xfrm>
        </p:spPr>
        <p:txBody>
          <a:bodyPr>
            <a:normAutofit/>
          </a:bodyPr>
          <a:lstStyle/>
          <a:p>
            <a:r>
              <a:rPr lang="es-419" dirty="0"/>
              <a:t>Revisitar los conceptos del presente capítulo en Python</a:t>
            </a:r>
          </a:p>
          <a:p>
            <a:endParaRPr lang="es-419" dirty="0"/>
          </a:p>
          <a:p>
            <a:pPr lvl="1"/>
            <a:r>
              <a:rPr lang="es-419" dirty="0"/>
              <a:t>Identificar qué temas fueron difíciles de consolidar y practicar</a:t>
            </a:r>
          </a:p>
          <a:p>
            <a:endParaRPr lang="es-419" dirty="0"/>
          </a:p>
          <a:p>
            <a:r>
              <a:rPr lang="es-419" dirty="0"/>
              <a:t>Introducir </a:t>
            </a:r>
            <a:r>
              <a:rPr lang="es-419" dirty="0" err="1"/>
              <a:t>Jupyter</a:t>
            </a:r>
            <a:r>
              <a:rPr lang="es-419" dirty="0"/>
              <a:t> Notebook a través de Anaconda</a:t>
            </a:r>
          </a:p>
          <a:p>
            <a:endParaRPr lang="es-419" dirty="0"/>
          </a:p>
          <a:p>
            <a:endParaRPr lang="es-419" dirty="0"/>
          </a:p>
          <a:p>
            <a:endParaRPr lang="es-419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2635" y="2507215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432189" flipV="1">
            <a:off x="7537061" y="1878543"/>
            <a:ext cx="4592562" cy="45925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PY">
            <a:extLst>
              <a:ext uri="{FF2B5EF4-FFF2-40B4-BE49-F238E27FC236}">
                <a16:creationId xmlns:a16="http://schemas.microsoft.com/office/drawing/2014/main" id="{DB3BF4B9-433C-0826-2654-B95CB88A7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6085" y="533712"/>
            <a:ext cx="2271020" cy="2271020"/>
          </a:xfrm>
          <a:custGeom>
            <a:avLst/>
            <a:gdLst/>
            <a:ahLst/>
            <a:cxnLst/>
            <a:rect l="l" t="t" r="r" b="b"/>
            <a:pathLst>
              <a:path w="2185353" h="2064564">
                <a:moveTo>
                  <a:pt x="65529" y="0"/>
                </a:moveTo>
                <a:lnTo>
                  <a:pt x="2119824" y="0"/>
                </a:lnTo>
                <a:cubicBezTo>
                  <a:pt x="2156015" y="0"/>
                  <a:pt x="2185353" y="29338"/>
                  <a:pt x="2185353" y="65529"/>
                </a:cubicBezTo>
                <a:lnTo>
                  <a:pt x="2185353" y="1999035"/>
                </a:lnTo>
                <a:cubicBezTo>
                  <a:pt x="2185353" y="2035226"/>
                  <a:pt x="2156015" y="2064564"/>
                  <a:pt x="2119824" y="2064564"/>
                </a:cubicBezTo>
                <a:lnTo>
                  <a:pt x="65529" y="2064564"/>
                </a:lnTo>
                <a:cubicBezTo>
                  <a:pt x="29338" y="2064564"/>
                  <a:pt x="0" y="2035226"/>
                  <a:pt x="0" y="1999035"/>
                </a:cubicBezTo>
                <a:lnTo>
                  <a:pt x="0" y="65529"/>
                </a:lnTo>
                <a:cubicBezTo>
                  <a:pt x="0" y="29338"/>
                  <a:pt x="29338" y="0"/>
                  <a:pt x="65529" y="0"/>
                </a:cubicBezTo>
                <a:close/>
              </a:path>
            </a:pathLst>
          </a:cu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9D267DD-D15E-8F78-AE57-5486DE9C5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926" y="3205944"/>
            <a:ext cx="2987191" cy="2270266"/>
          </a:xfrm>
          <a:custGeom>
            <a:avLst/>
            <a:gdLst/>
            <a:ahLst/>
            <a:cxnLst/>
            <a:rect l="l" t="t" r="r" b="b"/>
            <a:pathLst>
              <a:path w="2185353" h="2064564">
                <a:moveTo>
                  <a:pt x="65529" y="0"/>
                </a:moveTo>
                <a:lnTo>
                  <a:pt x="2119824" y="0"/>
                </a:lnTo>
                <a:cubicBezTo>
                  <a:pt x="2156015" y="0"/>
                  <a:pt x="2185353" y="29338"/>
                  <a:pt x="2185353" y="65529"/>
                </a:cubicBezTo>
                <a:lnTo>
                  <a:pt x="2185353" y="1999035"/>
                </a:lnTo>
                <a:cubicBezTo>
                  <a:pt x="2185353" y="2035226"/>
                  <a:pt x="2156015" y="2064564"/>
                  <a:pt x="2119824" y="2064564"/>
                </a:cubicBezTo>
                <a:lnTo>
                  <a:pt x="65529" y="2064564"/>
                </a:lnTo>
                <a:cubicBezTo>
                  <a:pt x="29338" y="2064564"/>
                  <a:pt x="0" y="2035226"/>
                  <a:pt x="0" y="1999035"/>
                </a:cubicBezTo>
                <a:lnTo>
                  <a:pt x="0" y="65529"/>
                </a:lnTo>
                <a:cubicBezTo>
                  <a:pt x="0" y="29338"/>
                  <a:pt x="29338" y="0"/>
                  <a:pt x="6552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9626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E4F8-1EB4-2858-A8EE-16499C24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Problemas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68078C-C6CC-2367-3DF7-00CA0A7F4F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3134"/>
                <a:ext cx="10515600" cy="5254907"/>
              </a:xfrm>
            </p:spPr>
            <p:txBody>
              <a:bodyPr>
                <a:normAutofit/>
              </a:bodyPr>
              <a:lstStyle/>
              <a:p>
                <a:r>
                  <a:rPr lang="es-419" sz="1800" b="1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Define una función que dado un radio en decimal, este calcula el volumen de una esfera.</a:t>
                </a:r>
                <a:r>
                  <a:rPr lang="es-ES" sz="1800" b="1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La fórmula a usar es </a:t>
                </a:r>
                <a14:m>
                  <m:oMath xmlns:m="http://schemas.openxmlformats.org/officeDocument/2006/math">
                    <m:r>
                      <a:rPr lang="es-ES" sz="1800" b="1" i="1" dirty="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𝑽</m:t>
                    </m:r>
                    <m:r>
                      <a:rPr lang="es-ES" sz="1800" b="1" i="1" dirty="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ES" sz="1800" b="1" i="1" dirty="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ES" sz="1800" b="1" i="1" dirty="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r>
                          <a:rPr lang="es-ES" sz="1800" b="1" i="1" dirty="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  <m:r>
                      <a:rPr lang="es-ES" sz="1800" b="1" i="1" dirty="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𝝅</m:t>
                    </m:r>
                    <m:sSup>
                      <m:sSupPr>
                        <m:ctrlPr>
                          <a:rPr lang="es-ES" sz="1800" b="1" i="1" dirty="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sz="1800" b="1" i="1" dirty="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p>
                        <m:r>
                          <a:rPr lang="es-ES" sz="1800" b="1" i="1" dirty="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s-419" sz="1800" b="1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lvl="1"/>
                <a:r>
                  <a:rPr lang="es-419" sz="1600" b="1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Temas involucrados: manipular variables, importación de librerías, depuración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419" sz="1800" b="1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Dado un entero m, imprime la siguiente estructura. Lo que está entre paréntesis no es necesario imprimir. </a:t>
                </a:r>
                <a:endParaRPr lang="en-GB" sz="18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s-419" sz="1400" b="1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1111…1 (m veces)</a:t>
                </a:r>
                <a:endParaRPr lang="en-GB" sz="14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s-419" sz="1400" b="1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222..2(m-1 veces)</a:t>
                </a:r>
                <a:endParaRPr lang="en-GB" sz="14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s-419" sz="1400" b="1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33..3 (m-2 veces)</a:t>
                </a:r>
                <a:endParaRPr lang="en-GB" sz="14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s-419" sz="1400" b="1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….</a:t>
                </a:r>
                <a:endParaRPr lang="en-GB" sz="14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s-419" sz="1400" b="1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m(1 vez)</a:t>
                </a:r>
                <a:endParaRPr lang="en-GB" sz="14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s-419" sz="1600" b="1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Temas involucrados: manipular variables, tipos de variables, bucles</a:t>
                </a:r>
              </a:p>
              <a:p>
                <a:r>
                  <a:rPr lang="es-419" sz="1800" b="1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Dado un arreglo de enteros, calcula el promedio de los valores dado en este. Trata de no usar funciones externas como sum() o </a:t>
                </a:r>
                <a:r>
                  <a:rPr lang="es-419" sz="1800" b="1" dirty="0" err="1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len</a:t>
                </a:r>
                <a:r>
                  <a:rPr lang="es-419" sz="1800" b="1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(). </a:t>
                </a:r>
              </a:p>
              <a:p>
                <a:pPr lvl="1"/>
                <a:r>
                  <a:rPr lang="es-419" sz="1600" b="1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Temas involucrados: bucles, funciones predefinidas</a:t>
                </a:r>
                <a:endParaRPr lang="en-GB" sz="16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s-419" sz="2200" b="1" dirty="0"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endParaRPr lang="en-GB" sz="18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s-419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68078C-C6CC-2367-3DF7-00CA0A7F4F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3134"/>
                <a:ext cx="10515600" cy="5254907"/>
              </a:xfrm>
              <a:blipFill>
                <a:blip r:embed="rId2"/>
                <a:stretch>
                  <a:fillRect l="-406" t="-1160" r="-406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1692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A7341-A65C-CE70-8446-0B749E4D6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4840"/>
            <a:ext cx="10515600" cy="5575271"/>
          </a:xfrm>
        </p:spPr>
        <p:txBody>
          <a:bodyPr/>
          <a:lstStyle/>
          <a:p>
            <a:r>
              <a:rPr lang="es-419" sz="1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Dado una lista de caracteres (</a:t>
            </a:r>
            <a:r>
              <a:rPr lang="es-419" sz="1800" b="1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e.g</a:t>
            </a:r>
            <a:r>
              <a:rPr lang="es-419" sz="1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 [‘a’, ‘c’, ‘D’, ‘P’, ‘j’]), solo imprime los valores que están en mayúscula.</a:t>
            </a:r>
          </a:p>
          <a:p>
            <a:pPr lvl="1"/>
            <a:r>
              <a:rPr lang="es-419" sz="1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Temas involucrados: tipos de variables, bucles, estructuras de control</a:t>
            </a:r>
          </a:p>
          <a:p>
            <a:pPr lvl="1"/>
            <a:endParaRPr lang="es-419" sz="18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s-419" sz="18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s-419" sz="1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Dado un entero m, chequea si este contiene dos dígitos, devolviendo “tiene 2 dígitos”. Si tiene más dígitos imprime “tiene más de dos dígitos”. </a:t>
            </a:r>
            <a:r>
              <a:rPr lang="es-419" sz="1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Si tiene solo un dígito, imprime “solo tiene un dígito”. </a:t>
            </a:r>
            <a:endParaRPr lang="en-GB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s-419" sz="1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Temas involucrados: tipos de variables, estructuras de control</a:t>
            </a:r>
          </a:p>
          <a:p>
            <a:pPr lvl="1"/>
            <a:endParaRPr lang="es-419" sz="16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s-419" sz="16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s-ES" sz="1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Chequea si una lista es palíndroma, lo cual significa que la lista es igual tanto si lo vez de izquierda a derecha o viceversa. </a:t>
            </a:r>
          </a:p>
          <a:p>
            <a:pPr lvl="1"/>
            <a:r>
              <a:rPr lang="es-419" sz="1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Temas involucrados: variables, estructuras de control, bucles, depuración</a:t>
            </a:r>
          </a:p>
          <a:p>
            <a:pPr lvl="1"/>
            <a:endParaRPr lang="en-GB" sz="14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GB" sz="14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GB" sz="14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s-419" sz="1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Dado un entero n, imprime un sucesión Fibonacci hasta el término </a:t>
            </a:r>
            <a:r>
              <a:rPr lang="es-419" sz="1800" b="1" i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n. </a:t>
            </a:r>
          </a:p>
          <a:p>
            <a:pPr lvl="1"/>
            <a:r>
              <a:rPr lang="es-419" sz="14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Temas involucrados: bucles, depuración</a:t>
            </a:r>
          </a:p>
          <a:p>
            <a:pPr lvl="1"/>
            <a:endParaRPr lang="en-GB" sz="14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GB" sz="18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17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74F4-EABE-EB49-8DB4-75236C03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Referencias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8DFBD-42E4-F3F4-4E66-507BC4590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sz="1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Si quieres más ejercicios puedes revisar </a:t>
            </a:r>
            <a:r>
              <a:rPr lang="es-419" sz="1800" b="1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HackerRank</a:t>
            </a:r>
            <a:r>
              <a:rPr lang="es-419" sz="1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s-419" sz="1800" b="1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LeetCode</a:t>
            </a:r>
            <a:r>
              <a:rPr lang="es-419" sz="1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o cualquier otro sitio web que encuentres</a:t>
            </a:r>
          </a:p>
          <a:p>
            <a:endParaRPr lang="es-419" sz="18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s-419" sz="1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Algunos ejercicios son traducidos desde el libro Python </a:t>
            </a:r>
            <a:r>
              <a:rPr lang="es-419" sz="1800" b="1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Programming</a:t>
            </a:r>
            <a:r>
              <a:rPr lang="es-419" sz="1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de John M. </a:t>
            </a:r>
            <a:r>
              <a:rPr lang="es-419" sz="1800" b="1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Zelle</a:t>
            </a:r>
            <a:r>
              <a:rPr lang="es-419" sz="1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y desde el sitio web: </a:t>
            </a:r>
            <a:r>
              <a:rPr lang="es-419" sz="1800" b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  <a:hlinkClick r:id="rId2"/>
              </a:rPr>
              <a:t>http://www.beginwithjava.com/java/loops/questions.html</a:t>
            </a:r>
            <a:endParaRPr lang="es-419" sz="1800" b="1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419" sz="1800" b="1" u="sng" dirty="0">
              <a:solidFill>
                <a:srgbClr val="0563C1"/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419" sz="1800" b="1" u="sng" dirty="0">
              <a:solidFill>
                <a:srgbClr val="0563C1"/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419" sz="1800" b="1" u="sng" dirty="0">
              <a:solidFill>
                <a:srgbClr val="0563C1"/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419" sz="1800" b="1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419" sz="1800" b="1" u="sng" dirty="0">
              <a:solidFill>
                <a:srgbClr val="0563C1"/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s-419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3293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1FAEC61-644D-CD63-2CEC-093959E70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7832"/>
                <a:ext cx="6038461" cy="4609131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419" sz="2500" i="1" smtClean="0">
                          <a:effectLst/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𝑐𝑜𝑛𝑠𝑡𝑟𝑢𝑐𝑡𝑜𝑟</m:t>
                      </m:r>
                      <m:r>
                        <a:rPr lang="es-419" sz="25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s-419" sz="2500" i="1">
                          <a:effectLst/>
                          <a:highlight>
                            <a:srgbClr val="00FF00"/>
                          </a:highlight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𝑚𝑜𝑑𝑖𝑓𝑖𝑐𝑎𝑑𝑜𝑟</m:t>
                      </m:r>
                      <m:r>
                        <a:rPr lang="es-419" sz="25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s-419" sz="2500" i="1">
                          <a:effectLst/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𝑡𝑖𝑝𝑜</m:t>
                      </m:r>
                      <m:r>
                        <a:rPr lang="es-419" sz="2500" i="1">
                          <a:effectLst/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s-419" sz="2500" i="1">
                          <a:effectLst/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𝑣𝑎𝑟</m:t>
                      </m:r>
                      <m:r>
                        <a:rPr lang="es-419" sz="2500" i="1">
                          <a:effectLst/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s-419" sz="2500" i="1">
                          <a:effectLst/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𝑒𝑔𝑟𝑒𝑠𝑎𝑑𝑜</m:t>
                      </m:r>
                      <m:r>
                        <a:rPr lang="es-419" sz="2500" i="1">
                          <a:effectLst/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s-419" sz="2500" i="1">
                          <a:effectLst/>
                          <a:highlight>
                            <a:srgbClr val="C0C0C0"/>
                          </a:highlight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𝑛𝑜𝑚𝑏𝑟𝑒</m:t>
                      </m:r>
                      <m:r>
                        <a:rPr lang="es-419" sz="2500" i="1">
                          <a:effectLst/>
                          <a:highlight>
                            <a:srgbClr val="C0C0C0"/>
                          </a:highlight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s-419" sz="2500" i="1">
                          <a:effectLst/>
                          <a:highlight>
                            <a:srgbClr val="C0C0C0"/>
                          </a:highlight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𝑓𝑢𝑛𝑐𝑖𝑜𝑛</m:t>
                      </m:r>
                      <m:r>
                        <a:rPr lang="es-419" sz="25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sz="2500" b="0" i="1" smtClean="0">
                          <a:effectLst/>
                          <a:highlight>
                            <a:srgbClr val="FF00FF"/>
                          </a:highlight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𝑡𝑖𝑝𝑜</m:t>
                      </m:r>
                      <m:r>
                        <a:rPr lang="en-GB" sz="2500" b="0" i="1" smtClean="0">
                          <a:effectLst/>
                          <a:highlight>
                            <a:srgbClr val="FF00FF"/>
                          </a:highlight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GB" sz="2500" b="0" i="1" smtClean="0">
                          <a:effectLst/>
                          <a:highlight>
                            <a:srgbClr val="FF00FF"/>
                          </a:highlight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𝑣𝑎𝑟</m:t>
                      </m:r>
                      <m:r>
                        <a:rPr lang="es-419" sz="2500" i="1" smtClean="0">
                          <a:effectLst/>
                          <a:highlight>
                            <a:srgbClr val="FF00FF"/>
                          </a:highlight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s-419" sz="2500" i="1" smtClean="0">
                          <a:effectLst/>
                          <a:highlight>
                            <a:srgbClr val="FF00FF"/>
                          </a:highlight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𝑖𝑛𝑔𝑟𝑒𝑠𝑜𝑠</m:t>
                      </m:r>
                      <m:r>
                        <a:rPr lang="es-419" sz="25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){</m:t>
                      </m:r>
                    </m:oMath>
                  </m:oMathPara>
                </a14:m>
                <a:endParaRPr lang="en-GB" sz="25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s-419" sz="2500" i="1" dirty="0"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419" sz="25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s-419" sz="25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í</m:t>
                      </m:r>
                      <m:r>
                        <a:rPr lang="es-419" sz="25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𝑛𝑒𝑎𝑠</m:t>
                      </m:r>
                      <m:r>
                        <a:rPr lang="es-419" sz="25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419" sz="25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𝑑𝑒</m:t>
                      </m:r>
                      <m:r>
                        <a:rPr lang="es-419" sz="25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419" sz="25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s-419" sz="25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ó</m:t>
                      </m:r>
                      <m:r>
                        <a:rPr lang="es-419" sz="25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𝑑𝑖𝑔𝑜</m:t>
                      </m:r>
                      <m:r>
                        <a:rPr lang="es-419" sz="25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; </m:t>
                      </m:r>
                    </m:oMath>
                  </m:oMathPara>
                </a14:m>
                <a:endParaRPr lang="es-419" sz="2500" i="1" dirty="0"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br>
                  <a:rPr lang="es-419" sz="2500" i="1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419" sz="25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return</m:t>
                      </m:r>
                      <m:r>
                        <a:rPr lang="es-419" sz="25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s-419" sz="25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𝑒𝑔𝑟𝑒𝑠𝑜</m:t>
                      </m:r>
                      <m:r>
                        <a:rPr lang="es-419" sz="25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}</m:t>
                      </m:r>
                    </m:oMath>
                  </m:oMathPara>
                </a14:m>
                <a:endParaRPr lang="en-GB" sz="25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GB" sz="21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l">
                  <a:lnSpc>
                    <a:spcPts val="1650"/>
                  </a:lnSpc>
                  <a:spcAft>
                    <a:spcPts val="800"/>
                  </a:spcAft>
                  <a:buNone/>
                </a:pPr>
                <a:r>
                  <a:rPr lang="es-419" sz="2500" dirty="0" err="1">
                    <a:solidFill>
                      <a:srgbClr val="4B69C6"/>
                    </a:solidFill>
                    <a:effectLst/>
                    <a:highlight>
                      <a:srgbClr val="FFFF00"/>
                    </a:highlight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public</a:t>
                </a:r>
                <a:r>
                  <a:rPr lang="es-419" sz="250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s-419" sz="2500" dirty="0" err="1">
                    <a:solidFill>
                      <a:srgbClr val="4B69C6"/>
                    </a:solidFill>
                    <a:effectLst/>
                    <a:highlight>
                      <a:srgbClr val="00FF00"/>
                    </a:highlight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static</a:t>
                </a:r>
                <a:r>
                  <a:rPr lang="es-419" sz="250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s-419" sz="2500" dirty="0" err="1">
                    <a:solidFill>
                      <a:srgbClr val="7A3E9D"/>
                    </a:solidFill>
                    <a:effectLst/>
                    <a:highlight>
                      <a:srgbClr val="00FFFF"/>
                    </a:highlight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double</a:t>
                </a:r>
                <a:r>
                  <a:rPr lang="es-419" sz="250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s-419" sz="2500" b="1" dirty="0" err="1">
                    <a:solidFill>
                      <a:srgbClr val="AA3731"/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miFuncion</a:t>
                </a:r>
                <a:r>
                  <a:rPr lang="es-419" sz="250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s-419" sz="2500" dirty="0" err="1">
                    <a:solidFill>
                      <a:schemeClr val="bg1"/>
                    </a:solidFill>
                    <a:effectLst/>
                    <a:highlight>
                      <a:srgbClr val="FF00FF"/>
                    </a:highlight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tipo_var</a:t>
                </a:r>
                <a:r>
                  <a:rPr lang="es-419" sz="2500" dirty="0">
                    <a:solidFill>
                      <a:schemeClr val="bg1"/>
                    </a:solidFill>
                    <a:effectLst/>
                    <a:highlight>
                      <a:srgbClr val="FF00FF"/>
                    </a:highlight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s-419" sz="2500" dirty="0" err="1">
                    <a:solidFill>
                      <a:schemeClr val="bg1"/>
                    </a:solidFill>
                    <a:effectLst/>
                    <a:highlight>
                      <a:srgbClr val="FF00FF"/>
                    </a:highlight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nombre_var</a:t>
                </a:r>
                <a:r>
                  <a:rPr lang="es-419" sz="2500" dirty="0">
                    <a:solidFill>
                      <a:schemeClr val="bg1"/>
                    </a:solidFill>
                    <a:effectLst/>
                    <a:highlight>
                      <a:srgbClr val="FF00FF"/>
                    </a:highlight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 ... </a:t>
                </a:r>
                <a:r>
                  <a:rPr lang="es-419" sz="250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s-419" sz="250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s-419" sz="250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endParaRPr lang="en-GB" sz="25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l">
                  <a:lnSpc>
                    <a:spcPts val="1650"/>
                  </a:lnSpc>
                  <a:spcAft>
                    <a:spcPts val="800"/>
                  </a:spcAft>
                  <a:buNone/>
                </a:pPr>
                <a:r>
                  <a:rPr lang="es-419" sz="250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       líneas de código</a:t>
                </a:r>
                <a:r>
                  <a:rPr lang="es-419" sz="2500" dirty="0">
                    <a:solidFill>
                      <a:srgbClr val="7A3E9D"/>
                    </a:solidFill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GB" sz="25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l">
                  <a:lnSpc>
                    <a:spcPts val="1650"/>
                  </a:lnSpc>
                  <a:spcAft>
                    <a:spcPts val="800"/>
                  </a:spcAft>
                  <a:buNone/>
                </a:pPr>
                <a:r>
                  <a:rPr lang="es-419" sz="250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       </a:t>
                </a:r>
                <a:r>
                  <a:rPr lang="es-419" sz="2500" dirty="0" err="1">
                    <a:solidFill>
                      <a:srgbClr val="4B69C6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return</a:t>
                </a:r>
                <a:r>
                  <a:rPr lang="es-419" sz="250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s-419" sz="2500" dirty="0">
                    <a:solidFill>
                      <a:srgbClr val="7A3E9D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egreso</a:t>
                </a:r>
                <a:r>
                  <a:rPr lang="es-419" sz="250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GB" sz="25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l">
                  <a:lnSpc>
                    <a:spcPts val="1650"/>
                  </a:lnSpc>
                  <a:spcAft>
                    <a:spcPts val="800"/>
                  </a:spcAft>
                  <a:buNone/>
                </a:pPr>
                <a:r>
                  <a:rPr lang="es-419" sz="250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   </a:t>
                </a:r>
                <a:r>
                  <a:rPr lang="es-419" sz="250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en-GB" sz="25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s-419" sz="18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GB" sz="18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s-419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1FAEC61-644D-CD63-2CEC-093959E70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7832"/>
                <a:ext cx="6038461" cy="4609131"/>
              </a:xfrm>
              <a:blipFill>
                <a:blip r:embed="rId2"/>
                <a:stretch>
                  <a:fillRect l="-101" r="-707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5">
                <a:extLst>
                  <a:ext uri="{FF2B5EF4-FFF2-40B4-BE49-F238E27FC236}">
                    <a16:creationId xmlns:a16="http://schemas.microsoft.com/office/drawing/2014/main" id="{2BC5D678-BE69-8107-0F50-28CD192319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6661" y="1825625"/>
                <a:ext cx="3872204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80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1800">
                              <a:effectLst/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def</m:t>
                          </m:r>
                        </m:fName>
                        <m:e>
                          <m:r>
                            <a:rPr lang="es-419" sz="1800" i="1">
                              <a:effectLst/>
                              <a:highlight>
                                <a:srgbClr val="C0C0C0"/>
                              </a:highlight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𝑛𝑜𝑚𝑏𝑟𝑒</m:t>
                          </m:r>
                          <m:r>
                            <a:rPr lang="es-419" sz="1800" i="1">
                              <a:effectLst/>
                              <a:highlight>
                                <a:srgbClr val="C0C0C0"/>
                              </a:highlight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_</m:t>
                          </m:r>
                          <m:r>
                            <a:rPr lang="es-419" sz="1800" i="1">
                              <a:effectLst/>
                              <a:highlight>
                                <a:srgbClr val="C0C0C0"/>
                              </a:highlight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𝑓𝑢𝑛</m:t>
                          </m:r>
                        </m:e>
                      </m:func>
                      <m:r>
                        <a:rPr lang="es-419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419" sz="1800" i="1" smtClean="0">
                              <a:solidFill>
                                <a:schemeClr val="bg1"/>
                              </a:solidFill>
                              <a:effectLst/>
                              <a:highlight>
                                <a:srgbClr val="FF00FF"/>
                              </a:highlight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𝑖𝑛𝑔𝑟𝑒𝑠𝑜𝑠</m:t>
                          </m:r>
                        </m:e>
                      </m:d>
                      <m:r>
                        <a:rPr lang="es-419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es-419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s-419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s-419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í</m:t>
                      </m:r>
                      <m:r>
                        <a:rPr lang="es-419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𝑛𝑒𝑎𝑠</m:t>
                      </m:r>
                      <m:r>
                        <a:rPr lang="es-419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419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𝑑𝑒</m:t>
                      </m:r>
                      <m:r>
                        <a:rPr lang="es-419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419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𝑐𝑜𝑑𝑖𝑔𝑜</m:t>
                      </m:r>
                    </m:oMath>
                    <m:oMath xmlns:m="http://schemas.openxmlformats.org/officeDocument/2006/math">
                      <m:r>
                        <a:rPr lang="es-419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           </m:t>
                      </m:r>
                      <m:r>
                        <m:rPr>
                          <m:sty m:val="p"/>
                        </m:rPr>
                        <a:rPr lang="es-419" sz="18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return</m:t>
                      </m:r>
                      <m:r>
                        <a:rPr lang="es-419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419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𝑒𝑔𝑟𝑒𝑠𝑜</m:t>
                      </m:r>
                    </m:oMath>
                  </m:oMathPara>
                </a14:m>
                <a:endParaRPr lang="en-GB" sz="18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None/>
                </a:pPr>
                <a:endParaRPr lang="en-GB" sz="1400" dirty="0"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s-419" sz="18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        </a:t>
                </a:r>
                <a:r>
                  <a:rPr lang="en-GB" sz="1200" b="0" dirty="0">
                    <a:solidFill>
                      <a:srgbClr val="7A3E9D"/>
                    </a:solidFill>
                    <a:effectLst/>
                    <a:highlight>
                      <a:srgbClr val="00FF00"/>
                    </a:highlight>
                    <a:latin typeface="Consolas" panose="020B0609020204030204" pitchFamily="49" charset="0"/>
                  </a:rPr>
                  <a:t>def</a:t>
                </a:r>
                <a:r>
                  <a:rPr lang="en-GB" sz="1200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GB" sz="1200" b="1" dirty="0" err="1">
                    <a:solidFill>
                      <a:srgbClr val="AA3731"/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</a:rPr>
                  <a:t>miFunci</a:t>
                </a:r>
                <a:r>
                  <a:rPr lang="en-GB" sz="1200" b="1" dirty="0" err="1">
                    <a:solidFill>
                      <a:srgbClr val="AA3731"/>
                    </a:solidFill>
                    <a:highlight>
                      <a:srgbClr val="C0C0C0"/>
                    </a:highlight>
                    <a:latin typeface="Consolas" panose="020B0609020204030204" pitchFamily="49" charset="0"/>
                  </a:rPr>
                  <a:t>on</a:t>
                </a:r>
                <a:r>
                  <a:rPr lang="en-GB" sz="1200" b="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GB" sz="1200" b="0" dirty="0" err="1">
                    <a:solidFill>
                      <a:schemeClr val="bg1"/>
                    </a:solidFill>
                    <a:effectLst/>
                    <a:highlight>
                      <a:srgbClr val="FF00FF"/>
                    </a:highlight>
                    <a:latin typeface="Consolas" panose="020B0609020204030204" pitchFamily="49" charset="0"/>
                  </a:rPr>
                  <a:t>ingreso</a:t>
                </a:r>
                <a:r>
                  <a:rPr lang="en-GB" sz="1200" b="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</a:rPr>
                  <a:t>):</a:t>
                </a:r>
                <a:endParaRPr lang="en-GB" sz="12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0" indent="0" algn="l">
                  <a:lnSpc>
                    <a:spcPts val="1650"/>
                  </a:lnSpc>
                  <a:spcAft>
                    <a:spcPts val="800"/>
                  </a:spcAft>
                  <a:buNone/>
                </a:pPr>
                <a:r>
                  <a:rPr lang="en-GB" sz="1200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          </a:t>
                </a:r>
                <a:r>
                  <a:rPr lang="es-419" sz="120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líneas de código</a:t>
                </a:r>
                <a:r>
                  <a:rPr lang="es-419" sz="1200" dirty="0">
                    <a:solidFill>
                      <a:srgbClr val="7A3E9D"/>
                    </a:solidFill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GB" sz="12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1200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           </a:t>
                </a:r>
                <a:r>
                  <a:rPr lang="en-GB" sz="1200" b="0" dirty="0">
                    <a:solidFill>
                      <a:srgbClr val="4B69C6"/>
                    </a:solidFill>
                    <a:effectLst/>
                    <a:latin typeface="Consolas" panose="020B0609020204030204" pitchFamily="49" charset="0"/>
                  </a:rPr>
                  <a:t>return</a:t>
                </a:r>
                <a:r>
                  <a:rPr lang="en-GB" sz="1200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GB" sz="1200" b="0" dirty="0" err="1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egreso</a:t>
                </a:r>
                <a:r>
                  <a:rPr lang="en-GB" sz="1200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None/>
                </a:pPr>
                <a:endParaRPr lang="en-GB" sz="1800" dirty="0"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s-419" dirty="0"/>
              </a:p>
            </p:txBody>
          </p:sp>
        </mc:Choice>
        <mc:Fallback xmlns="">
          <p:sp>
            <p:nvSpPr>
              <p:cNvPr id="14" name="Content Placeholder 5">
                <a:extLst>
                  <a:ext uri="{FF2B5EF4-FFF2-40B4-BE49-F238E27FC236}">
                    <a16:creationId xmlns:a16="http://schemas.microsoft.com/office/drawing/2014/main" id="{2BC5D678-BE69-8107-0F50-28CD19231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661" y="1825625"/>
                <a:ext cx="3872204" cy="4351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1468222F-82CF-FA89-2A42-4480BF1FC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714" y="3831580"/>
            <a:ext cx="2463039" cy="1642026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FC30CE49-14D4-D2C6-A582-8CA1D522B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588" y="4652593"/>
            <a:ext cx="2668024" cy="13340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FBE4F83-9C77-8025-71AA-12280CC89135}"/>
              </a:ext>
            </a:extLst>
          </p:cNvPr>
          <p:cNvSpPr txBox="1"/>
          <p:nvPr/>
        </p:nvSpPr>
        <p:spPr>
          <a:xfrm>
            <a:off x="956531" y="5513296"/>
            <a:ext cx="6102220" cy="773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419" sz="1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Si tienes la curiosidad de explorar cuál es la diferencia entre funciones estáticas y no-estáticas puedes visitar: </a:t>
            </a:r>
            <a:r>
              <a:rPr lang="es-419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  <a:hlinkClick r:id="rId6"/>
              </a:rPr>
              <a:t>https://www.geeksforgeeks.org/difference-between-static-and-non-static-method-in-java/</a:t>
            </a:r>
            <a:endParaRPr lang="en-GB" sz="14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7133E96-B8A5-D504-0002-22A871AA5E04}"/>
                  </a:ext>
                </a:extLst>
              </p14:cNvPr>
              <p14:cNvContentPartPr/>
              <p14:nvPr/>
            </p14:nvContentPartPr>
            <p14:xfrm>
              <a:off x="1390680" y="1104840"/>
              <a:ext cx="5950440" cy="4692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7133E96-B8A5-D504-0002-22A871AA5E0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81320" y="1095480"/>
                <a:ext cx="5969160" cy="471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670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5E3F-A3CB-E2BE-5A25-4EB6BE5A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ES" dirty="0"/>
              <a:t>Ejercicios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59294-DB0F-E07C-7803-34BB010A5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183"/>
            <a:ext cx="10515600" cy="6624735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endParaRPr lang="es-ES" dirty="0"/>
          </a:p>
          <a:p>
            <a:pPr marL="0" indent="0" algn="just">
              <a:lnSpc>
                <a:spcPct val="170000"/>
              </a:lnSpc>
              <a:buNone/>
            </a:pPr>
            <a:r>
              <a:rPr lang="es-ES" dirty="0"/>
              <a:t>1.	Define una función que chequea si un entero es divisible para 2 (usa módulo %)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s-ES" dirty="0"/>
              <a:t>2.	Define una función que dado un decimal que equivale a la temperatura en </a:t>
            </a:r>
            <a:r>
              <a:rPr lang="es-ES" dirty="0" err="1"/>
              <a:t>Farenheit</a:t>
            </a:r>
            <a:r>
              <a:rPr lang="es-ES" dirty="0"/>
              <a:t>, esta lo convierte en Celsius.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s-ES" dirty="0"/>
              <a:t>3.	Define una función que en primer lugar imprime una introducción al programa (tú decides qué mensaje  imprimir). Este programa calcula el promedio de 5 decimales. 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s-ES" dirty="0"/>
              <a:t>4.	Define una función que toma una cadena como entrada e imprime los versos de la canción de cumpleaños con el nombre indicado por la cadena.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s-ES" dirty="0"/>
              <a:t>5.	Define una función que toma un entero n y obtiene el término en la posición n de una sucesión Fibonacci.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s-ES" dirty="0"/>
              <a:t>6.	Define una función que dado un entero no negativo m imprime la siguiente estructura piramidal:</a:t>
            </a:r>
          </a:p>
          <a:p>
            <a:pPr marL="914400" lvl="2" indent="0" algn="just">
              <a:lnSpc>
                <a:spcPct val="120000"/>
              </a:lnSpc>
              <a:buNone/>
            </a:pPr>
            <a:r>
              <a:rPr lang="es-ES" dirty="0"/>
              <a:t>1</a:t>
            </a:r>
          </a:p>
          <a:p>
            <a:pPr marL="914400" lvl="2" indent="0" algn="just">
              <a:lnSpc>
                <a:spcPct val="120000"/>
              </a:lnSpc>
              <a:buNone/>
            </a:pPr>
            <a:r>
              <a:rPr lang="es-ES" dirty="0"/>
              <a:t>22</a:t>
            </a:r>
          </a:p>
          <a:p>
            <a:pPr marL="914400" lvl="2" indent="0" algn="just">
              <a:lnSpc>
                <a:spcPct val="120000"/>
              </a:lnSpc>
              <a:buNone/>
            </a:pPr>
            <a:r>
              <a:rPr lang="es-ES" dirty="0"/>
              <a:t>333</a:t>
            </a:r>
          </a:p>
          <a:p>
            <a:pPr marL="914400" lvl="2" indent="0" algn="just">
              <a:lnSpc>
                <a:spcPct val="120000"/>
              </a:lnSpc>
              <a:buNone/>
            </a:pPr>
            <a:r>
              <a:rPr lang="es-ES" dirty="0"/>
              <a:t>4444</a:t>
            </a:r>
          </a:p>
          <a:p>
            <a:pPr marL="914400" lvl="2" indent="0" algn="just">
              <a:lnSpc>
                <a:spcPct val="120000"/>
              </a:lnSpc>
              <a:buNone/>
            </a:pPr>
            <a:r>
              <a:rPr lang="es-ES" dirty="0"/>
              <a:t>….</a:t>
            </a:r>
          </a:p>
          <a:p>
            <a:pPr marL="914400" lvl="2" indent="0" algn="just">
              <a:lnSpc>
                <a:spcPct val="120000"/>
              </a:lnSpc>
              <a:buNone/>
            </a:pPr>
            <a:r>
              <a:rPr lang="es-ES" dirty="0" err="1"/>
              <a:t>mmmmm</a:t>
            </a:r>
            <a:r>
              <a:rPr lang="es-ES" dirty="0"/>
              <a:t>..mm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s-ES" dirty="0"/>
              <a:t>7.	Dado una lista de números a = [0, 1, 2, … 10] y b = [0, 1, 2… 10], define una función que me dice qué pares de números (a, b) respetan la siguiente igualdad a = 2b + 1</a:t>
            </a:r>
          </a:p>
          <a:p>
            <a:pPr algn="just">
              <a:lnSpc>
                <a:spcPct val="170000"/>
              </a:lnSpc>
            </a:pPr>
            <a:endParaRPr lang="es-ES" dirty="0"/>
          </a:p>
          <a:p>
            <a:pPr algn="just">
              <a:lnSpc>
                <a:spcPct val="170000"/>
              </a:lnSpc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79107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B3AC-8C9B-3CEE-0CC6-92B0EBA2F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Resumen</a:t>
            </a:r>
            <a:r>
              <a:rPr lang="en-GB" dirty="0"/>
              <a:t>: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5C92D-38B5-AE5E-01E9-71A04AB3D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2457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419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Una función es parte integral del arte programar: saber programar es saber definir funciones</a:t>
            </a:r>
            <a:endParaRPr lang="en-GB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419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Una función generaliza procesos y simplifica código</a:t>
            </a:r>
            <a:endParaRPr lang="en-GB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419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Varias funciones ayudan a resolver subproblemas de un problema general.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s-419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419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s-419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B9A784-B908-129C-FAC7-A10666362AB2}"/>
              </a:ext>
            </a:extLst>
          </p:cNvPr>
          <p:cNvSpPr txBox="1">
            <a:spLocks/>
          </p:cNvSpPr>
          <p:nvPr/>
        </p:nvSpPr>
        <p:spPr>
          <a:xfrm>
            <a:off x="838200" y="31580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Bibliografía</a:t>
            </a:r>
            <a:r>
              <a:rPr lang="en-GB" dirty="0"/>
              <a:t>:</a:t>
            </a:r>
            <a:endParaRPr lang="es-419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6266D1-8473-573D-8650-99F39FCB2D7A}"/>
              </a:ext>
            </a:extLst>
          </p:cNvPr>
          <p:cNvSpPr txBox="1">
            <a:spLocks/>
          </p:cNvSpPr>
          <p:nvPr/>
        </p:nvSpPr>
        <p:spPr>
          <a:xfrm>
            <a:off x="838200" y="4209063"/>
            <a:ext cx="10515600" cy="2242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419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Textos: 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s-419" sz="1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Capítulo 6.2 en adelante de Python </a:t>
            </a:r>
            <a:r>
              <a:rPr lang="es-419" sz="1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Programming</a:t>
            </a:r>
            <a:r>
              <a:rPr lang="es-419" sz="1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por John M. </a:t>
            </a:r>
            <a:r>
              <a:rPr lang="es-419" sz="1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Zelle</a:t>
            </a:r>
            <a:r>
              <a:rPr lang="es-419" sz="1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en </a:t>
            </a:r>
            <a:r>
              <a:rPr lang="es-419" sz="1800" b="1" u="sng" dirty="0">
                <a:solidFill>
                  <a:srgbClr val="0563C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  <a:hlinkClick r:id="rId2"/>
              </a:rPr>
              <a:t>http://ce.sharif.edu/courses/97-98/1/ce153-12/resources/root/Text%20Books/An%20Introduction%20to%20Computer%20Science.pdf</a:t>
            </a:r>
            <a:r>
              <a:rPr lang="es-419" sz="1800" b="1" u="sng" dirty="0">
                <a:solidFill>
                  <a:srgbClr val="0563C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s-419" sz="1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Capítulo 2 de </a:t>
            </a:r>
            <a:r>
              <a:rPr lang="es-419" sz="1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Introduction</a:t>
            </a:r>
            <a:r>
              <a:rPr lang="es-419" sz="1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s-419" sz="1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es-419" sz="1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s-419" sz="1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Programming</a:t>
            </a:r>
            <a:r>
              <a:rPr lang="es-419" sz="1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s-419" sz="1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Using</a:t>
            </a:r>
            <a:r>
              <a:rPr lang="es-419" sz="1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Java en </a:t>
            </a:r>
            <a:r>
              <a:rPr lang="es-419" sz="1800" b="1" u="sng" dirty="0">
                <a:solidFill>
                  <a:srgbClr val="0563C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  <a:hlinkClick r:id="rId3"/>
              </a:rPr>
              <a:t>http://math.hws.edu/javanotes/index.html</a:t>
            </a:r>
            <a:endParaRPr lang="es-419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419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Música de fondo: </a:t>
            </a:r>
            <a:endParaRPr lang="en-GB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09846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5A661-5A13-86B4-E604-B6F44BEC4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es-419" sz="3600">
                <a:solidFill>
                  <a:srgbClr val="080808"/>
                </a:solidFill>
              </a:rPr>
              <a:t>Capítulo II.II – Estructuras de control y bucles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D1F85-5026-FC49-B697-AE06B0CDE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1745" y="4557900"/>
            <a:ext cx="2442690" cy="915772"/>
          </a:xfrm>
          <a:noFill/>
        </p:spPr>
        <p:txBody>
          <a:bodyPr>
            <a:normAutofit/>
          </a:bodyPr>
          <a:lstStyle/>
          <a:p>
            <a:endParaRPr lang="es-419" sz="2000">
              <a:solidFill>
                <a:srgbClr val="080808"/>
              </a:solidFill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5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9894-77E7-6D01-A6AD-50E529FC3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Estructuras de control (</a:t>
            </a:r>
            <a:r>
              <a:rPr lang="es-419" dirty="0" err="1"/>
              <a:t>if</a:t>
            </a:r>
            <a:r>
              <a:rPr lang="es-419" dirty="0"/>
              <a:t>…</a:t>
            </a:r>
            <a:r>
              <a:rPr lang="es-419" dirty="0" err="1"/>
              <a:t>else</a:t>
            </a:r>
            <a:r>
              <a:rPr lang="es-419" dirty="0"/>
              <a:t> </a:t>
            </a:r>
            <a:r>
              <a:rPr lang="es-419" dirty="0" err="1"/>
              <a:t>if</a:t>
            </a:r>
            <a:r>
              <a:rPr lang="es-419" dirty="0"/>
              <a:t>…</a:t>
            </a:r>
            <a:r>
              <a:rPr lang="es-419" dirty="0" err="1"/>
              <a:t>else</a:t>
            </a:r>
            <a:r>
              <a:rPr lang="es-419" dirty="0"/>
              <a:t>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7B4C0-D3EC-E767-3180-9CC97974C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El código es ejecutado de manera descendiente</a:t>
            </a:r>
          </a:p>
          <a:p>
            <a:endParaRPr lang="es-419" dirty="0"/>
          </a:p>
          <a:p>
            <a:r>
              <a:rPr lang="es-419" dirty="0"/>
              <a:t>Las estructuras de control (puntos de parada) deciden qué líneas de código son ejecutadas dependiendo de la situación</a:t>
            </a: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C712851-2816-B14C-285F-BD2DBE7B8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06" y="4001294"/>
            <a:ext cx="3392820" cy="25382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641EF2-2489-3C49-7D0A-0601DEC617E6}"/>
              </a:ext>
            </a:extLst>
          </p:cNvPr>
          <p:cNvSpPr txBox="1"/>
          <p:nvPr/>
        </p:nvSpPr>
        <p:spPr>
          <a:xfrm>
            <a:off x="3953264" y="6581001"/>
            <a:ext cx="4939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hlinkClick r:id="rId3"/>
              </a:rPr>
              <a:t>http://www.todotest.com/foros/msg.asp?m=904761</a:t>
            </a:r>
            <a:r>
              <a:rPr lang="es-419" sz="1200" dirty="0"/>
              <a:t> </a:t>
            </a:r>
          </a:p>
        </p:txBody>
      </p:sp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22E22AA3-F209-7568-7F37-FD4D97D16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274" y="390554"/>
            <a:ext cx="2062065" cy="206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00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2981-D9B9-FE4E-06DA-E3D637EB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0D3B5-9E46-635A-7ED1-69A1B875ADC9}"/>
              </a:ext>
            </a:extLst>
          </p:cNvPr>
          <p:cNvSpPr txBox="1"/>
          <p:nvPr/>
        </p:nvSpPr>
        <p:spPr>
          <a:xfrm>
            <a:off x="5896948" y="532134"/>
            <a:ext cx="7091264" cy="1919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s-419" sz="1800" dirty="0" err="1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419" sz="180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exp_boleana</a:t>
            </a:r>
            <a:r>
              <a:rPr lang="en-GB" sz="180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419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endParaRPr lang="en-GB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</a:t>
            </a:r>
            <a:r>
              <a:rPr lang="es-419" sz="1800" i="1" dirty="0">
                <a:solidFill>
                  <a:srgbClr val="AAAA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primera condición</a:t>
            </a: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en-GB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s-419" sz="1800" dirty="0" err="1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exp_boleana</a:t>
            </a:r>
            <a:r>
              <a:rPr lang="es-419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s-419" sz="1800" i="1" dirty="0">
                <a:solidFill>
                  <a:srgbClr val="AAAA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segunda condición</a:t>
            </a: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endParaRPr lang="en-GB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s-419" sz="1800" dirty="0" err="1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8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exp_boleana</a:t>
            </a:r>
            <a:r>
              <a:rPr lang="es-419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 </a:t>
            </a:r>
            <a:r>
              <a:rPr lang="es-419" sz="1800" i="1" dirty="0">
                <a:solidFill>
                  <a:srgbClr val="AAAA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condición anidada</a:t>
            </a: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endParaRPr lang="en-GB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s-419" sz="1800" dirty="0" err="1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s-419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</a:t>
            </a:r>
            <a:r>
              <a:rPr lang="es-419" sz="1800" i="1" dirty="0">
                <a:solidFill>
                  <a:srgbClr val="AAAA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tercera condición</a:t>
            </a:r>
            <a:endParaRPr lang="en-GB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endParaRPr lang="en-GB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025F6-9BBC-1D25-58E4-42C30FC2E49B}"/>
              </a:ext>
            </a:extLst>
          </p:cNvPr>
          <p:cNvSpPr txBox="1"/>
          <p:nvPr/>
        </p:nvSpPr>
        <p:spPr>
          <a:xfrm>
            <a:off x="6385626" y="2669579"/>
            <a:ext cx="6489440" cy="3522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n-GB" sz="180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exp_boleana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80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;</a:t>
            </a:r>
            <a:endParaRPr lang="en-GB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n-GB" sz="180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exp_boleana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s-419" sz="1800" dirty="0" err="1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exp_boleana</a:t>
            </a:r>
            <a:r>
              <a:rPr lang="es-419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s-419" sz="1800" dirty="0" err="1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    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n-GB" sz="180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GB" sz="180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  <a:spcAft>
                <a:spcPts val="800"/>
              </a:spcAft>
            </a:pP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CB7C41DD-0771-6EDF-A6CD-C788A68AC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147" y="3753368"/>
            <a:ext cx="1610180" cy="1073453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B0946B5-02A0-9368-0932-F9AE64661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327" y="1304381"/>
            <a:ext cx="738673" cy="405479"/>
          </a:xfrm>
          <a:prstGeom prst="rect">
            <a:avLst/>
          </a:prstGeom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0A284068-C399-4407-8E12-731D7B3832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120109"/>
              </p:ext>
            </p:extLst>
          </p:nvPr>
        </p:nvGraphicFramePr>
        <p:xfrm>
          <a:off x="738673" y="815146"/>
          <a:ext cx="4617098" cy="5677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像" r:id="rId4" imgW="3718440" imgH="4572000" progId="Paint.Picture">
                  <p:embed/>
                </p:oleObj>
              </mc:Choice>
              <mc:Fallback>
                <p:oleObj name="BMP 图像" r:id="rId4" imgW="3718440" imgH="4572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8673" y="815146"/>
                        <a:ext cx="4617098" cy="56777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A7039F8-CD06-4872-EEEF-F2B7B3847219}"/>
                  </a:ext>
                </a:extLst>
              </p14:cNvPr>
              <p14:cNvContentPartPr/>
              <p14:nvPr/>
            </p14:nvContentPartPr>
            <p14:xfrm>
              <a:off x="6311880" y="2228760"/>
              <a:ext cx="5207400" cy="1371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A7039F8-CD06-4872-EEEF-F2B7B38472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02520" y="2219400"/>
                <a:ext cx="5226120" cy="139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3794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2591</TotalTime>
  <Words>2439</Words>
  <Application>Microsoft Office PowerPoint</Application>
  <PresentationFormat>Widescreen</PresentationFormat>
  <Paragraphs>282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Consolas</vt:lpstr>
      <vt:lpstr>Office Theme</vt:lpstr>
      <vt:lpstr>BMP 图像</vt:lpstr>
      <vt:lpstr>Capítulo II.I - Funciones</vt:lpstr>
      <vt:lpstr>Función</vt:lpstr>
      <vt:lpstr>Ejemplo</vt:lpstr>
      <vt:lpstr>PowerPoint Presentation</vt:lpstr>
      <vt:lpstr>Ejercicios</vt:lpstr>
      <vt:lpstr>Resumen:</vt:lpstr>
      <vt:lpstr>Capítulo II.II – Estructuras de control y bucles</vt:lpstr>
      <vt:lpstr>Estructuras de control (if…else if…else) </vt:lpstr>
      <vt:lpstr>PowerPoint Presentation</vt:lpstr>
      <vt:lpstr>Ejemplo</vt:lpstr>
      <vt:lpstr>Bucles mientras (while-loops)</vt:lpstr>
      <vt:lpstr>Bucles por (for-loops)</vt:lpstr>
      <vt:lpstr>Bucles por-mejorados (enhanced for-loops)</vt:lpstr>
      <vt:lpstr>Capítulo II.III – Funciones predefinidas y librerías externas</vt:lpstr>
      <vt:lpstr>PowerPoint Presentation</vt:lpstr>
      <vt:lpstr>Funciones preimportadas en Java</vt:lpstr>
      <vt:lpstr>Clases preimportadas en Java</vt:lpstr>
      <vt:lpstr>Funciones preimportadas en Python</vt:lpstr>
      <vt:lpstr>Problema ejemplar</vt:lpstr>
      <vt:lpstr>Importación manual de librerías externas</vt:lpstr>
      <vt:lpstr>Librerías útiles (para Python)</vt:lpstr>
      <vt:lpstr>Capítulo II.IV – Introducción a depuración</vt:lpstr>
      <vt:lpstr>Errores comunes en programación</vt:lpstr>
      <vt:lpstr>PowerPoint Presentation</vt:lpstr>
      <vt:lpstr>PowerPoint Presentation</vt:lpstr>
      <vt:lpstr>Solución de errores: depuración</vt:lpstr>
      <vt:lpstr>Formas de depuración</vt:lpstr>
      <vt:lpstr>Problema ejemplar: Revertir un arreglo</vt:lpstr>
      <vt:lpstr>Resumen</vt:lpstr>
      <vt:lpstr>Bibliografía</vt:lpstr>
      <vt:lpstr>Ejercicios</vt:lpstr>
      <vt:lpstr>PowerPoint Presentation</vt:lpstr>
      <vt:lpstr>Capítulo II.V – Resolviendo diversos problemas</vt:lpstr>
      <vt:lpstr>Objetivos</vt:lpstr>
      <vt:lpstr>Problemas</vt:lpstr>
      <vt:lpstr>PowerPoint Presentation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II.I - Funciones</dc:title>
  <dc:creator>86136</dc:creator>
  <cp:lastModifiedBy>86136</cp:lastModifiedBy>
  <cp:revision>12</cp:revision>
  <dcterms:created xsi:type="dcterms:W3CDTF">2022-06-21T12:32:33Z</dcterms:created>
  <dcterms:modified xsi:type="dcterms:W3CDTF">2022-07-04T11:11:44Z</dcterms:modified>
</cp:coreProperties>
</file>