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3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3" r:id="rId4"/>
    <p:sldId id="259" r:id="rId5"/>
    <p:sldId id="260" r:id="rId6"/>
    <p:sldId id="265" r:id="rId7"/>
    <p:sldId id="257" r:id="rId8"/>
    <p:sldId id="258" r:id="rId9"/>
    <p:sldId id="266" r:id="rId10"/>
    <p:sldId id="268" r:id="rId11"/>
    <p:sldId id="267" r:id="rId12"/>
    <p:sldId id="264" r:id="rId13"/>
    <p:sldId id="262" r:id="rId14"/>
    <p:sldId id="274" r:id="rId15"/>
    <p:sldId id="270" r:id="rId16"/>
    <p:sldId id="272" r:id="rId17"/>
    <p:sldId id="269" r:id="rId18"/>
    <p:sldId id="275" r:id="rId19"/>
    <p:sldId id="273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40EE13-3847-4807-B513-C02A25A2F0E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4D6FAA-C77A-4354-B848-280A8DE73587}">
      <dgm:prSet custT="1"/>
      <dgm:spPr/>
      <dgm:t>
        <a:bodyPr/>
        <a:lstStyle/>
        <a:p>
          <a:r>
            <a:rPr lang="en-GB" sz="3200" b="0" dirty="0">
              <a:solidFill>
                <a:srgbClr val="4B69C6"/>
              </a:solidFill>
              <a:effectLst/>
              <a:latin typeface="Consolas" panose="020B0609020204030204" pitchFamily="49" charset="0"/>
            </a:rPr>
            <a:t>public</a:t>
          </a:r>
          <a:r>
            <a:rPr lang="en-GB" sz="3200" b="0" dirty="0">
              <a:solidFill>
                <a:srgbClr val="333333"/>
              </a:solidFill>
              <a:effectLst/>
              <a:latin typeface="Consolas" panose="020B0609020204030204" pitchFamily="49" charset="0"/>
            </a:rPr>
            <a:t> </a:t>
          </a:r>
          <a:r>
            <a:rPr lang="en-GB" sz="3200" b="0" dirty="0">
              <a:solidFill>
                <a:srgbClr val="4B69C6"/>
              </a:solidFill>
              <a:effectLst/>
              <a:latin typeface="Consolas" panose="020B0609020204030204" pitchFamily="49" charset="0"/>
            </a:rPr>
            <a:t>static</a:t>
          </a:r>
          <a:r>
            <a:rPr lang="en-GB" sz="3200" b="0" dirty="0">
              <a:solidFill>
                <a:srgbClr val="333333"/>
              </a:solidFill>
              <a:effectLst/>
              <a:latin typeface="Consolas" panose="020B0609020204030204" pitchFamily="49" charset="0"/>
            </a:rPr>
            <a:t> </a:t>
          </a:r>
          <a:r>
            <a:rPr lang="en-GB" sz="3200" b="0" dirty="0">
              <a:solidFill>
                <a:srgbClr val="7A3E9D"/>
              </a:solidFill>
              <a:effectLst/>
              <a:latin typeface="Consolas" panose="020B0609020204030204" pitchFamily="49" charset="0"/>
            </a:rPr>
            <a:t>void</a:t>
          </a:r>
          <a:r>
            <a:rPr lang="en-GB" sz="3200" b="0" dirty="0">
              <a:solidFill>
                <a:srgbClr val="333333"/>
              </a:solidFill>
              <a:effectLst/>
              <a:latin typeface="Consolas" panose="020B0609020204030204" pitchFamily="49" charset="0"/>
            </a:rPr>
            <a:t> </a:t>
          </a:r>
          <a:r>
            <a:rPr lang="en-GB" sz="3200" b="1" dirty="0">
              <a:solidFill>
                <a:srgbClr val="AA3731"/>
              </a:solidFill>
              <a:effectLst/>
              <a:latin typeface="Consolas" panose="020B0609020204030204" pitchFamily="49" charset="0"/>
            </a:rPr>
            <a:t>main</a:t>
          </a:r>
          <a:r>
            <a:rPr lang="en-GB" sz="3200" b="0" dirty="0">
              <a:solidFill>
                <a:srgbClr val="777777"/>
              </a:solidFill>
              <a:effectLst/>
              <a:latin typeface="Consolas" panose="020B0609020204030204" pitchFamily="49" charset="0"/>
            </a:rPr>
            <a:t>(</a:t>
          </a:r>
          <a:r>
            <a:rPr lang="en-GB" sz="3200" b="1" dirty="0">
              <a:solidFill>
                <a:srgbClr val="7A3E9D"/>
              </a:solidFill>
              <a:effectLst/>
              <a:latin typeface="Consolas" panose="020B0609020204030204" pitchFamily="49" charset="0"/>
            </a:rPr>
            <a:t>String</a:t>
          </a:r>
          <a:r>
            <a:rPr lang="en-GB" sz="3200" b="0" dirty="0">
              <a:solidFill>
                <a:srgbClr val="777777"/>
              </a:solidFill>
              <a:effectLst/>
              <a:latin typeface="Consolas" panose="020B0609020204030204" pitchFamily="49" charset="0"/>
            </a:rPr>
            <a:t>[]</a:t>
          </a:r>
          <a:r>
            <a:rPr lang="en-GB" sz="3200" b="0" dirty="0">
              <a:solidFill>
                <a:srgbClr val="333333"/>
              </a:solidFill>
              <a:effectLst/>
              <a:latin typeface="Consolas" panose="020B0609020204030204" pitchFamily="49" charset="0"/>
            </a:rPr>
            <a:t> </a:t>
          </a:r>
          <a:r>
            <a:rPr lang="en-GB" sz="3200" b="0" dirty="0" err="1">
              <a:solidFill>
                <a:srgbClr val="7A3E9D"/>
              </a:solidFill>
              <a:effectLst/>
              <a:latin typeface="Consolas" panose="020B0609020204030204" pitchFamily="49" charset="0"/>
            </a:rPr>
            <a:t>args</a:t>
          </a:r>
          <a:r>
            <a:rPr lang="en-GB" sz="3200" b="0" dirty="0">
              <a:solidFill>
                <a:srgbClr val="777777"/>
              </a:solidFill>
              <a:effectLst/>
              <a:latin typeface="Consolas" panose="020B0609020204030204" pitchFamily="49" charset="0"/>
            </a:rPr>
            <a:t>)</a:t>
          </a:r>
          <a:endParaRPr lang="en-US" sz="3200" dirty="0"/>
        </a:p>
      </dgm:t>
    </dgm:pt>
    <dgm:pt modelId="{CFC2926B-CF25-4B76-B7CB-09C98BD047AA}" type="parTrans" cxnId="{AFD79894-52A5-4177-89C6-37402825ABBF}">
      <dgm:prSet/>
      <dgm:spPr/>
      <dgm:t>
        <a:bodyPr/>
        <a:lstStyle/>
        <a:p>
          <a:endParaRPr lang="en-US"/>
        </a:p>
      </dgm:t>
    </dgm:pt>
    <dgm:pt modelId="{B1AF32C7-228A-4BFC-9929-F9990A3D63F9}" type="sibTrans" cxnId="{AFD79894-52A5-4177-89C6-37402825ABBF}">
      <dgm:prSet/>
      <dgm:spPr/>
      <dgm:t>
        <a:bodyPr/>
        <a:lstStyle/>
        <a:p>
          <a:endParaRPr lang="en-US"/>
        </a:p>
      </dgm:t>
    </dgm:pt>
    <dgm:pt modelId="{C6570DE0-56F8-4E91-B084-45A3A71E276D}">
      <dgm:prSet/>
      <dgm:spPr/>
      <dgm:t>
        <a:bodyPr/>
        <a:lstStyle/>
        <a:p>
          <a:r>
            <a:rPr lang="en-GB" dirty="0" err="1"/>
            <a:t>Permite</a:t>
          </a:r>
          <a:r>
            <a:rPr lang="en-GB" dirty="0"/>
            <a:t> que </a:t>
          </a:r>
          <a:r>
            <a:rPr lang="en-GB" dirty="0" err="1"/>
            <a:t>nuestro</a:t>
          </a:r>
          <a:r>
            <a:rPr lang="en-GB" dirty="0"/>
            <a:t> </a:t>
          </a:r>
          <a:r>
            <a:rPr lang="en-GB" dirty="0" err="1"/>
            <a:t>programa</a:t>
          </a:r>
          <a:r>
            <a:rPr lang="en-GB" dirty="0"/>
            <a:t> sea </a:t>
          </a:r>
          <a:r>
            <a:rPr lang="en-GB" dirty="0" err="1"/>
            <a:t>más</a:t>
          </a:r>
          <a:r>
            <a:rPr lang="en-GB" dirty="0"/>
            <a:t> </a:t>
          </a:r>
          <a:r>
            <a:rPr lang="en-GB" dirty="0" err="1"/>
            <a:t>interactivo</a:t>
          </a:r>
          <a:r>
            <a:rPr lang="en-GB" dirty="0"/>
            <a:t> </a:t>
          </a:r>
          <a:r>
            <a:rPr lang="en-GB" dirty="0" err="1"/>
            <a:t>usando</a:t>
          </a:r>
          <a:r>
            <a:rPr lang="en-GB" dirty="0"/>
            <a:t> </a:t>
          </a:r>
          <a:r>
            <a:rPr lang="en-GB" dirty="0" err="1"/>
            <a:t>los</a:t>
          </a:r>
          <a:r>
            <a:rPr lang="en-GB" dirty="0"/>
            <a:t> </a:t>
          </a:r>
          <a:r>
            <a:rPr lang="en-GB" dirty="0" err="1"/>
            <a:t>comandos</a:t>
          </a:r>
          <a:r>
            <a:rPr lang="en-GB" dirty="0"/>
            <a:t> </a:t>
          </a:r>
          <a:r>
            <a:rPr lang="en-GB" dirty="0" err="1"/>
            <a:t>javac</a:t>
          </a:r>
          <a:r>
            <a:rPr lang="en-GB" dirty="0"/>
            <a:t> y java</a:t>
          </a:r>
          <a:endParaRPr lang="en-US" dirty="0"/>
        </a:p>
      </dgm:t>
    </dgm:pt>
    <dgm:pt modelId="{0F57F91D-0B2D-4B23-982B-F40504E498C2}" type="parTrans" cxnId="{9D8C36A4-C459-4552-9187-07CE4F735008}">
      <dgm:prSet/>
      <dgm:spPr/>
      <dgm:t>
        <a:bodyPr/>
        <a:lstStyle/>
        <a:p>
          <a:endParaRPr lang="en-US"/>
        </a:p>
      </dgm:t>
    </dgm:pt>
    <dgm:pt modelId="{21ECE52E-9BE4-4E11-855B-94E7C43B7BD5}" type="sibTrans" cxnId="{9D8C36A4-C459-4552-9187-07CE4F735008}">
      <dgm:prSet/>
      <dgm:spPr/>
      <dgm:t>
        <a:bodyPr/>
        <a:lstStyle/>
        <a:p>
          <a:endParaRPr lang="en-US"/>
        </a:p>
      </dgm:t>
    </dgm:pt>
    <dgm:pt modelId="{6F26F038-CD07-4386-88F4-3F2D8B3479E7}">
      <dgm:prSet/>
      <dgm:spPr/>
      <dgm:t>
        <a:bodyPr/>
        <a:lstStyle/>
        <a:p>
          <a:r>
            <a:rPr lang="en-GB" b="0" dirty="0" err="1"/>
            <a:t>Elige</a:t>
          </a:r>
          <a:r>
            <a:rPr lang="en-GB" b="0" dirty="0"/>
            <a:t> </a:t>
          </a:r>
          <a:r>
            <a:rPr lang="en-GB" b="0" dirty="0" err="1"/>
            <a:t>alguna</a:t>
          </a:r>
          <a:r>
            <a:rPr lang="en-GB" b="0" dirty="0"/>
            <a:t> </a:t>
          </a:r>
          <a:r>
            <a:rPr lang="en-GB" b="0" dirty="0" err="1"/>
            <a:t>función</a:t>
          </a:r>
          <a:r>
            <a:rPr lang="en-GB" b="0" dirty="0"/>
            <a:t> que </a:t>
          </a:r>
          <a:r>
            <a:rPr lang="en-GB" b="0" dirty="0" err="1"/>
            <a:t>hayas</a:t>
          </a:r>
          <a:r>
            <a:rPr lang="en-GB" b="0" dirty="0"/>
            <a:t> </a:t>
          </a:r>
          <a:r>
            <a:rPr lang="en-GB" b="0" dirty="0" err="1"/>
            <a:t>definido</a:t>
          </a:r>
          <a:r>
            <a:rPr lang="en-GB" b="0" dirty="0"/>
            <a:t> </a:t>
          </a:r>
          <a:r>
            <a:rPr lang="en-GB" b="0" dirty="0" err="1"/>
            <a:t>previamente</a:t>
          </a:r>
          <a:r>
            <a:rPr lang="en-GB" b="0" dirty="0"/>
            <a:t> y </a:t>
          </a:r>
          <a:r>
            <a:rPr lang="en-GB" b="0" dirty="0" err="1"/>
            <a:t>observemos</a:t>
          </a:r>
          <a:r>
            <a:rPr lang="en-GB" b="0" dirty="0"/>
            <a:t> </a:t>
          </a:r>
          <a:r>
            <a:rPr lang="en-GB" b="0" dirty="0" err="1"/>
            <a:t>cómo</a:t>
          </a:r>
          <a:r>
            <a:rPr lang="en-GB" b="0" dirty="0"/>
            <a:t> </a:t>
          </a:r>
          <a:r>
            <a:rPr lang="en-GB" b="0" dirty="0" err="1"/>
            <a:t>podemos</a:t>
          </a:r>
          <a:r>
            <a:rPr lang="en-GB" b="0" dirty="0"/>
            <a:t> usar </a:t>
          </a:r>
          <a:r>
            <a:rPr lang="en-GB" b="0" dirty="0" err="1"/>
            <a:t>args</a:t>
          </a:r>
          <a:endParaRPr lang="en-US" dirty="0"/>
        </a:p>
      </dgm:t>
    </dgm:pt>
    <dgm:pt modelId="{D4422791-AB3F-4DCA-B77C-A0C0EF45008D}" type="parTrans" cxnId="{4AD3D412-AA0D-44EE-83BD-F2658E95B14B}">
      <dgm:prSet/>
      <dgm:spPr/>
      <dgm:t>
        <a:bodyPr/>
        <a:lstStyle/>
        <a:p>
          <a:endParaRPr lang="en-US"/>
        </a:p>
      </dgm:t>
    </dgm:pt>
    <dgm:pt modelId="{18F16BF9-0AFB-48A3-AD95-D06E61E42A8A}" type="sibTrans" cxnId="{4AD3D412-AA0D-44EE-83BD-F2658E95B14B}">
      <dgm:prSet/>
      <dgm:spPr/>
      <dgm:t>
        <a:bodyPr/>
        <a:lstStyle/>
        <a:p>
          <a:endParaRPr lang="en-US"/>
        </a:p>
      </dgm:t>
    </dgm:pt>
    <dgm:pt modelId="{7125E39B-6863-4089-A7EB-4D491D1BD51D}" type="pres">
      <dgm:prSet presAssocID="{1140EE13-3847-4807-B513-C02A25A2F0EF}" presName="vert0" presStyleCnt="0">
        <dgm:presLayoutVars>
          <dgm:dir/>
          <dgm:animOne val="branch"/>
          <dgm:animLvl val="lvl"/>
        </dgm:presLayoutVars>
      </dgm:prSet>
      <dgm:spPr/>
    </dgm:pt>
    <dgm:pt modelId="{E139E075-D90E-4E89-9182-3731C2E10E1D}" type="pres">
      <dgm:prSet presAssocID="{0E4D6FAA-C77A-4354-B848-280A8DE73587}" presName="thickLine" presStyleLbl="alignNode1" presStyleIdx="0" presStyleCnt="3"/>
      <dgm:spPr/>
    </dgm:pt>
    <dgm:pt modelId="{669C39DE-59B5-474A-806E-8B9B3C112091}" type="pres">
      <dgm:prSet presAssocID="{0E4D6FAA-C77A-4354-B848-280A8DE73587}" presName="horz1" presStyleCnt="0"/>
      <dgm:spPr/>
    </dgm:pt>
    <dgm:pt modelId="{C22E8CD1-2AB3-4B2C-A2C9-1C79E6E55E34}" type="pres">
      <dgm:prSet presAssocID="{0E4D6FAA-C77A-4354-B848-280A8DE73587}" presName="tx1" presStyleLbl="revTx" presStyleIdx="0" presStyleCnt="3"/>
      <dgm:spPr/>
    </dgm:pt>
    <dgm:pt modelId="{CAF8C14F-9FBE-4FBA-9CE6-8BEDE4739D88}" type="pres">
      <dgm:prSet presAssocID="{0E4D6FAA-C77A-4354-B848-280A8DE73587}" presName="vert1" presStyleCnt="0"/>
      <dgm:spPr/>
    </dgm:pt>
    <dgm:pt modelId="{A7041A1C-C652-404D-8B69-80BE1D5F44E4}" type="pres">
      <dgm:prSet presAssocID="{C6570DE0-56F8-4E91-B084-45A3A71E276D}" presName="thickLine" presStyleLbl="alignNode1" presStyleIdx="1" presStyleCnt="3"/>
      <dgm:spPr/>
    </dgm:pt>
    <dgm:pt modelId="{44655B2D-74BF-4B97-93E8-76BB3820F222}" type="pres">
      <dgm:prSet presAssocID="{C6570DE0-56F8-4E91-B084-45A3A71E276D}" presName="horz1" presStyleCnt="0"/>
      <dgm:spPr/>
    </dgm:pt>
    <dgm:pt modelId="{0A990E28-13C9-495A-A1AF-B66593263190}" type="pres">
      <dgm:prSet presAssocID="{C6570DE0-56F8-4E91-B084-45A3A71E276D}" presName="tx1" presStyleLbl="revTx" presStyleIdx="1" presStyleCnt="3"/>
      <dgm:spPr/>
    </dgm:pt>
    <dgm:pt modelId="{C3182DE1-D6AE-40C3-A6BC-908F66808795}" type="pres">
      <dgm:prSet presAssocID="{C6570DE0-56F8-4E91-B084-45A3A71E276D}" presName="vert1" presStyleCnt="0"/>
      <dgm:spPr/>
    </dgm:pt>
    <dgm:pt modelId="{3C3F4943-A1C1-4355-BF2C-CA8EBC886937}" type="pres">
      <dgm:prSet presAssocID="{6F26F038-CD07-4386-88F4-3F2D8B3479E7}" presName="thickLine" presStyleLbl="alignNode1" presStyleIdx="2" presStyleCnt="3"/>
      <dgm:spPr/>
    </dgm:pt>
    <dgm:pt modelId="{D21DEE00-1390-47E9-B8FE-18ECD82F2A1A}" type="pres">
      <dgm:prSet presAssocID="{6F26F038-CD07-4386-88F4-3F2D8B3479E7}" presName="horz1" presStyleCnt="0"/>
      <dgm:spPr/>
    </dgm:pt>
    <dgm:pt modelId="{1E2941A3-7540-4D32-88D4-403C80805684}" type="pres">
      <dgm:prSet presAssocID="{6F26F038-CD07-4386-88F4-3F2D8B3479E7}" presName="tx1" presStyleLbl="revTx" presStyleIdx="2" presStyleCnt="3"/>
      <dgm:spPr/>
    </dgm:pt>
    <dgm:pt modelId="{03032A96-ECEC-42B2-B8AE-1DD0B0E57326}" type="pres">
      <dgm:prSet presAssocID="{6F26F038-CD07-4386-88F4-3F2D8B3479E7}" presName="vert1" presStyleCnt="0"/>
      <dgm:spPr/>
    </dgm:pt>
  </dgm:ptLst>
  <dgm:cxnLst>
    <dgm:cxn modelId="{4AD3D412-AA0D-44EE-83BD-F2658E95B14B}" srcId="{1140EE13-3847-4807-B513-C02A25A2F0EF}" destId="{6F26F038-CD07-4386-88F4-3F2D8B3479E7}" srcOrd="2" destOrd="0" parTransId="{D4422791-AB3F-4DCA-B77C-A0C0EF45008D}" sibTransId="{18F16BF9-0AFB-48A3-AD95-D06E61E42A8A}"/>
    <dgm:cxn modelId="{45171E38-6D0A-4437-8CEC-6600C3536E81}" type="presOf" srcId="{6F26F038-CD07-4386-88F4-3F2D8B3479E7}" destId="{1E2941A3-7540-4D32-88D4-403C80805684}" srcOrd="0" destOrd="0" presId="urn:microsoft.com/office/officeart/2008/layout/LinedList"/>
    <dgm:cxn modelId="{FE2F0D5D-D533-4950-975F-7B33E296F8EA}" type="presOf" srcId="{1140EE13-3847-4807-B513-C02A25A2F0EF}" destId="{7125E39B-6863-4089-A7EB-4D491D1BD51D}" srcOrd="0" destOrd="0" presId="urn:microsoft.com/office/officeart/2008/layout/LinedList"/>
    <dgm:cxn modelId="{5FB41D64-8C10-4EC4-891F-30F4BB2AF24B}" type="presOf" srcId="{0E4D6FAA-C77A-4354-B848-280A8DE73587}" destId="{C22E8CD1-2AB3-4B2C-A2C9-1C79E6E55E34}" srcOrd="0" destOrd="0" presId="urn:microsoft.com/office/officeart/2008/layout/LinedList"/>
    <dgm:cxn modelId="{AFD79894-52A5-4177-89C6-37402825ABBF}" srcId="{1140EE13-3847-4807-B513-C02A25A2F0EF}" destId="{0E4D6FAA-C77A-4354-B848-280A8DE73587}" srcOrd="0" destOrd="0" parTransId="{CFC2926B-CF25-4B76-B7CB-09C98BD047AA}" sibTransId="{B1AF32C7-228A-4BFC-9929-F9990A3D63F9}"/>
    <dgm:cxn modelId="{9D8C36A4-C459-4552-9187-07CE4F735008}" srcId="{1140EE13-3847-4807-B513-C02A25A2F0EF}" destId="{C6570DE0-56F8-4E91-B084-45A3A71E276D}" srcOrd="1" destOrd="0" parTransId="{0F57F91D-0B2D-4B23-982B-F40504E498C2}" sibTransId="{21ECE52E-9BE4-4E11-855B-94E7C43B7BD5}"/>
    <dgm:cxn modelId="{083D83E7-57CA-408F-B228-4C389389E7EE}" type="presOf" srcId="{C6570DE0-56F8-4E91-B084-45A3A71E276D}" destId="{0A990E28-13C9-495A-A1AF-B66593263190}" srcOrd="0" destOrd="0" presId="urn:microsoft.com/office/officeart/2008/layout/LinedList"/>
    <dgm:cxn modelId="{9DA83AF9-AA3E-4224-8BA6-CAD2509E4E2F}" type="presParOf" srcId="{7125E39B-6863-4089-A7EB-4D491D1BD51D}" destId="{E139E075-D90E-4E89-9182-3731C2E10E1D}" srcOrd="0" destOrd="0" presId="urn:microsoft.com/office/officeart/2008/layout/LinedList"/>
    <dgm:cxn modelId="{721C351C-F165-4983-915A-D64D0848E68B}" type="presParOf" srcId="{7125E39B-6863-4089-A7EB-4D491D1BD51D}" destId="{669C39DE-59B5-474A-806E-8B9B3C112091}" srcOrd="1" destOrd="0" presId="urn:microsoft.com/office/officeart/2008/layout/LinedList"/>
    <dgm:cxn modelId="{43F7B908-E20E-4C1E-BB0A-E8295F8E75D2}" type="presParOf" srcId="{669C39DE-59B5-474A-806E-8B9B3C112091}" destId="{C22E8CD1-2AB3-4B2C-A2C9-1C79E6E55E34}" srcOrd="0" destOrd="0" presId="urn:microsoft.com/office/officeart/2008/layout/LinedList"/>
    <dgm:cxn modelId="{8842D620-2851-44E0-B0DF-C920921671C8}" type="presParOf" srcId="{669C39DE-59B5-474A-806E-8B9B3C112091}" destId="{CAF8C14F-9FBE-4FBA-9CE6-8BEDE4739D88}" srcOrd="1" destOrd="0" presId="urn:microsoft.com/office/officeart/2008/layout/LinedList"/>
    <dgm:cxn modelId="{02344C82-A4A4-4E75-886E-1DAEAC7445FD}" type="presParOf" srcId="{7125E39B-6863-4089-A7EB-4D491D1BD51D}" destId="{A7041A1C-C652-404D-8B69-80BE1D5F44E4}" srcOrd="2" destOrd="0" presId="urn:microsoft.com/office/officeart/2008/layout/LinedList"/>
    <dgm:cxn modelId="{FE962266-DF98-4EE2-BCE1-715E0227AD6A}" type="presParOf" srcId="{7125E39B-6863-4089-A7EB-4D491D1BD51D}" destId="{44655B2D-74BF-4B97-93E8-76BB3820F222}" srcOrd="3" destOrd="0" presId="urn:microsoft.com/office/officeart/2008/layout/LinedList"/>
    <dgm:cxn modelId="{F931934D-B94F-4F1D-83CE-71975C25961D}" type="presParOf" srcId="{44655B2D-74BF-4B97-93E8-76BB3820F222}" destId="{0A990E28-13C9-495A-A1AF-B66593263190}" srcOrd="0" destOrd="0" presId="urn:microsoft.com/office/officeart/2008/layout/LinedList"/>
    <dgm:cxn modelId="{F5289B7F-D6B6-4BDD-B72F-C24243E7DEF2}" type="presParOf" srcId="{44655B2D-74BF-4B97-93E8-76BB3820F222}" destId="{C3182DE1-D6AE-40C3-A6BC-908F66808795}" srcOrd="1" destOrd="0" presId="urn:microsoft.com/office/officeart/2008/layout/LinedList"/>
    <dgm:cxn modelId="{D4A2EAD3-0F3C-4D12-AE60-BF29AB95DDF9}" type="presParOf" srcId="{7125E39B-6863-4089-A7EB-4D491D1BD51D}" destId="{3C3F4943-A1C1-4355-BF2C-CA8EBC886937}" srcOrd="4" destOrd="0" presId="urn:microsoft.com/office/officeart/2008/layout/LinedList"/>
    <dgm:cxn modelId="{E9257D08-79FF-4BDA-9D72-B6D204712E5A}" type="presParOf" srcId="{7125E39B-6863-4089-A7EB-4D491D1BD51D}" destId="{D21DEE00-1390-47E9-B8FE-18ECD82F2A1A}" srcOrd="5" destOrd="0" presId="urn:microsoft.com/office/officeart/2008/layout/LinedList"/>
    <dgm:cxn modelId="{87C42A07-3299-40BD-8A21-FEEFAAD6C93E}" type="presParOf" srcId="{D21DEE00-1390-47E9-B8FE-18ECD82F2A1A}" destId="{1E2941A3-7540-4D32-88D4-403C80805684}" srcOrd="0" destOrd="0" presId="urn:microsoft.com/office/officeart/2008/layout/LinedList"/>
    <dgm:cxn modelId="{E2CC0279-39A9-4261-8254-B9957402CA53}" type="presParOf" srcId="{D21DEE00-1390-47E9-B8FE-18ECD82F2A1A}" destId="{03032A96-ECEC-42B2-B8AE-1DD0B0E573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E6D146-5F54-4183-9832-5FF644C5F1E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6D9A4D-B8B9-49A2-875B-7E08B375A67C}">
      <dgm:prSet/>
      <dgm:spPr/>
      <dgm:t>
        <a:bodyPr/>
        <a:lstStyle/>
        <a:p>
          <a:r>
            <a:rPr lang="es-419"/>
            <a:t>¿Qué ocurre si mi función toma un arreglo como entrada?</a:t>
          </a:r>
          <a:endParaRPr lang="en-US"/>
        </a:p>
      </dgm:t>
    </dgm:pt>
    <dgm:pt modelId="{86816155-0039-4344-81FB-8646132ABE4F}" type="parTrans" cxnId="{5C301C8C-0724-4BF7-87DC-465EB63A0B66}">
      <dgm:prSet/>
      <dgm:spPr/>
      <dgm:t>
        <a:bodyPr/>
        <a:lstStyle/>
        <a:p>
          <a:endParaRPr lang="en-US"/>
        </a:p>
      </dgm:t>
    </dgm:pt>
    <dgm:pt modelId="{BE352535-50F4-4751-AEA6-A796C31B1719}" type="sibTrans" cxnId="{5C301C8C-0724-4BF7-87DC-465EB63A0B66}">
      <dgm:prSet/>
      <dgm:spPr/>
      <dgm:t>
        <a:bodyPr/>
        <a:lstStyle/>
        <a:p>
          <a:endParaRPr lang="en-US"/>
        </a:p>
      </dgm:t>
    </dgm:pt>
    <dgm:pt modelId="{BCB65725-0726-4627-B2A7-E3C7D488EAEB}">
      <dgm:prSet/>
      <dgm:spPr/>
      <dgm:t>
        <a:bodyPr/>
        <a:lstStyle/>
        <a:p>
          <a:r>
            <a:rPr lang="es-419" dirty="0"/>
            <a:t>Podemos procesar múltiples entradas</a:t>
          </a:r>
          <a:endParaRPr lang="en-US" dirty="0"/>
        </a:p>
      </dgm:t>
    </dgm:pt>
    <dgm:pt modelId="{312FC56C-2E5A-48DE-B6F5-D2B559570C77}" type="parTrans" cxnId="{49338118-56C2-47DE-8BCA-8D6C4233762E}">
      <dgm:prSet/>
      <dgm:spPr/>
      <dgm:t>
        <a:bodyPr/>
        <a:lstStyle/>
        <a:p>
          <a:endParaRPr lang="en-US"/>
        </a:p>
      </dgm:t>
    </dgm:pt>
    <dgm:pt modelId="{25B23E7E-7F58-4CBD-AE45-6232BEF91E56}" type="sibTrans" cxnId="{49338118-56C2-47DE-8BCA-8D6C4233762E}">
      <dgm:prSet/>
      <dgm:spPr/>
      <dgm:t>
        <a:bodyPr/>
        <a:lstStyle/>
        <a:p>
          <a:endParaRPr lang="en-US"/>
        </a:p>
      </dgm:t>
    </dgm:pt>
    <dgm:pt modelId="{9CA2B18A-A8F0-4E1A-A73F-21E0EE484F50}">
      <dgm:prSet/>
      <dgm:spPr/>
      <dgm:t>
        <a:bodyPr/>
        <a:lstStyle/>
        <a:p>
          <a:r>
            <a:rPr lang="en-GB" b="0" dirty="0" err="1"/>
            <a:t>Elige</a:t>
          </a:r>
          <a:r>
            <a:rPr lang="en-GB" b="0" dirty="0"/>
            <a:t> </a:t>
          </a:r>
          <a:r>
            <a:rPr lang="en-GB" b="0" dirty="0" err="1"/>
            <a:t>alguna</a:t>
          </a:r>
          <a:r>
            <a:rPr lang="en-GB" b="0" dirty="0"/>
            <a:t> </a:t>
          </a:r>
          <a:r>
            <a:rPr lang="en-GB" b="0" dirty="0" err="1"/>
            <a:t>función</a:t>
          </a:r>
          <a:r>
            <a:rPr lang="en-GB" b="0" dirty="0"/>
            <a:t> que </a:t>
          </a:r>
          <a:r>
            <a:rPr lang="en-GB" b="0" dirty="0" err="1"/>
            <a:t>hayas</a:t>
          </a:r>
          <a:r>
            <a:rPr lang="en-GB" b="0" dirty="0"/>
            <a:t> </a:t>
          </a:r>
          <a:r>
            <a:rPr lang="en-GB" b="0" dirty="0" err="1"/>
            <a:t>definido</a:t>
          </a:r>
          <a:r>
            <a:rPr lang="en-GB" b="0" dirty="0"/>
            <a:t> </a:t>
          </a:r>
          <a:r>
            <a:rPr lang="en-GB" b="0" dirty="0" err="1"/>
            <a:t>previamente</a:t>
          </a:r>
          <a:r>
            <a:rPr lang="en-GB" b="0" dirty="0"/>
            <a:t> y </a:t>
          </a:r>
          <a:r>
            <a:rPr lang="en-GB" b="0" dirty="0" err="1"/>
            <a:t>observemos</a:t>
          </a:r>
          <a:r>
            <a:rPr lang="en-GB" b="0" dirty="0"/>
            <a:t> </a:t>
          </a:r>
          <a:r>
            <a:rPr lang="en-GB" b="0" dirty="0" err="1"/>
            <a:t>cómo</a:t>
          </a:r>
          <a:r>
            <a:rPr lang="en-GB" b="0" dirty="0"/>
            <a:t> </a:t>
          </a:r>
          <a:r>
            <a:rPr lang="en-GB" b="0" dirty="0" err="1"/>
            <a:t>podemos</a:t>
          </a:r>
          <a:r>
            <a:rPr lang="en-GB" b="0" dirty="0"/>
            <a:t> usar </a:t>
          </a:r>
          <a:r>
            <a:rPr lang="en-GB" b="0" dirty="0" err="1"/>
            <a:t>args</a:t>
          </a:r>
          <a:endParaRPr lang="en-US" dirty="0"/>
        </a:p>
      </dgm:t>
    </dgm:pt>
    <dgm:pt modelId="{D90D6C24-1BBC-40E5-B3C7-103D2A8E760F}" type="parTrans" cxnId="{E9E1CE57-9250-4020-9866-BACF9DF86A57}">
      <dgm:prSet/>
      <dgm:spPr/>
      <dgm:t>
        <a:bodyPr/>
        <a:lstStyle/>
        <a:p>
          <a:endParaRPr lang="en-US"/>
        </a:p>
      </dgm:t>
    </dgm:pt>
    <dgm:pt modelId="{CDBB5D2E-DB4F-481A-A428-676EE4883CBC}" type="sibTrans" cxnId="{E9E1CE57-9250-4020-9866-BACF9DF86A57}">
      <dgm:prSet/>
      <dgm:spPr/>
      <dgm:t>
        <a:bodyPr/>
        <a:lstStyle/>
        <a:p>
          <a:endParaRPr lang="en-US"/>
        </a:p>
      </dgm:t>
    </dgm:pt>
    <dgm:pt modelId="{A1D0A5A0-8D9D-43A9-A5FE-6113209AE7C1}" type="pres">
      <dgm:prSet presAssocID="{8AE6D146-5F54-4183-9832-5FF644C5F1E6}" presName="vert0" presStyleCnt="0">
        <dgm:presLayoutVars>
          <dgm:dir/>
          <dgm:animOne val="branch"/>
          <dgm:animLvl val="lvl"/>
        </dgm:presLayoutVars>
      </dgm:prSet>
      <dgm:spPr/>
    </dgm:pt>
    <dgm:pt modelId="{F7F9AFBB-E3E4-4D95-B47A-54C9B7752A92}" type="pres">
      <dgm:prSet presAssocID="{CE6D9A4D-B8B9-49A2-875B-7E08B375A67C}" presName="thickLine" presStyleLbl="alignNode1" presStyleIdx="0" presStyleCnt="3"/>
      <dgm:spPr/>
    </dgm:pt>
    <dgm:pt modelId="{77FD167C-78E7-497E-A57B-876A9F1AD482}" type="pres">
      <dgm:prSet presAssocID="{CE6D9A4D-B8B9-49A2-875B-7E08B375A67C}" presName="horz1" presStyleCnt="0"/>
      <dgm:spPr/>
    </dgm:pt>
    <dgm:pt modelId="{0F1D99D4-1183-4CC2-9971-4322358E3CFB}" type="pres">
      <dgm:prSet presAssocID="{CE6D9A4D-B8B9-49A2-875B-7E08B375A67C}" presName="tx1" presStyleLbl="revTx" presStyleIdx="0" presStyleCnt="3"/>
      <dgm:spPr/>
    </dgm:pt>
    <dgm:pt modelId="{0EF10431-A8E1-4F41-B26B-C8762AE0B8C9}" type="pres">
      <dgm:prSet presAssocID="{CE6D9A4D-B8B9-49A2-875B-7E08B375A67C}" presName="vert1" presStyleCnt="0"/>
      <dgm:spPr/>
    </dgm:pt>
    <dgm:pt modelId="{6B1DDBFD-3631-49D4-9AB3-5E83CB86E8A9}" type="pres">
      <dgm:prSet presAssocID="{BCB65725-0726-4627-B2A7-E3C7D488EAEB}" presName="thickLine" presStyleLbl="alignNode1" presStyleIdx="1" presStyleCnt="3"/>
      <dgm:spPr/>
    </dgm:pt>
    <dgm:pt modelId="{E751FA5B-8B30-4C13-A01E-A3818D29FA61}" type="pres">
      <dgm:prSet presAssocID="{BCB65725-0726-4627-B2A7-E3C7D488EAEB}" presName="horz1" presStyleCnt="0"/>
      <dgm:spPr/>
    </dgm:pt>
    <dgm:pt modelId="{2AA44711-0F39-413B-90AB-ACA509DD92A5}" type="pres">
      <dgm:prSet presAssocID="{BCB65725-0726-4627-B2A7-E3C7D488EAEB}" presName="tx1" presStyleLbl="revTx" presStyleIdx="1" presStyleCnt="3"/>
      <dgm:spPr/>
    </dgm:pt>
    <dgm:pt modelId="{74290828-C369-44DF-9C03-1DB4EACF2254}" type="pres">
      <dgm:prSet presAssocID="{BCB65725-0726-4627-B2A7-E3C7D488EAEB}" presName="vert1" presStyleCnt="0"/>
      <dgm:spPr/>
    </dgm:pt>
    <dgm:pt modelId="{52BAB3B3-914E-4039-A284-FCFE5A736F6F}" type="pres">
      <dgm:prSet presAssocID="{9CA2B18A-A8F0-4E1A-A73F-21E0EE484F50}" presName="thickLine" presStyleLbl="alignNode1" presStyleIdx="2" presStyleCnt="3"/>
      <dgm:spPr/>
    </dgm:pt>
    <dgm:pt modelId="{A56F0B45-F704-4A24-A532-B3F9C8522387}" type="pres">
      <dgm:prSet presAssocID="{9CA2B18A-A8F0-4E1A-A73F-21E0EE484F50}" presName="horz1" presStyleCnt="0"/>
      <dgm:spPr/>
    </dgm:pt>
    <dgm:pt modelId="{C453542D-18E5-439B-B665-3C7726FDAA80}" type="pres">
      <dgm:prSet presAssocID="{9CA2B18A-A8F0-4E1A-A73F-21E0EE484F50}" presName="tx1" presStyleLbl="revTx" presStyleIdx="2" presStyleCnt="3"/>
      <dgm:spPr/>
    </dgm:pt>
    <dgm:pt modelId="{AF0A7366-EE49-4049-97BC-F154B717D77D}" type="pres">
      <dgm:prSet presAssocID="{9CA2B18A-A8F0-4E1A-A73F-21E0EE484F50}" presName="vert1" presStyleCnt="0"/>
      <dgm:spPr/>
    </dgm:pt>
  </dgm:ptLst>
  <dgm:cxnLst>
    <dgm:cxn modelId="{49338118-56C2-47DE-8BCA-8D6C4233762E}" srcId="{8AE6D146-5F54-4183-9832-5FF644C5F1E6}" destId="{BCB65725-0726-4627-B2A7-E3C7D488EAEB}" srcOrd="1" destOrd="0" parTransId="{312FC56C-2E5A-48DE-B6F5-D2B559570C77}" sibTransId="{25B23E7E-7F58-4CBD-AE45-6232BEF91E56}"/>
    <dgm:cxn modelId="{DC3BD21A-C6CB-4D18-9D17-366FE8D3BAE9}" type="presOf" srcId="{CE6D9A4D-B8B9-49A2-875B-7E08B375A67C}" destId="{0F1D99D4-1183-4CC2-9971-4322358E3CFB}" srcOrd="0" destOrd="0" presId="urn:microsoft.com/office/officeart/2008/layout/LinedList"/>
    <dgm:cxn modelId="{81DDB561-A2CE-4789-A3B9-6E9A493EEE79}" type="presOf" srcId="{9CA2B18A-A8F0-4E1A-A73F-21E0EE484F50}" destId="{C453542D-18E5-439B-B665-3C7726FDAA80}" srcOrd="0" destOrd="0" presId="urn:microsoft.com/office/officeart/2008/layout/LinedList"/>
    <dgm:cxn modelId="{916CDF42-1C63-4B14-BA7A-8D7ABFCF6EB8}" type="presOf" srcId="{BCB65725-0726-4627-B2A7-E3C7D488EAEB}" destId="{2AA44711-0F39-413B-90AB-ACA509DD92A5}" srcOrd="0" destOrd="0" presId="urn:microsoft.com/office/officeart/2008/layout/LinedList"/>
    <dgm:cxn modelId="{E9E1CE57-9250-4020-9866-BACF9DF86A57}" srcId="{8AE6D146-5F54-4183-9832-5FF644C5F1E6}" destId="{9CA2B18A-A8F0-4E1A-A73F-21E0EE484F50}" srcOrd="2" destOrd="0" parTransId="{D90D6C24-1BBC-40E5-B3C7-103D2A8E760F}" sibTransId="{CDBB5D2E-DB4F-481A-A428-676EE4883CBC}"/>
    <dgm:cxn modelId="{5C301C8C-0724-4BF7-87DC-465EB63A0B66}" srcId="{8AE6D146-5F54-4183-9832-5FF644C5F1E6}" destId="{CE6D9A4D-B8B9-49A2-875B-7E08B375A67C}" srcOrd="0" destOrd="0" parTransId="{86816155-0039-4344-81FB-8646132ABE4F}" sibTransId="{BE352535-50F4-4751-AEA6-A796C31B1719}"/>
    <dgm:cxn modelId="{824127FA-9EC0-4538-B8C9-0D20109DEFC3}" type="presOf" srcId="{8AE6D146-5F54-4183-9832-5FF644C5F1E6}" destId="{A1D0A5A0-8D9D-43A9-A5FE-6113209AE7C1}" srcOrd="0" destOrd="0" presId="urn:microsoft.com/office/officeart/2008/layout/LinedList"/>
    <dgm:cxn modelId="{C630A9FE-3D7E-4602-99A5-16B0D73BBAEC}" type="presParOf" srcId="{A1D0A5A0-8D9D-43A9-A5FE-6113209AE7C1}" destId="{F7F9AFBB-E3E4-4D95-B47A-54C9B7752A92}" srcOrd="0" destOrd="0" presId="urn:microsoft.com/office/officeart/2008/layout/LinedList"/>
    <dgm:cxn modelId="{11EAF8A0-A75E-4454-B233-6722274A3CE9}" type="presParOf" srcId="{A1D0A5A0-8D9D-43A9-A5FE-6113209AE7C1}" destId="{77FD167C-78E7-497E-A57B-876A9F1AD482}" srcOrd="1" destOrd="0" presId="urn:microsoft.com/office/officeart/2008/layout/LinedList"/>
    <dgm:cxn modelId="{05FBDB00-4239-4F4B-B2AB-F015242B1997}" type="presParOf" srcId="{77FD167C-78E7-497E-A57B-876A9F1AD482}" destId="{0F1D99D4-1183-4CC2-9971-4322358E3CFB}" srcOrd="0" destOrd="0" presId="urn:microsoft.com/office/officeart/2008/layout/LinedList"/>
    <dgm:cxn modelId="{85CF44F8-2D52-4079-8C2A-F73345D8E2C9}" type="presParOf" srcId="{77FD167C-78E7-497E-A57B-876A9F1AD482}" destId="{0EF10431-A8E1-4F41-B26B-C8762AE0B8C9}" srcOrd="1" destOrd="0" presId="urn:microsoft.com/office/officeart/2008/layout/LinedList"/>
    <dgm:cxn modelId="{6AAB4048-59C0-43C5-BC4D-5FB337B0BAAE}" type="presParOf" srcId="{A1D0A5A0-8D9D-43A9-A5FE-6113209AE7C1}" destId="{6B1DDBFD-3631-49D4-9AB3-5E83CB86E8A9}" srcOrd="2" destOrd="0" presId="urn:microsoft.com/office/officeart/2008/layout/LinedList"/>
    <dgm:cxn modelId="{406ABD0C-03A6-4FE8-AA6A-B3D9758849B1}" type="presParOf" srcId="{A1D0A5A0-8D9D-43A9-A5FE-6113209AE7C1}" destId="{E751FA5B-8B30-4C13-A01E-A3818D29FA61}" srcOrd="3" destOrd="0" presId="urn:microsoft.com/office/officeart/2008/layout/LinedList"/>
    <dgm:cxn modelId="{0A4E8A5C-FF90-4C14-9919-A820E90888CA}" type="presParOf" srcId="{E751FA5B-8B30-4C13-A01E-A3818D29FA61}" destId="{2AA44711-0F39-413B-90AB-ACA509DD92A5}" srcOrd="0" destOrd="0" presId="urn:microsoft.com/office/officeart/2008/layout/LinedList"/>
    <dgm:cxn modelId="{31C36DCC-57AB-4A31-AB93-7E4912B746B1}" type="presParOf" srcId="{E751FA5B-8B30-4C13-A01E-A3818D29FA61}" destId="{74290828-C369-44DF-9C03-1DB4EACF2254}" srcOrd="1" destOrd="0" presId="urn:microsoft.com/office/officeart/2008/layout/LinedList"/>
    <dgm:cxn modelId="{4B900737-1071-4157-BEEF-A157CD96DADF}" type="presParOf" srcId="{A1D0A5A0-8D9D-43A9-A5FE-6113209AE7C1}" destId="{52BAB3B3-914E-4039-A284-FCFE5A736F6F}" srcOrd="4" destOrd="0" presId="urn:microsoft.com/office/officeart/2008/layout/LinedList"/>
    <dgm:cxn modelId="{76B8660D-B08B-46AC-944E-6D1A58630FF6}" type="presParOf" srcId="{A1D0A5A0-8D9D-43A9-A5FE-6113209AE7C1}" destId="{A56F0B45-F704-4A24-A532-B3F9C8522387}" srcOrd="5" destOrd="0" presId="urn:microsoft.com/office/officeart/2008/layout/LinedList"/>
    <dgm:cxn modelId="{ADF0A451-3AE0-4E65-9313-0D445BA82D3B}" type="presParOf" srcId="{A56F0B45-F704-4A24-A532-B3F9C8522387}" destId="{C453542D-18E5-439B-B665-3C7726FDAA80}" srcOrd="0" destOrd="0" presId="urn:microsoft.com/office/officeart/2008/layout/LinedList"/>
    <dgm:cxn modelId="{3579C1CA-B09B-4614-9EF7-9E51A30F0881}" type="presParOf" srcId="{A56F0B45-F704-4A24-A532-B3F9C8522387}" destId="{AF0A7366-EE49-4049-97BC-F154B717D7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44635D-2CF4-42D8-8013-21B018CB48E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D7E036-630C-4D5E-87CF-2AB24818DF5F}">
      <dgm:prSet/>
      <dgm:spPr/>
      <dgm:t>
        <a:bodyPr/>
        <a:lstStyle/>
        <a:p>
          <a:r>
            <a:rPr lang="es-ES"/>
            <a:t>Puedes expandir este pequeño programa: </a:t>
          </a:r>
          <a:endParaRPr lang="en-US"/>
        </a:p>
      </dgm:t>
    </dgm:pt>
    <dgm:pt modelId="{423C4559-BBEE-4E04-9D5E-A3C9A8114CE2}" type="parTrans" cxnId="{F9B33986-F80D-418B-ABE4-8D8BF24CAA94}">
      <dgm:prSet/>
      <dgm:spPr/>
      <dgm:t>
        <a:bodyPr/>
        <a:lstStyle/>
        <a:p>
          <a:endParaRPr lang="en-US"/>
        </a:p>
      </dgm:t>
    </dgm:pt>
    <dgm:pt modelId="{C9D52208-8337-4BBC-8BEB-2F433F694938}" type="sibTrans" cxnId="{F9B33986-F80D-418B-ABE4-8D8BF24CAA94}">
      <dgm:prSet/>
      <dgm:spPr/>
      <dgm:t>
        <a:bodyPr/>
        <a:lstStyle/>
        <a:p>
          <a:endParaRPr lang="en-US"/>
        </a:p>
      </dgm:t>
    </dgm:pt>
    <dgm:pt modelId="{1CED0BF3-C442-4FA2-9C0F-69EA61FF00C5}">
      <dgm:prSet/>
      <dgm:spPr/>
      <dgm:t>
        <a:bodyPr/>
        <a:lstStyle/>
        <a:p>
          <a:r>
            <a:rPr lang="es-419" dirty="0"/>
            <a:t>¿Qué pasa si quiero que devuelva un mensaje optimista con tal que no la velocidad final no sobrepasa 42 m/s?</a:t>
          </a:r>
          <a:endParaRPr lang="en-US" dirty="0"/>
        </a:p>
      </dgm:t>
    </dgm:pt>
    <dgm:pt modelId="{6BA46084-56FC-4BAA-8ABB-7279F2114CBE}" type="parTrans" cxnId="{E1358FBF-9E11-4133-9D91-8DF1512C3EDB}">
      <dgm:prSet/>
      <dgm:spPr/>
      <dgm:t>
        <a:bodyPr/>
        <a:lstStyle/>
        <a:p>
          <a:endParaRPr lang="en-US"/>
        </a:p>
      </dgm:t>
    </dgm:pt>
    <dgm:pt modelId="{3CFC90E5-5987-4C5A-BA9D-44230E612A19}" type="sibTrans" cxnId="{E1358FBF-9E11-4133-9D91-8DF1512C3EDB}">
      <dgm:prSet/>
      <dgm:spPr/>
      <dgm:t>
        <a:bodyPr/>
        <a:lstStyle/>
        <a:p>
          <a:endParaRPr lang="en-US"/>
        </a:p>
      </dgm:t>
    </dgm:pt>
    <dgm:pt modelId="{A4E55134-D00A-4CB5-AAE5-F1648DC57567}">
      <dgm:prSet/>
      <dgm:spPr/>
      <dgm:t>
        <a:bodyPr/>
        <a:lstStyle/>
        <a:p>
          <a:r>
            <a:rPr lang="es-419"/>
            <a:t>Si la gravedad no es 9.81 ms-1</a:t>
          </a:r>
          <a:endParaRPr lang="en-US"/>
        </a:p>
      </dgm:t>
    </dgm:pt>
    <dgm:pt modelId="{BD760B1B-B278-4583-9DB7-D80EB180A7CD}" type="parTrans" cxnId="{9A4B8ABD-50C3-4CCA-929D-F60FE5FCE0B0}">
      <dgm:prSet/>
      <dgm:spPr/>
      <dgm:t>
        <a:bodyPr/>
        <a:lstStyle/>
        <a:p>
          <a:endParaRPr lang="en-US"/>
        </a:p>
      </dgm:t>
    </dgm:pt>
    <dgm:pt modelId="{B5904EB8-546B-4C27-89B6-8C0742A53216}" type="sibTrans" cxnId="{9A4B8ABD-50C3-4CCA-929D-F60FE5FCE0B0}">
      <dgm:prSet/>
      <dgm:spPr/>
      <dgm:t>
        <a:bodyPr/>
        <a:lstStyle/>
        <a:p>
          <a:endParaRPr lang="en-US"/>
        </a:p>
      </dgm:t>
    </dgm:pt>
    <dgm:pt modelId="{70EED9D6-C1C1-42E3-BDAF-002AE6810929}">
      <dgm:prSet/>
      <dgm:spPr/>
      <dgm:t>
        <a:bodyPr/>
        <a:lstStyle/>
        <a:p>
          <a:r>
            <a:rPr lang="es-419" dirty="0"/>
            <a:t>Diferentes unidades (km/min)</a:t>
          </a:r>
          <a:endParaRPr lang="en-US" dirty="0"/>
        </a:p>
      </dgm:t>
    </dgm:pt>
    <dgm:pt modelId="{3D95CC79-5EA1-4F93-B34D-2932DC982CAF}" type="parTrans" cxnId="{9D4FFFC7-B752-4A0B-8E02-CAFDE29EA03A}">
      <dgm:prSet/>
      <dgm:spPr/>
      <dgm:t>
        <a:bodyPr/>
        <a:lstStyle/>
        <a:p>
          <a:endParaRPr lang="en-US"/>
        </a:p>
      </dgm:t>
    </dgm:pt>
    <dgm:pt modelId="{0987BD68-28D5-418A-9A83-9806D407D493}" type="sibTrans" cxnId="{9D4FFFC7-B752-4A0B-8E02-CAFDE29EA03A}">
      <dgm:prSet/>
      <dgm:spPr/>
      <dgm:t>
        <a:bodyPr/>
        <a:lstStyle/>
        <a:p>
          <a:endParaRPr lang="en-US"/>
        </a:p>
      </dgm:t>
    </dgm:pt>
    <dgm:pt modelId="{D4AEEF76-E0A6-4FAD-A17D-B1A23BE38AA4}">
      <dgm:prSet/>
      <dgm:spPr/>
      <dgm:t>
        <a:bodyPr/>
        <a:lstStyle/>
        <a:p>
          <a:r>
            <a:rPr lang="es-419"/>
            <a:t>No existe solución “correcta”, puedes experimentar con diferentes esquematizaciones</a:t>
          </a:r>
          <a:endParaRPr lang="en-US"/>
        </a:p>
      </dgm:t>
    </dgm:pt>
    <dgm:pt modelId="{E0C2538F-D5EE-4EDD-8549-6CE61E326013}" type="parTrans" cxnId="{379D16A5-8D15-4743-BCCB-0E775AF9A3F4}">
      <dgm:prSet/>
      <dgm:spPr/>
      <dgm:t>
        <a:bodyPr/>
        <a:lstStyle/>
        <a:p>
          <a:endParaRPr lang="en-US"/>
        </a:p>
      </dgm:t>
    </dgm:pt>
    <dgm:pt modelId="{7B193C1F-7152-4B8F-AAC1-8FD5001E0F41}" type="sibTrans" cxnId="{379D16A5-8D15-4743-BCCB-0E775AF9A3F4}">
      <dgm:prSet/>
      <dgm:spPr/>
      <dgm:t>
        <a:bodyPr/>
        <a:lstStyle/>
        <a:p>
          <a:endParaRPr lang="en-US"/>
        </a:p>
      </dgm:t>
    </dgm:pt>
    <dgm:pt modelId="{952631E3-0F8D-440F-85C5-08051AF27924}">
      <dgm:prSet/>
      <dgm:spPr/>
      <dgm:t>
        <a:bodyPr/>
        <a:lstStyle/>
        <a:p>
          <a:r>
            <a:rPr lang="es-419"/>
            <a:t>Intenta con tu </a:t>
          </a:r>
          <a:r>
            <a:rPr lang="es-419" b="1"/>
            <a:t>propio</a:t>
          </a:r>
          <a:r>
            <a:rPr lang="es-419"/>
            <a:t> problema de la situación de la vida real que te interese: </a:t>
          </a:r>
          <a:endParaRPr lang="en-US"/>
        </a:p>
      </dgm:t>
    </dgm:pt>
    <dgm:pt modelId="{10206D27-F8C0-4FC9-8897-A3139566C22A}" type="parTrans" cxnId="{F690999C-5CAE-4875-9F41-E97989214F8A}">
      <dgm:prSet/>
      <dgm:spPr/>
      <dgm:t>
        <a:bodyPr/>
        <a:lstStyle/>
        <a:p>
          <a:endParaRPr lang="en-US"/>
        </a:p>
      </dgm:t>
    </dgm:pt>
    <dgm:pt modelId="{1CCC43AF-FCD1-41A9-BA05-FC8B31586E35}" type="sibTrans" cxnId="{F690999C-5CAE-4875-9F41-E97989214F8A}">
      <dgm:prSet/>
      <dgm:spPr/>
      <dgm:t>
        <a:bodyPr/>
        <a:lstStyle/>
        <a:p>
          <a:endParaRPr lang="en-US"/>
        </a:p>
      </dgm:t>
    </dgm:pt>
    <dgm:pt modelId="{C88F9F8B-500B-4682-B505-90C6D2D93401}">
      <dgm:prSet/>
      <dgm:spPr/>
      <dgm:t>
        <a:bodyPr/>
        <a:lstStyle/>
        <a:p>
          <a:r>
            <a:rPr lang="es-419" dirty="0"/>
            <a:t>lista de compras calcular el precio de descuento, notas y promedios, coleccionar datos, entrevista, entre otras tareas que puedan ser mecanizadas. </a:t>
          </a:r>
          <a:endParaRPr lang="en-US" dirty="0"/>
        </a:p>
      </dgm:t>
    </dgm:pt>
    <dgm:pt modelId="{2837CDF5-B0A7-46D8-AC11-BB961EFD8420}" type="parTrans" cxnId="{B5B01755-0353-4BAF-845C-975C280E380D}">
      <dgm:prSet/>
      <dgm:spPr/>
      <dgm:t>
        <a:bodyPr/>
        <a:lstStyle/>
        <a:p>
          <a:endParaRPr lang="en-US"/>
        </a:p>
      </dgm:t>
    </dgm:pt>
    <dgm:pt modelId="{4428E164-6BAC-4AE1-B882-21EA71354410}" type="sibTrans" cxnId="{B5B01755-0353-4BAF-845C-975C280E380D}">
      <dgm:prSet/>
      <dgm:spPr/>
      <dgm:t>
        <a:bodyPr/>
        <a:lstStyle/>
        <a:p>
          <a:endParaRPr lang="en-US"/>
        </a:p>
      </dgm:t>
    </dgm:pt>
    <dgm:pt modelId="{0EA1697E-572B-4784-BB08-B4F48F2C1D39}" type="pres">
      <dgm:prSet presAssocID="{BA44635D-2CF4-42D8-8013-21B018CB48E1}" presName="linear" presStyleCnt="0">
        <dgm:presLayoutVars>
          <dgm:dir/>
          <dgm:animLvl val="lvl"/>
          <dgm:resizeHandles val="exact"/>
        </dgm:presLayoutVars>
      </dgm:prSet>
      <dgm:spPr/>
    </dgm:pt>
    <dgm:pt modelId="{7CB0F4CA-96A7-471B-AD0B-635D750F2B60}" type="pres">
      <dgm:prSet presAssocID="{10D7E036-630C-4D5E-87CF-2AB24818DF5F}" presName="parentLin" presStyleCnt="0"/>
      <dgm:spPr/>
    </dgm:pt>
    <dgm:pt modelId="{ED3C2B30-97C6-4BBE-86C4-984E8B266520}" type="pres">
      <dgm:prSet presAssocID="{10D7E036-630C-4D5E-87CF-2AB24818DF5F}" presName="parentLeftMargin" presStyleLbl="node1" presStyleIdx="0" presStyleCnt="2"/>
      <dgm:spPr/>
    </dgm:pt>
    <dgm:pt modelId="{43C50DA3-5F35-429D-8CFA-9EBD73746793}" type="pres">
      <dgm:prSet presAssocID="{10D7E036-630C-4D5E-87CF-2AB24818DF5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AE9AFE-EABB-4DC6-845B-39E809423244}" type="pres">
      <dgm:prSet presAssocID="{10D7E036-630C-4D5E-87CF-2AB24818DF5F}" presName="negativeSpace" presStyleCnt="0"/>
      <dgm:spPr/>
    </dgm:pt>
    <dgm:pt modelId="{940560E9-6BA3-47F6-AC4E-27E5A0C2F661}" type="pres">
      <dgm:prSet presAssocID="{10D7E036-630C-4D5E-87CF-2AB24818DF5F}" presName="childText" presStyleLbl="conFgAcc1" presStyleIdx="0" presStyleCnt="2" custScaleY="101641">
        <dgm:presLayoutVars>
          <dgm:bulletEnabled val="1"/>
        </dgm:presLayoutVars>
      </dgm:prSet>
      <dgm:spPr/>
    </dgm:pt>
    <dgm:pt modelId="{604D6C88-3695-4075-9AEE-DAB35122FF38}" type="pres">
      <dgm:prSet presAssocID="{C9D52208-8337-4BBC-8BEB-2F433F694938}" presName="spaceBetweenRectangles" presStyleCnt="0"/>
      <dgm:spPr/>
    </dgm:pt>
    <dgm:pt modelId="{349E21D9-125B-43D7-986C-5557D2A3CD50}" type="pres">
      <dgm:prSet presAssocID="{952631E3-0F8D-440F-85C5-08051AF27924}" presName="parentLin" presStyleCnt="0"/>
      <dgm:spPr/>
    </dgm:pt>
    <dgm:pt modelId="{759D2EBA-FEDD-42B5-863E-5641E18F5B7D}" type="pres">
      <dgm:prSet presAssocID="{952631E3-0F8D-440F-85C5-08051AF27924}" presName="parentLeftMargin" presStyleLbl="node1" presStyleIdx="0" presStyleCnt="2"/>
      <dgm:spPr/>
    </dgm:pt>
    <dgm:pt modelId="{46C3050A-4DED-49E0-9838-29332DC706C5}" type="pres">
      <dgm:prSet presAssocID="{952631E3-0F8D-440F-85C5-08051AF2792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44F455B-738A-4447-BE12-BD4879EA23AA}" type="pres">
      <dgm:prSet presAssocID="{952631E3-0F8D-440F-85C5-08051AF27924}" presName="negativeSpace" presStyleCnt="0"/>
      <dgm:spPr/>
    </dgm:pt>
    <dgm:pt modelId="{AB1E9623-FA14-45B6-9A33-6FA0A425A248}" type="pres">
      <dgm:prSet presAssocID="{952631E3-0F8D-440F-85C5-08051AF2792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D5E0816-97EB-4AC0-AC5D-142C97C03242}" type="presOf" srcId="{952631E3-0F8D-440F-85C5-08051AF27924}" destId="{759D2EBA-FEDD-42B5-863E-5641E18F5B7D}" srcOrd="0" destOrd="0" presId="urn:microsoft.com/office/officeart/2005/8/layout/list1"/>
    <dgm:cxn modelId="{71F64933-7051-41BC-A29C-35DA4BAF667F}" type="presOf" srcId="{70EED9D6-C1C1-42E3-BDAF-002AE6810929}" destId="{940560E9-6BA3-47F6-AC4E-27E5A0C2F661}" srcOrd="0" destOrd="2" presId="urn:microsoft.com/office/officeart/2005/8/layout/list1"/>
    <dgm:cxn modelId="{70310E39-176D-492E-839A-C897C27B001C}" type="presOf" srcId="{952631E3-0F8D-440F-85C5-08051AF27924}" destId="{46C3050A-4DED-49E0-9838-29332DC706C5}" srcOrd="1" destOrd="0" presId="urn:microsoft.com/office/officeart/2005/8/layout/list1"/>
    <dgm:cxn modelId="{5D40CC63-E4FC-4531-9D75-2C968E034298}" type="presOf" srcId="{1CED0BF3-C442-4FA2-9C0F-69EA61FF00C5}" destId="{940560E9-6BA3-47F6-AC4E-27E5A0C2F661}" srcOrd="0" destOrd="0" presId="urn:microsoft.com/office/officeart/2005/8/layout/list1"/>
    <dgm:cxn modelId="{B5B01755-0353-4BAF-845C-975C280E380D}" srcId="{952631E3-0F8D-440F-85C5-08051AF27924}" destId="{C88F9F8B-500B-4682-B505-90C6D2D93401}" srcOrd="0" destOrd="0" parTransId="{2837CDF5-B0A7-46D8-AC11-BB961EFD8420}" sibTransId="{4428E164-6BAC-4AE1-B882-21EA71354410}"/>
    <dgm:cxn modelId="{F9B33986-F80D-418B-ABE4-8D8BF24CAA94}" srcId="{BA44635D-2CF4-42D8-8013-21B018CB48E1}" destId="{10D7E036-630C-4D5E-87CF-2AB24818DF5F}" srcOrd="0" destOrd="0" parTransId="{423C4559-BBEE-4E04-9D5E-A3C9A8114CE2}" sibTransId="{C9D52208-8337-4BBC-8BEB-2F433F694938}"/>
    <dgm:cxn modelId="{1E769F87-535E-4CED-8AD6-76B2050CEA50}" type="presOf" srcId="{D4AEEF76-E0A6-4FAD-A17D-B1A23BE38AA4}" destId="{940560E9-6BA3-47F6-AC4E-27E5A0C2F661}" srcOrd="0" destOrd="3" presId="urn:microsoft.com/office/officeart/2005/8/layout/list1"/>
    <dgm:cxn modelId="{F690999C-5CAE-4875-9F41-E97989214F8A}" srcId="{BA44635D-2CF4-42D8-8013-21B018CB48E1}" destId="{952631E3-0F8D-440F-85C5-08051AF27924}" srcOrd="1" destOrd="0" parTransId="{10206D27-F8C0-4FC9-8897-A3139566C22A}" sibTransId="{1CCC43AF-FCD1-41A9-BA05-FC8B31586E35}"/>
    <dgm:cxn modelId="{812FABA3-B25C-44EB-9205-428D83B169FF}" type="presOf" srcId="{BA44635D-2CF4-42D8-8013-21B018CB48E1}" destId="{0EA1697E-572B-4784-BB08-B4F48F2C1D39}" srcOrd="0" destOrd="0" presId="urn:microsoft.com/office/officeart/2005/8/layout/list1"/>
    <dgm:cxn modelId="{379D16A5-8D15-4743-BCCB-0E775AF9A3F4}" srcId="{10D7E036-630C-4D5E-87CF-2AB24818DF5F}" destId="{D4AEEF76-E0A6-4FAD-A17D-B1A23BE38AA4}" srcOrd="3" destOrd="0" parTransId="{E0C2538F-D5EE-4EDD-8549-6CE61E326013}" sibTransId="{7B193C1F-7152-4B8F-AAC1-8FD5001E0F41}"/>
    <dgm:cxn modelId="{9A4B8ABD-50C3-4CCA-929D-F60FE5FCE0B0}" srcId="{10D7E036-630C-4D5E-87CF-2AB24818DF5F}" destId="{A4E55134-D00A-4CB5-AAE5-F1648DC57567}" srcOrd="1" destOrd="0" parTransId="{BD760B1B-B278-4583-9DB7-D80EB180A7CD}" sibTransId="{B5904EB8-546B-4C27-89B6-8C0742A53216}"/>
    <dgm:cxn modelId="{E1358FBF-9E11-4133-9D91-8DF1512C3EDB}" srcId="{10D7E036-630C-4D5E-87CF-2AB24818DF5F}" destId="{1CED0BF3-C442-4FA2-9C0F-69EA61FF00C5}" srcOrd="0" destOrd="0" parTransId="{6BA46084-56FC-4BAA-8ABB-7279F2114CBE}" sibTransId="{3CFC90E5-5987-4C5A-BA9D-44230E612A19}"/>
    <dgm:cxn modelId="{9D4FFFC7-B752-4A0B-8E02-CAFDE29EA03A}" srcId="{10D7E036-630C-4D5E-87CF-2AB24818DF5F}" destId="{70EED9D6-C1C1-42E3-BDAF-002AE6810929}" srcOrd="2" destOrd="0" parTransId="{3D95CC79-5EA1-4F93-B34D-2932DC982CAF}" sibTransId="{0987BD68-28D5-418A-9A83-9806D407D493}"/>
    <dgm:cxn modelId="{5C74FDDC-D602-4A76-83CF-89149ECC432C}" type="presOf" srcId="{A4E55134-D00A-4CB5-AAE5-F1648DC57567}" destId="{940560E9-6BA3-47F6-AC4E-27E5A0C2F661}" srcOrd="0" destOrd="1" presId="urn:microsoft.com/office/officeart/2005/8/layout/list1"/>
    <dgm:cxn modelId="{9E3A42EC-10C0-47F4-A85B-915B8620F7CB}" type="presOf" srcId="{C88F9F8B-500B-4682-B505-90C6D2D93401}" destId="{AB1E9623-FA14-45B6-9A33-6FA0A425A248}" srcOrd="0" destOrd="0" presId="urn:microsoft.com/office/officeart/2005/8/layout/list1"/>
    <dgm:cxn modelId="{6B3C80EE-143F-4727-97D5-EDA1F03AD4F0}" type="presOf" srcId="{10D7E036-630C-4D5E-87CF-2AB24818DF5F}" destId="{ED3C2B30-97C6-4BBE-86C4-984E8B266520}" srcOrd="0" destOrd="0" presId="urn:microsoft.com/office/officeart/2005/8/layout/list1"/>
    <dgm:cxn modelId="{E5B3F8FB-EAAB-4FB9-84CB-05DABE8CBCC0}" type="presOf" srcId="{10D7E036-630C-4D5E-87CF-2AB24818DF5F}" destId="{43C50DA3-5F35-429D-8CFA-9EBD73746793}" srcOrd="1" destOrd="0" presId="urn:microsoft.com/office/officeart/2005/8/layout/list1"/>
    <dgm:cxn modelId="{CB3ED7E5-DEC7-489F-83D5-AD1519317A2D}" type="presParOf" srcId="{0EA1697E-572B-4784-BB08-B4F48F2C1D39}" destId="{7CB0F4CA-96A7-471B-AD0B-635D750F2B60}" srcOrd="0" destOrd="0" presId="urn:microsoft.com/office/officeart/2005/8/layout/list1"/>
    <dgm:cxn modelId="{43043C5E-10A2-4933-8845-79ADD7DC8BFC}" type="presParOf" srcId="{7CB0F4CA-96A7-471B-AD0B-635D750F2B60}" destId="{ED3C2B30-97C6-4BBE-86C4-984E8B266520}" srcOrd="0" destOrd="0" presId="urn:microsoft.com/office/officeart/2005/8/layout/list1"/>
    <dgm:cxn modelId="{1E9A4F6D-BD1B-4C97-A5D0-9B4787304A69}" type="presParOf" srcId="{7CB0F4CA-96A7-471B-AD0B-635D750F2B60}" destId="{43C50DA3-5F35-429D-8CFA-9EBD73746793}" srcOrd="1" destOrd="0" presId="urn:microsoft.com/office/officeart/2005/8/layout/list1"/>
    <dgm:cxn modelId="{A973CBC1-F0CA-42B7-8F6F-9CF83A1F40EE}" type="presParOf" srcId="{0EA1697E-572B-4784-BB08-B4F48F2C1D39}" destId="{0BAE9AFE-EABB-4DC6-845B-39E809423244}" srcOrd="1" destOrd="0" presId="urn:microsoft.com/office/officeart/2005/8/layout/list1"/>
    <dgm:cxn modelId="{2F7963AC-F779-446A-A9D7-193376239CD8}" type="presParOf" srcId="{0EA1697E-572B-4784-BB08-B4F48F2C1D39}" destId="{940560E9-6BA3-47F6-AC4E-27E5A0C2F661}" srcOrd="2" destOrd="0" presId="urn:microsoft.com/office/officeart/2005/8/layout/list1"/>
    <dgm:cxn modelId="{3E7531AA-C2F4-4EBE-98C2-AE59E6C8A1F0}" type="presParOf" srcId="{0EA1697E-572B-4784-BB08-B4F48F2C1D39}" destId="{604D6C88-3695-4075-9AEE-DAB35122FF38}" srcOrd="3" destOrd="0" presId="urn:microsoft.com/office/officeart/2005/8/layout/list1"/>
    <dgm:cxn modelId="{79F78ED3-1987-489E-A2F3-05EDCEE8A29B}" type="presParOf" srcId="{0EA1697E-572B-4784-BB08-B4F48F2C1D39}" destId="{349E21D9-125B-43D7-986C-5557D2A3CD50}" srcOrd="4" destOrd="0" presId="urn:microsoft.com/office/officeart/2005/8/layout/list1"/>
    <dgm:cxn modelId="{84C3407B-9C3F-424D-B185-A2F95362F0D0}" type="presParOf" srcId="{349E21D9-125B-43D7-986C-5557D2A3CD50}" destId="{759D2EBA-FEDD-42B5-863E-5641E18F5B7D}" srcOrd="0" destOrd="0" presId="urn:microsoft.com/office/officeart/2005/8/layout/list1"/>
    <dgm:cxn modelId="{936AB306-D7A0-4EC8-A1FA-16CDA2C147A2}" type="presParOf" srcId="{349E21D9-125B-43D7-986C-5557D2A3CD50}" destId="{46C3050A-4DED-49E0-9838-29332DC706C5}" srcOrd="1" destOrd="0" presId="urn:microsoft.com/office/officeart/2005/8/layout/list1"/>
    <dgm:cxn modelId="{300C5460-BC60-4547-8A54-D4123EB2C150}" type="presParOf" srcId="{0EA1697E-572B-4784-BB08-B4F48F2C1D39}" destId="{744F455B-738A-4447-BE12-BD4879EA23AA}" srcOrd="5" destOrd="0" presId="urn:microsoft.com/office/officeart/2005/8/layout/list1"/>
    <dgm:cxn modelId="{DF5F8EFD-695C-4C11-9821-27125A116ED4}" type="presParOf" srcId="{0EA1697E-572B-4784-BB08-B4F48F2C1D39}" destId="{AB1E9623-FA14-45B6-9A33-6FA0A425A24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CD8DC2-3287-4505-BD3F-29CBE3719D2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DDACE6-75FD-4E22-B13E-B35951447A9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Puedes editar funciones pasadas para que sean más robustas</a:t>
          </a:r>
          <a:endParaRPr lang="en-US"/>
        </a:p>
      </dgm:t>
    </dgm:pt>
    <dgm:pt modelId="{41B107DB-43CC-49EC-BC5A-62EE49D0F954}" type="parTrans" cxnId="{92B4378E-02E5-45A2-B0D3-BE901B2298E4}">
      <dgm:prSet/>
      <dgm:spPr/>
      <dgm:t>
        <a:bodyPr/>
        <a:lstStyle/>
        <a:p>
          <a:endParaRPr lang="en-US"/>
        </a:p>
      </dgm:t>
    </dgm:pt>
    <dgm:pt modelId="{77C388CD-8399-42A5-B235-D3402AF2B751}" type="sibTrans" cxnId="{92B4378E-02E5-45A2-B0D3-BE901B2298E4}">
      <dgm:prSet/>
      <dgm:spPr/>
      <dgm:t>
        <a:bodyPr/>
        <a:lstStyle/>
        <a:p>
          <a:endParaRPr lang="en-US"/>
        </a:p>
      </dgm:t>
    </dgm:pt>
    <dgm:pt modelId="{D381F284-DF30-45C7-883E-91381C9D33E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 err="1"/>
            <a:t>Desafío</a:t>
          </a:r>
          <a:r>
            <a:rPr lang="en-GB" dirty="0"/>
            <a:t> personal: no </a:t>
          </a:r>
          <a:r>
            <a:rPr lang="en-GB" dirty="0" err="1"/>
            <a:t>permitas</a:t>
          </a:r>
          <a:r>
            <a:rPr lang="en-GB" dirty="0"/>
            <a:t> que </a:t>
          </a:r>
          <a:r>
            <a:rPr lang="en-GB" dirty="0" err="1"/>
            <a:t>tu</a:t>
          </a:r>
          <a:r>
            <a:rPr lang="en-GB" dirty="0"/>
            <a:t> </a:t>
          </a:r>
          <a:r>
            <a:rPr lang="en-GB" dirty="0" err="1"/>
            <a:t>función</a:t>
          </a:r>
          <a:r>
            <a:rPr lang="en-GB" dirty="0"/>
            <a:t> </a:t>
          </a:r>
          <a:r>
            <a:rPr lang="en-GB" dirty="0" err="1"/>
            <a:t>crashee</a:t>
          </a:r>
          <a:endParaRPr lang="en-US" dirty="0"/>
        </a:p>
      </dgm:t>
    </dgm:pt>
    <dgm:pt modelId="{AABB5DDF-9F6F-4526-945C-0D9CCDDCD2BC}" type="parTrans" cxnId="{9597EB1E-889D-46E9-9599-35F87650939A}">
      <dgm:prSet/>
      <dgm:spPr/>
      <dgm:t>
        <a:bodyPr/>
        <a:lstStyle/>
        <a:p>
          <a:endParaRPr lang="en-US"/>
        </a:p>
      </dgm:t>
    </dgm:pt>
    <dgm:pt modelId="{1BAB4DF9-B46A-4BCA-A34B-35F80056693C}" type="sibTrans" cxnId="{9597EB1E-889D-46E9-9599-35F87650939A}">
      <dgm:prSet/>
      <dgm:spPr/>
      <dgm:t>
        <a:bodyPr/>
        <a:lstStyle/>
        <a:p>
          <a:endParaRPr lang="en-US"/>
        </a:p>
      </dgm:t>
    </dgm:pt>
    <dgm:pt modelId="{6F8782DD-540E-44E9-BE52-D21650956552}" type="pres">
      <dgm:prSet presAssocID="{D8CD8DC2-3287-4505-BD3F-29CBE3719D2E}" presName="root" presStyleCnt="0">
        <dgm:presLayoutVars>
          <dgm:dir/>
          <dgm:resizeHandles val="exact"/>
        </dgm:presLayoutVars>
      </dgm:prSet>
      <dgm:spPr/>
    </dgm:pt>
    <dgm:pt modelId="{DF98C15C-11E1-42F2-98EC-4C7C8E2608ED}" type="pres">
      <dgm:prSet presAssocID="{4EDDACE6-75FD-4E22-B13E-B35951447A97}" presName="compNode" presStyleCnt="0"/>
      <dgm:spPr/>
    </dgm:pt>
    <dgm:pt modelId="{AC5E119F-1DF7-46F2-8A9E-5FF66932DA63}" type="pres">
      <dgm:prSet presAssocID="{4EDDACE6-75FD-4E22-B13E-B35951447A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C6AED6B-EB35-4AFE-826E-37E59FE67F2C}" type="pres">
      <dgm:prSet presAssocID="{4EDDACE6-75FD-4E22-B13E-B35951447A97}" presName="spaceRect" presStyleCnt="0"/>
      <dgm:spPr/>
    </dgm:pt>
    <dgm:pt modelId="{4A28E703-D48E-418F-9EDE-9A7C1CB7F814}" type="pres">
      <dgm:prSet presAssocID="{4EDDACE6-75FD-4E22-B13E-B35951447A97}" presName="textRect" presStyleLbl="revTx" presStyleIdx="0" presStyleCnt="2">
        <dgm:presLayoutVars>
          <dgm:chMax val="1"/>
          <dgm:chPref val="1"/>
        </dgm:presLayoutVars>
      </dgm:prSet>
      <dgm:spPr/>
    </dgm:pt>
    <dgm:pt modelId="{B346B0EA-9A01-4BCC-B3D6-124A1FFCBD82}" type="pres">
      <dgm:prSet presAssocID="{77C388CD-8399-42A5-B235-D3402AF2B751}" presName="sibTrans" presStyleCnt="0"/>
      <dgm:spPr/>
    </dgm:pt>
    <dgm:pt modelId="{67DA0E15-B49E-473E-83E7-B5AB649600DE}" type="pres">
      <dgm:prSet presAssocID="{D381F284-DF30-45C7-883E-91381C9D33E0}" presName="compNode" presStyleCnt="0"/>
      <dgm:spPr/>
    </dgm:pt>
    <dgm:pt modelId="{6076CD70-A77D-4F89-BB2F-45F9D7B837C1}" type="pres">
      <dgm:prSet presAssocID="{D381F284-DF30-45C7-883E-91381C9D33E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EEDC98E6-30D0-4867-9772-3200F29A5B4B}" type="pres">
      <dgm:prSet presAssocID="{D381F284-DF30-45C7-883E-91381C9D33E0}" presName="spaceRect" presStyleCnt="0"/>
      <dgm:spPr/>
    </dgm:pt>
    <dgm:pt modelId="{7310B4F0-CA86-4911-8BD7-3F7EF631B82B}" type="pres">
      <dgm:prSet presAssocID="{D381F284-DF30-45C7-883E-91381C9D33E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597EB1E-889D-46E9-9599-35F87650939A}" srcId="{D8CD8DC2-3287-4505-BD3F-29CBE3719D2E}" destId="{D381F284-DF30-45C7-883E-91381C9D33E0}" srcOrd="1" destOrd="0" parTransId="{AABB5DDF-9F6F-4526-945C-0D9CCDDCD2BC}" sibTransId="{1BAB4DF9-B46A-4BCA-A34B-35F80056693C}"/>
    <dgm:cxn modelId="{6C155C40-B86E-4144-B4A3-092109B95BD1}" type="presOf" srcId="{D381F284-DF30-45C7-883E-91381C9D33E0}" destId="{7310B4F0-CA86-4911-8BD7-3F7EF631B82B}" srcOrd="0" destOrd="0" presId="urn:microsoft.com/office/officeart/2018/2/layout/IconLabelList"/>
    <dgm:cxn modelId="{EA75B34E-6432-491E-8DEC-24E552505044}" type="presOf" srcId="{D8CD8DC2-3287-4505-BD3F-29CBE3719D2E}" destId="{6F8782DD-540E-44E9-BE52-D21650956552}" srcOrd="0" destOrd="0" presId="urn:microsoft.com/office/officeart/2018/2/layout/IconLabelList"/>
    <dgm:cxn modelId="{92B4378E-02E5-45A2-B0D3-BE901B2298E4}" srcId="{D8CD8DC2-3287-4505-BD3F-29CBE3719D2E}" destId="{4EDDACE6-75FD-4E22-B13E-B35951447A97}" srcOrd="0" destOrd="0" parTransId="{41B107DB-43CC-49EC-BC5A-62EE49D0F954}" sibTransId="{77C388CD-8399-42A5-B235-D3402AF2B751}"/>
    <dgm:cxn modelId="{31C562F1-7D46-4EA4-8B03-0D624B41B338}" type="presOf" srcId="{4EDDACE6-75FD-4E22-B13E-B35951447A97}" destId="{4A28E703-D48E-418F-9EDE-9A7C1CB7F814}" srcOrd="0" destOrd="0" presId="urn:microsoft.com/office/officeart/2018/2/layout/IconLabelList"/>
    <dgm:cxn modelId="{81856579-1E30-43E6-961A-F50207F3C01A}" type="presParOf" srcId="{6F8782DD-540E-44E9-BE52-D21650956552}" destId="{DF98C15C-11E1-42F2-98EC-4C7C8E2608ED}" srcOrd="0" destOrd="0" presId="urn:microsoft.com/office/officeart/2018/2/layout/IconLabelList"/>
    <dgm:cxn modelId="{F218FD16-27A4-4754-94AD-942089E2FCAF}" type="presParOf" srcId="{DF98C15C-11E1-42F2-98EC-4C7C8E2608ED}" destId="{AC5E119F-1DF7-46F2-8A9E-5FF66932DA63}" srcOrd="0" destOrd="0" presId="urn:microsoft.com/office/officeart/2018/2/layout/IconLabelList"/>
    <dgm:cxn modelId="{1B4E2894-2A56-4C58-8531-A73C4CCBF1B1}" type="presParOf" srcId="{DF98C15C-11E1-42F2-98EC-4C7C8E2608ED}" destId="{9C6AED6B-EB35-4AFE-826E-37E59FE67F2C}" srcOrd="1" destOrd="0" presId="urn:microsoft.com/office/officeart/2018/2/layout/IconLabelList"/>
    <dgm:cxn modelId="{90156FB6-16D2-4A67-9865-B1AE96348CBA}" type="presParOf" srcId="{DF98C15C-11E1-42F2-98EC-4C7C8E2608ED}" destId="{4A28E703-D48E-418F-9EDE-9A7C1CB7F814}" srcOrd="2" destOrd="0" presId="urn:microsoft.com/office/officeart/2018/2/layout/IconLabelList"/>
    <dgm:cxn modelId="{9EB04A21-DEF1-4149-888B-FCA1990C7D26}" type="presParOf" srcId="{6F8782DD-540E-44E9-BE52-D21650956552}" destId="{B346B0EA-9A01-4BCC-B3D6-124A1FFCBD82}" srcOrd="1" destOrd="0" presId="urn:microsoft.com/office/officeart/2018/2/layout/IconLabelList"/>
    <dgm:cxn modelId="{FE0ED8EF-69E9-4DC7-A1C0-4F428F9DCA17}" type="presParOf" srcId="{6F8782DD-540E-44E9-BE52-D21650956552}" destId="{67DA0E15-B49E-473E-83E7-B5AB649600DE}" srcOrd="2" destOrd="0" presId="urn:microsoft.com/office/officeart/2018/2/layout/IconLabelList"/>
    <dgm:cxn modelId="{02DF808D-177B-49B8-9881-F0A4EE07E06F}" type="presParOf" srcId="{67DA0E15-B49E-473E-83E7-B5AB649600DE}" destId="{6076CD70-A77D-4F89-BB2F-45F9D7B837C1}" srcOrd="0" destOrd="0" presId="urn:microsoft.com/office/officeart/2018/2/layout/IconLabelList"/>
    <dgm:cxn modelId="{B28E5D09-82AF-4DC6-BBF9-DCA7674DFE3E}" type="presParOf" srcId="{67DA0E15-B49E-473E-83E7-B5AB649600DE}" destId="{EEDC98E6-30D0-4867-9772-3200F29A5B4B}" srcOrd="1" destOrd="0" presId="urn:microsoft.com/office/officeart/2018/2/layout/IconLabelList"/>
    <dgm:cxn modelId="{2B50B567-D57F-4E83-ACEC-C0A0A8147157}" type="presParOf" srcId="{67DA0E15-B49E-473E-83E7-B5AB649600DE}" destId="{7310B4F0-CA86-4911-8BD7-3F7EF631B82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9E075-D90E-4E89-9182-3731C2E10E1D}">
      <dsp:nvSpPr>
        <dsp:cNvPr id="0" name=""/>
        <dsp:cNvSpPr/>
      </dsp:nvSpPr>
      <dsp:spPr>
        <a:xfrm>
          <a:off x="0" y="2124"/>
          <a:ext cx="8773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E8CD1-2AB3-4B2C-A2C9-1C79E6E55E34}">
      <dsp:nvSpPr>
        <dsp:cNvPr id="0" name=""/>
        <dsp:cNvSpPr/>
      </dsp:nvSpPr>
      <dsp:spPr>
        <a:xfrm>
          <a:off x="0" y="2124"/>
          <a:ext cx="877316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 dirty="0">
              <a:solidFill>
                <a:srgbClr val="4B69C6"/>
              </a:solidFill>
              <a:effectLst/>
              <a:latin typeface="Consolas" panose="020B0609020204030204" pitchFamily="49" charset="0"/>
            </a:rPr>
            <a:t>public</a:t>
          </a:r>
          <a:r>
            <a:rPr lang="en-GB" sz="3200" b="0" kern="1200" dirty="0">
              <a:solidFill>
                <a:srgbClr val="333333"/>
              </a:solidFill>
              <a:effectLst/>
              <a:latin typeface="Consolas" panose="020B0609020204030204" pitchFamily="49" charset="0"/>
            </a:rPr>
            <a:t> </a:t>
          </a:r>
          <a:r>
            <a:rPr lang="en-GB" sz="3200" b="0" kern="1200" dirty="0">
              <a:solidFill>
                <a:srgbClr val="4B69C6"/>
              </a:solidFill>
              <a:effectLst/>
              <a:latin typeface="Consolas" panose="020B0609020204030204" pitchFamily="49" charset="0"/>
            </a:rPr>
            <a:t>static</a:t>
          </a:r>
          <a:r>
            <a:rPr lang="en-GB" sz="3200" b="0" kern="1200" dirty="0">
              <a:solidFill>
                <a:srgbClr val="333333"/>
              </a:solidFill>
              <a:effectLst/>
              <a:latin typeface="Consolas" panose="020B0609020204030204" pitchFamily="49" charset="0"/>
            </a:rPr>
            <a:t> </a:t>
          </a:r>
          <a:r>
            <a:rPr lang="en-GB" sz="3200" b="0" kern="1200" dirty="0">
              <a:solidFill>
                <a:srgbClr val="7A3E9D"/>
              </a:solidFill>
              <a:effectLst/>
              <a:latin typeface="Consolas" panose="020B0609020204030204" pitchFamily="49" charset="0"/>
            </a:rPr>
            <a:t>void</a:t>
          </a:r>
          <a:r>
            <a:rPr lang="en-GB" sz="3200" b="0" kern="1200" dirty="0">
              <a:solidFill>
                <a:srgbClr val="333333"/>
              </a:solidFill>
              <a:effectLst/>
              <a:latin typeface="Consolas" panose="020B0609020204030204" pitchFamily="49" charset="0"/>
            </a:rPr>
            <a:t> </a:t>
          </a:r>
          <a:r>
            <a:rPr lang="en-GB" sz="3200" b="1" kern="1200" dirty="0">
              <a:solidFill>
                <a:srgbClr val="AA3731"/>
              </a:solidFill>
              <a:effectLst/>
              <a:latin typeface="Consolas" panose="020B0609020204030204" pitchFamily="49" charset="0"/>
            </a:rPr>
            <a:t>main</a:t>
          </a:r>
          <a:r>
            <a:rPr lang="en-GB" sz="3200" b="0" kern="1200" dirty="0">
              <a:solidFill>
                <a:srgbClr val="777777"/>
              </a:solidFill>
              <a:effectLst/>
              <a:latin typeface="Consolas" panose="020B0609020204030204" pitchFamily="49" charset="0"/>
            </a:rPr>
            <a:t>(</a:t>
          </a:r>
          <a:r>
            <a:rPr lang="en-GB" sz="3200" b="1" kern="1200" dirty="0">
              <a:solidFill>
                <a:srgbClr val="7A3E9D"/>
              </a:solidFill>
              <a:effectLst/>
              <a:latin typeface="Consolas" panose="020B0609020204030204" pitchFamily="49" charset="0"/>
            </a:rPr>
            <a:t>String</a:t>
          </a:r>
          <a:r>
            <a:rPr lang="en-GB" sz="3200" b="0" kern="1200" dirty="0">
              <a:solidFill>
                <a:srgbClr val="777777"/>
              </a:solidFill>
              <a:effectLst/>
              <a:latin typeface="Consolas" panose="020B0609020204030204" pitchFamily="49" charset="0"/>
            </a:rPr>
            <a:t>[]</a:t>
          </a:r>
          <a:r>
            <a:rPr lang="en-GB" sz="3200" b="0" kern="1200" dirty="0">
              <a:solidFill>
                <a:srgbClr val="333333"/>
              </a:solidFill>
              <a:effectLst/>
              <a:latin typeface="Consolas" panose="020B0609020204030204" pitchFamily="49" charset="0"/>
            </a:rPr>
            <a:t> </a:t>
          </a:r>
          <a:r>
            <a:rPr lang="en-GB" sz="3200" b="0" kern="1200" dirty="0" err="1">
              <a:solidFill>
                <a:srgbClr val="7A3E9D"/>
              </a:solidFill>
              <a:effectLst/>
              <a:latin typeface="Consolas" panose="020B0609020204030204" pitchFamily="49" charset="0"/>
            </a:rPr>
            <a:t>args</a:t>
          </a:r>
          <a:r>
            <a:rPr lang="en-GB" sz="3200" b="0" kern="1200" dirty="0">
              <a:solidFill>
                <a:srgbClr val="777777"/>
              </a:solidFill>
              <a:effectLst/>
              <a:latin typeface="Consolas" panose="020B0609020204030204" pitchFamily="49" charset="0"/>
            </a:rPr>
            <a:t>)</a:t>
          </a:r>
          <a:endParaRPr lang="en-US" sz="3200" kern="1200" dirty="0"/>
        </a:p>
      </dsp:txBody>
      <dsp:txXfrm>
        <a:off x="0" y="2124"/>
        <a:ext cx="8773160" cy="1449029"/>
      </dsp:txXfrm>
    </dsp:sp>
    <dsp:sp modelId="{A7041A1C-C652-404D-8B69-80BE1D5F44E4}">
      <dsp:nvSpPr>
        <dsp:cNvPr id="0" name=""/>
        <dsp:cNvSpPr/>
      </dsp:nvSpPr>
      <dsp:spPr>
        <a:xfrm>
          <a:off x="0" y="1451154"/>
          <a:ext cx="8773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90E28-13C9-495A-A1AF-B66593263190}">
      <dsp:nvSpPr>
        <dsp:cNvPr id="0" name=""/>
        <dsp:cNvSpPr/>
      </dsp:nvSpPr>
      <dsp:spPr>
        <a:xfrm>
          <a:off x="0" y="1451154"/>
          <a:ext cx="877316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 err="1"/>
            <a:t>Permite</a:t>
          </a:r>
          <a:r>
            <a:rPr lang="en-GB" sz="3100" kern="1200" dirty="0"/>
            <a:t> que </a:t>
          </a:r>
          <a:r>
            <a:rPr lang="en-GB" sz="3100" kern="1200" dirty="0" err="1"/>
            <a:t>nuestro</a:t>
          </a:r>
          <a:r>
            <a:rPr lang="en-GB" sz="3100" kern="1200" dirty="0"/>
            <a:t> </a:t>
          </a:r>
          <a:r>
            <a:rPr lang="en-GB" sz="3100" kern="1200" dirty="0" err="1"/>
            <a:t>programa</a:t>
          </a:r>
          <a:r>
            <a:rPr lang="en-GB" sz="3100" kern="1200" dirty="0"/>
            <a:t> sea </a:t>
          </a:r>
          <a:r>
            <a:rPr lang="en-GB" sz="3100" kern="1200" dirty="0" err="1"/>
            <a:t>más</a:t>
          </a:r>
          <a:r>
            <a:rPr lang="en-GB" sz="3100" kern="1200" dirty="0"/>
            <a:t> </a:t>
          </a:r>
          <a:r>
            <a:rPr lang="en-GB" sz="3100" kern="1200" dirty="0" err="1"/>
            <a:t>interactivo</a:t>
          </a:r>
          <a:r>
            <a:rPr lang="en-GB" sz="3100" kern="1200" dirty="0"/>
            <a:t> </a:t>
          </a:r>
          <a:r>
            <a:rPr lang="en-GB" sz="3100" kern="1200" dirty="0" err="1"/>
            <a:t>usando</a:t>
          </a:r>
          <a:r>
            <a:rPr lang="en-GB" sz="3100" kern="1200" dirty="0"/>
            <a:t> </a:t>
          </a:r>
          <a:r>
            <a:rPr lang="en-GB" sz="3100" kern="1200" dirty="0" err="1"/>
            <a:t>los</a:t>
          </a:r>
          <a:r>
            <a:rPr lang="en-GB" sz="3100" kern="1200" dirty="0"/>
            <a:t> </a:t>
          </a:r>
          <a:r>
            <a:rPr lang="en-GB" sz="3100" kern="1200" dirty="0" err="1"/>
            <a:t>comandos</a:t>
          </a:r>
          <a:r>
            <a:rPr lang="en-GB" sz="3100" kern="1200" dirty="0"/>
            <a:t> </a:t>
          </a:r>
          <a:r>
            <a:rPr lang="en-GB" sz="3100" kern="1200" dirty="0" err="1"/>
            <a:t>javac</a:t>
          </a:r>
          <a:r>
            <a:rPr lang="en-GB" sz="3100" kern="1200" dirty="0"/>
            <a:t> y java</a:t>
          </a:r>
          <a:endParaRPr lang="en-US" sz="3100" kern="1200" dirty="0"/>
        </a:p>
      </dsp:txBody>
      <dsp:txXfrm>
        <a:off x="0" y="1451154"/>
        <a:ext cx="8773160" cy="1449029"/>
      </dsp:txXfrm>
    </dsp:sp>
    <dsp:sp modelId="{3C3F4943-A1C1-4355-BF2C-CA8EBC886937}">
      <dsp:nvSpPr>
        <dsp:cNvPr id="0" name=""/>
        <dsp:cNvSpPr/>
      </dsp:nvSpPr>
      <dsp:spPr>
        <a:xfrm>
          <a:off x="0" y="2900183"/>
          <a:ext cx="8773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941A3-7540-4D32-88D4-403C80805684}">
      <dsp:nvSpPr>
        <dsp:cNvPr id="0" name=""/>
        <dsp:cNvSpPr/>
      </dsp:nvSpPr>
      <dsp:spPr>
        <a:xfrm>
          <a:off x="0" y="2900183"/>
          <a:ext cx="877316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kern="1200" dirty="0" err="1"/>
            <a:t>Elige</a:t>
          </a:r>
          <a:r>
            <a:rPr lang="en-GB" sz="3100" b="0" kern="1200" dirty="0"/>
            <a:t> </a:t>
          </a:r>
          <a:r>
            <a:rPr lang="en-GB" sz="3100" b="0" kern="1200" dirty="0" err="1"/>
            <a:t>alguna</a:t>
          </a:r>
          <a:r>
            <a:rPr lang="en-GB" sz="3100" b="0" kern="1200" dirty="0"/>
            <a:t> </a:t>
          </a:r>
          <a:r>
            <a:rPr lang="en-GB" sz="3100" b="0" kern="1200" dirty="0" err="1"/>
            <a:t>función</a:t>
          </a:r>
          <a:r>
            <a:rPr lang="en-GB" sz="3100" b="0" kern="1200" dirty="0"/>
            <a:t> que </a:t>
          </a:r>
          <a:r>
            <a:rPr lang="en-GB" sz="3100" b="0" kern="1200" dirty="0" err="1"/>
            <a:t>hayas</a:t>
          </a:r>
          <a:r>
            <a:rPr lang="en-GB" sz="3100" b="0" kern="1200" dirty="0"/>
            <a:t> </a:t>
          </a:r>
          <a:r>
            <a:rPr lang="en-GB" sz="3100" b="0" kern="1200" dirty="0" err="1"/>
            <a:t>definido</a:t>
          </a:r>
          <a:r>
            <a:rPr lang="en-GB" sz="3100" b="0" kern="1200" dirty="0"/>
            <a:t> </a:t>
          </a:r>
          <a:r>
            <a:rPr lang="en-GB" sz="3100" b="0" kern="1200" dirty="0" err="1"/>
            <a:t>previamente</a:t>
          </a:r>
          <a:r>
            <a:rPr lang="en-GB" sz="3100" b="0" kern="1200" dirty="0"/>
            <a:t> y </a:t>
          </a:r>
          <a:r>
            <a:rPr lang="en-GB" sz="3100" b="0" kern="1200" dirty="0" err="1"/>
            <a:t>observemos</a:t>
          </a:r>
          <a:r>
            <a:rPr lang="en-GB" sz="3100" b="0" kern="1200" dirty="0"/>
            <a:t> </a:t>
          </a:r>
          <a:r>
            <a:rPr lang="en-GB" sz="3100" b="0" kern="1200" dirty="0" err="1"/>
            <a:t>cómo</a:t>
          </a:r>
          <a:r>
            <a:rPr lang="en-GB" sz="3100" b="0" kern="1200" dirty="0"/>
            <a:t> </a:t>
          </a:r>
          <a:r>
            <a:rPr lang="en-GB" sz="3100" b="0" kern="1200" dirty="0" err="1"/>
            <a:t>podemos</a:t>
          </a:r>
          <a:r>
            <a:rPr lang="en-GB" sz="3100" b="0" kern="1200" dirty="0"/>
            <a:t> usar </a:t>
          </a:r>
          <a:r>
            <a:rPr lang="en-GB" sz="3100" b="0" kern="1200" dirty="0" err="1"/>
            <a:t>args</a:t>
          </a:r>
          <a:endParaRPr lang="en-US" sz="3100" kern="1200" dirty="0"/>
        </a:p>
      </dsp:txBody>
      <dsp:txXfrm>
        <a:off x="0" y="2900183"/>
        <a:ext cx="8773160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9AFBB-E3E4-4D95-B47A-54C9B7752A92}">
      <dsp:nvSpPr>
        <dsp:cNvPr id="0" name=""/>
        <dsp:cNvSpPr/>
      </dsp:nvSpPr>
      <dsp:spPr>
        <a:xfrm>
          <a:off x="0" y="2124"/>
          <a:ext cx="82942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D99D4-1183-4CC2-9971-4322358E3CFB}">
      <dsp:nvSpPr>
        <dsp:cNvPr id="0" name=""/>
        <dsp:cNvSpPr/>
      </dsp:nvSpPr>
      <dsp:spPr>
        <a:xfrm>
          <a:off x="0" y="2124"/>
          <a:ext cx="8294225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900" kern="1200"/>
            <a:t>¿Qué ocurre si mi función toma un arreglo como entrada?</a:t>
          </a:r>
          <a:endParaRPr lang="en-US" sz="2900" kern="1200"/>
        </a:p>
      </dsp:txBody>
      <dsp:txXfrm>
        <a:off x="0" y="2124"/>
        <a:ext cx="8294225" cy="1449029"/>
      </dsp:txXfrm>
    </dsp:sp>
    <dsp:sp modelId="{6B1DDBFD-3631-49D4-9AB3-5E83CB86E8A9}">
      <dsp:nvSpPr>
        <dsp:cNvPr id="0" name=""/>
        <dsp:cNvSpPr/>
      </dsp:nvSpPr>
      <dsp:spPr>
        <a:xfrm>
          <a:off x="0" y="1451154"/>
          <a:ext cx="82942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44711-0F39-413B-90AB-ACA509DD92A5}">
      <dsp:nvSpPr>
        <dsp:cNvPr id="0" name=""/>
        <dsp:cNvSpPr/>
      </dsp:nvSpPr>
      <dsp:spPr>
        <a:xfrm>
          <a:off x="0" y="1451154"/>
          <a:ext cx="8294225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900" kern="1200" dirty="0"/>
            <a:t>Podemos procesar múltiples entradas</a:t>
          </a:r>
          <a:endParaRPr lang="en-US" sz="2900" kern="1200" dirty="0"/>
        </a:p>
      </dsp:txBody>
      <dsp:txXfrm>
        <a:off x="0" y="1451154"/>
        <a:ext cx="8294225" cy="1449029"/>
      </dsp:txXfrm>
    </dsp:sp>
    <dsp:sp modelId="{52BAB3B3-914E-4039-A284-FCFE5A736F6F}">
      <dsp:nvSpPr>
        <dsp:cNvPr id="0" name=""/>
        <dsp:cNvSpPr/>
      </dsp:nvSpPr>
      <dsp:spPr>
        <a:xfrm>
          <a:off x="0" y="2900183"/>
          <a:ext cx="82942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3542D-18E5-439B-B665-3C7726FDAA80}">
      <dsp:nvSpPr>
        <dsp:cNvPr id="0" name=""/>
        <dsp:cNvSpPr/>
      </dsp:nvSpPr>
      <dsp:spPr>
        <a:xfrm>
          <a:off x="0" y="2900183"/>
          <a:ext cx="8294225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 err="1"/>
            <a:t>Elige</a:t>
          </a:r>
          <a:r>
            <a:rPr lang="en-GB" sz="2900" b="0" kern="1200" dirty="0"/>
            <a:t> </a:t>
          </a:r>
          <a:r>
            <a:rPr lang="en-GB" sz="2900" b="0" kern="1200" dirty="0" err="1"/>
            <a:t>alguna</a:t>
          </a:r>
          <a:r>
            <a:rPr lang="en-GB" sz="2900" b="0" kern="1200" dirty="0"/>
            <a:t> </a:t>
          </a:r>
          <a:r>
            <a:rPr lang="en-GB" sz="2900" b="0" kern="1200" dirty="0" err="1"/>
            <a:t>función</a:t>
          </a:r>
          <a:r>
            <a:rPr lang="en-GB" sz="2900" b="0" kern="1200" dirty="0"/>
            <a:t> que </a:t>
          </a:r>
          <a:r>
            <a:rPr lang="en-GB" sz="2900" b="0" kern="1200" dirty="0" err="1"/>
            <a:t>hayas</a:t>
          </a:r>
          <a:r>
            <a:rPr lang="en-GB" sz="2900" b="0" kern="1200" dirty="0"/>
            <a:t> </a:t>
          </a:r>
          <a:r>
            <a:rPr lang="en-GB" sz="2900" b="0" kern="1200" dirty="0" err="1"/>
            <a:t>definido</a:t>
          </a:r>
          <a:r>
            <a:rPr lang="en-GB" sz="2900" b="0" kern="1200" dirty="0"/>
            <a:t> </a:t>
          </a:r>
          <a:r>
            <a:rPr lang="en-GB" sz="2900" b="0" kern="1200" dirty="0" err="1"/>
            <a:t>previamente</a:t>
          </a:r>
          <a:r>
            <a:rPr lang="en-GB" sz="2900" b="0" kern="1200" dirty="0"/>
            <a:t> y </a:t>
          </a:r>
          <a:r>
            <a:rPr lang="en-GB" sz="2900" b="0" kern="1200" dirty="0" err="1"/>
            <a:t>observemos</a:t>
          </a:r>
          <a:r>
            <a:rPr lang="en-GB" sz="2900" b="0" kern="1200" dirty="0"/>
            <a:t> </a:t>
          </a:r>
          <a:r>
            <a:rPr lang="en-GB" sz="2900" b="0" kern="1200" dirty="0" err="1"/>
            <a:t>cómo</a:t>
          </a:r>
          <a:r>
            <a:rPr lang="en-GB" sz="2900" b="0" kern="1200" dirty="0"/>
            <a:t> </a:t>
          </a:r>
          <a:r>
            <a:rPr lang="en-GB" sz="2900" b="0" kern="1200" dirty="0" err="1"/>
            <a:t>podemos</a:t>
          </a:r>
          <a:r>
            <a:rPr lang="en-GB" sz="2900" b="0" kern="1200" dirty="0"/>
            <a:t> usar </a:t>
          </a:r>
          <a:r>
            <a:rPr lang="en-GB" sz="2900" b="0" kern="1200" dirty="0" err="1"/>
            <a:t>args</a:t>
          </a:r>
          <a:endParaRPr lang="en-US" sz="2900" kern="1200" dirty="0"/>
        </a:p>
      </dsp:txBody>
      <dsp:txXfrm>
        <a:off x="0" y="2900183"/>
        <a:ext cx="8294225" cy="1449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560E9-6BA3-47F6-AC4E-27E5A0C2F661}">
      <dsp:nvSpPr>
        <dsp:cNvPr id="0" name=""/>
        <dsp:cNvSpPr/>
      </dsp:nvSpPr>
      <dsp:spPr>
        <a:xfrm>
          <a:off x="0" y="829198"/>
          <a:ext cx="10763864" cy="18505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395" tIns="354076" rIns="83539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1700" kern="1200" dirty="0"/>
            <a:t>¿Qué pasa si quiero que devuelva un mensaje optimista con tal que no la velocidad final no sobrepasa 42 m/s?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1700" kern="1200"/>
            <a:t>Si la gravedad no es 9.81 ms-1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1700" kern="1200" dirty="0"/>
            <a:t>Diferentes unidades (km/min)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1700" kern="1200"/>
            <a:t>No existe solución “correcta”, puedes experimentar con diferentes esquematizaciones</a:t>
          </a:r>
          <a:endParaRPr lang="en-US" sz="1700" kern="1200"/>
        </a:p>
      </dsp:txBody>
      <dsp:txXfrm>
        <a:off x="0" y="829198"/>
        <a:ext cx="10763864" cy="1850577"/>
      </dsp:txXfrm>
    </dsp:sp>
    <dsp:sp modelId="{43C50DA3-5F35-429D-8CFA-9EBD73746793}">
      <dsp:nvSpPr>
        <dsp:cNvPr id="0" name=""/>
        <dsp:cNvSpPr/>
      </dsp:nvSpPr>
      <dsp:spPr>
        <a:xfrm>
          <a:off x="538193" y="578278"/>
          <a:ext cx="7534704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794" tIns="0" rIns="28479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Puedes expandir este pequeño programa: </a:t>
          </a:r>
          <a:endParaRPr lang="en-US" sz="1700" kern="1200"/>
        </a:p>
      </dsp:txBody>
      <dsp:txXfrm>
        <a:off x="562691" y="602776"/>
        <a:ext cx="7485708" cy="452844"/>
      </dsp:txXfrm>
    </dsp:sp>
    <dsp:sp modelId="{AB1E9623-FA14-45B6-9A33-6FA0A425A248}">
      <dsp:nvSpPr>
        <dsp:cNvPr id="0" name=""/>
        <dsp:cNvSpPr/>
      </dsp:nvSpPr>
      <dsp:spPr>
        <a:xfrm>
          <a:off x="0" y="3022496"/>
          <a:ext cx="10763864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395" tIns="354076" rIns="83539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1700" kern="1200" dirty="0"/>
            <a:t>lista de compras calcular el precio de descuento, notas y promedios, coleccionar datos, entrevista, entre otras tareas que puedan ser mecanizadas. </a:t>
          </a:r>
          <a:endParaRPr lang="en-US" sz="1700" kern="1200" dirty="0"/>
        </a:p>
      </dsp:txBody>
      <dsp:txXfrm>
        <a:off x="0" y="3022496"/>
        <a:ext cx="10763864" cy="963900"/>
      </dsp:txXfrm>
    </dsp:sp>
    <dsp:sp modelId="{46C3050A-4DED-49E0-9838-29332DC706C5}">
      <dsp:nvSpPr>
        <dsp:cNvPr id="0" name=""/>
        <dsp:cNvSpPr/>
      </dsp:nvSpPr>
      <dsp:spPr>
        <a:xfrm>
          <a:off x="538193" y="2771576"/>
          <a:ext cx="7534704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794" tIns="0" rIns="28479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700" kern="1200"/>
            <a:t>Intenta con tu </a:t>
          </a:r>
          <a:r>
            <a:rPr lang="es-419" sz="1700" b="1" kern="1200"/>
            <a:t>propio</a:t>
          </a:r>
          <a:r>
            <a:rPr lang="es-419" sz="1700" kern="1200"/>
            <a:t> problema de la situación de la vida real que te interese: </a:t>
          </a:r>
          <a:endParaRPr lang="en-US" sz="1700" kern="1200"/>
        </a:p>
      </dsp:txBody>
      <dsp:txXfrm>
        <a:off x="562691" y="2796074"/>
        <a:ext cx="7485708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E119F-1DF7-46F2-8A9E-5FF66932DA63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8E703-D48E-418F-9EDE-9A7C1CB7F814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Puedes editar funciones pasadas para que sean más robustas</a:t>
          </a:r>
          <a:endParaRPr lang="en-US" sz="2300" kern="1200"/>
        </a:p>
      </dsp:txBody>
      <dsp:txXfrm>
        <a:off x="559800" y="3022743"/>
        <a:ext cx="4320000" cy="720000"/>
      </dsp:txXfrm>
    </dsp:sp>
    <dsp:sp modelId="{6076CD70-A77D-4F89-BB2F-45F9D7B837C1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0B4F0-CA86-4911-8BD7-3F7EF631B82B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/>
            <a:t>Desafío</a:t>
          </a:r>
          <a:r>
            <a:rPr lang="en-GB" sz="2300" kern="1200" dirty="0"/>
            <a:t> personal: no </a:t>
          </a:r>
          <a:r>
            <a:rPr lang="en-GB" sz="2300" kern="1200" dirty="0" err="1"/>
            <a:t>permitas</a:t>
          </a:r>
          <a:r>
            <a:rPr lang="en-GB" sz="2300" kern="1200" dirty="0"/>
            <a:t> que </a:t>
          </a:r>
          <a:r>
            <a:rPr lang="en-GB" sz="2300" kern="1200" dirty="0" err="1"/>
            <a:t>tu</a:t>
          </a:r>
          <a:r>
            <a:rPr lang="en-GB" sz="2300" kern="1200" dirty="0"/>
            <a:t> </a:t>
          </a:r>
          <a:r>
            <a:rPr lang="en-GB" sz="2300" kern="1200" dirty="0" err="1"/>
            <a:t>función</a:t>
          </a:r>
          <a:r>
            <a:rPr lang="en-GB" sz="2300" kern="1200" dirty="0"/>
            <a:t> </a:t>
          </a:r>
          <a:r>
            <a:rPr lang="en-GB" sz="2300" kern="1200" dirty="0" err="1"/>
            <a:t>crashee</a:t>
          </a:r>
          <a:endParaRPr lang="en-US" sz="2300" kern="1200" dirty="0"/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6T10:49:55.283"/>
    </inkml:context>
    <inkml:brush xml:id="br0">
      <inkml:brushProperty name="width" value="0.21167" units="cm"/>
      <inkml:brushProperty name="height" value="0.21167" units="cm"/>
      <inkml:brushProperty name="ignorePressure" value="1"/>
    </inkml:brush>
    <inkml:brush xml:id="br1">
      <inkml:brushProperty name="width" value="0.21167" units="cm"/>
      <inkml:brushProperty name="height" value="0.21167" units="cm"/>
      <inkml:brushProperty name="color" value="#3165BB"/>
      <inkml:brushProperty name="fitToCurve" value="1"/>
      <inkml:brushProperty name="ignorePressure" value="1"/>
    </inkml:brush>
  </inkml:definitions>
  <inkml:trace contextRef="#ctx0" brushRef="#br0">2578 647,'-4'52,"-6"-3,-6-2,-8-2,-4-4,-7 0,-2-8,-8-3,-1-8,-4-2,0-8,-4-6,1-6,-1-6,4-6,0-8,4-2,2-8,6-3,3-8,7 0,4-4,8-2,6-2,6-3,8 2,6 1,6 3,8 1,4 3,7 3,3 5,6 3,2 7,4 6,0 6,4 6,-1 6,1 6,-4 6,0 6,-4 6,-1 7,-8 3,-2 5,-7 3,-4 3,-8 1,-6 3,-6 1</inkml:trace>
  <inkml:trace contextRef="#ctx0" brushRef="#br1" timeOffset="1">133 300,'3'-1,"3"-5,1 3,4-4,5-8,0 0,-3-2,0-2,-1 0,0 2,0-3,-1-3,6 3,-1-1,3 0,4 4,3 2,3 2,-6 5,-1 5,0 3,-3 1,-3 4,-2-8,-4 0,6-3,6 4,-4-1,4-1,0 0,0 2,3 2,0 2,-6-2,3-2,0 2,4 2,-7-2,2 4,-5 0,-4 1,4 2,0 5,-1-1,-8-1,3-1,1 3,0-8,0 7,5 0,3 3,2 0,-11 0,3-1,-3-1,2 4,1 1,-1-5,0-2,4-4,-3 3,8-1,-2 1,-4 4,-1 2,4-3,-2 6,0-3,-4-5,2-3,-3 3,2 3,-3 2,5-4,-6-3,7-2,6-1,-3-3,0-1,6 5,-3-3,-10-6,4 3,5 0,-5 0,0 0,1 0,7 0,-3 0,1 0,-2 0,2 0,0 0,-6 0,-1 0,-2 0,1-6,2-2,3-1,-2 1,-5-6,0 5,-6-4,-3 3</inkml:trace>
  <inkml:trace contextRef="#ctx0" brushRef="#br1" timeOffset="2">2477 317,'3'-2,"3"-3,1 2,4-4,5-8,0-1,-2 0,-2-3,0 1,0 0,0-2,1-2,3 1,0 0,2 0,5 4,3 2,3 2,-6 6,-1 3,0 4,-3 1,-3 3,-2-5,-4-3,6-2,6 5,-4-3,5-1,-1 1,0 3,2 1,2 1,-8-1,4-1,0 1,4 1,-5-1,-2 4,-3 1,-4 0,4 2,0 5,-1-1,-8-1,4-1,-1 2,2-8,-2 10,6-2,3 3,2 0,-11 1,4-3,-3 0,0 4,1 0,0-3,0-3,4-4,-1 3,4-2,0 3,-3 3,-3 2,5-4,-2 9,0-6,-3-4,1-3,-4 3,3 2,-2 3,3-3,-4-4,6-2,6-1,-4-3,3-1,2 5,-1-4,-10-4,4 2,5 0,-5 0,0 0,2 0,5 0,-2 0,1 0,-2 0,2 0,0 0,-6 0,0 0,-4 0,3-6,0-2,4-1,-2 1,-4-6,-2 4,-4-2,-5 2</inkml:trace>
  <inkml:trace contextRef="#ctx0" brushRef="#br1" timeOffset="3">2645 691,'5'2,"0"-2,8-2,6-4,3-1,-6-2,-1 3,-2-3,1 1,2-2,-5-2,4 2,-5-3,4-2,2 3,-3-3,9 3,1 0,-1 7,-4 3,3 4,2-2,-1 0,-3 0,3 0,-4 0,4 0,-4 0,2 0,2 0,5 0,-5 0,1 0,4 0,-10 5,-1-1,1 4,0-1,4 4,-5 0,-4-1,2-2,2-2,-4 1,3 0,0 3,4 2,-6-2,3-2,0 1,2-1,-3 3,-5 0,0 1,-1-1,4-5,3-5,0 5,-4 2,2-1,6 3,0-3,0-2,4 2,3-2,-4-1,1-3,2-1,-5-1,-3 1,2 1,4-1,-2-1,-5 1,5 1,-3-1,3-1,2 1,-3 1,-4-6,5-3,-4 0,5 5,-8-5</inkml:trace>
  <inkml:trace contextRef="#ctx0" brushRef="#br1" timeOffset="4">1 720,'9'2,"0"-7,5-7,2-5,2-4,-2 1,0 6,-1-1,7 2,6-4,-4 2,-7-6,4-1,-5 2,0 5,8 2,0 2,3 0,2 4,-1 3,4-1,5 4,-1-3,-3 1,6 0,-5 9,-10 5,3 3,2 10,-1 5,-2-3,-1-2,5-1,2-6,-6 4,1 3,-4 2,-5 1,4-5,0-1,4-8,1 2,2-2,-7 9,1 3,9-8,4-4,3-8,-6 0,7-1,3-3,-5-1,-2-1,4 1,0 1,-4-1,-6-13,1-2,-5 4,-2-5,4 4,-2-5,-4 2</inkml:trace>
  <inkml:trace contextRef="#ctx0" brushRef="#br1" timeOffset="5">1536 915,'2'2,"5"10,0-5,2 2,1 8,-3 7,-1 0,3 1,-6 0,1 2,-1 1,3-4,1-2,2 2,-5-6,0 1,3-4,4 1,-6-6,0 3,-7 2,-1 2,3 4,3-1,-3 3,-3-2,3 2,3 1,-3-2,-3-1,3 2,3 2,-3-3,-3 2,3 0,3-2,-3 2,-3 2,3 8,3-3,-3-3,-3-3,3-5,3-2,-3 1,-3-2,3 10,3-3,-3-2,-3 1,3-4,3 4,-3 2,-3-3,3-2,3 2,-3 3,-3-8,3 4,3-3,-3 9,-3-9,3 6,3 0,-3-6,-3 2,3 0,3-4,-3-2,-3 3,3-3,3-11</inkml:trace>
  <inkml:trace contextRef="#ctx0" brushRef="#br1" timeOffset="6">2621 795,'-3'0,"8"0,8 5,1 5,1 2,-2-2,2 1,-6 5,-1-1,3-2,2 1,3 4,-4 4,-3-1,-3-4,4 1,-3 2,1-2,-1 6,3-4,-2-3,-2-2,2 1,-3 0,-2 1,-1 5,-2 5,-2-2,2-3,2 4,-2 4,2 7,-2-4,-2 4,2-5,2-7,-2 0,-2 2,2 2,2-5,-2 4,-2-1,-3 2,2 4,1-3,2-2,2 6,-8 4,0-6,0-3,5-4,-4 2,1-2,0-1,2 0,2 1,2-3,-2 1,-2 3,2-6,2 2,-2 5,-2-6,2 1,2 5,-2-6,-8-3,-2-2,4-1,2-4,-1 2,4 2,1 2,1 0,-1 4,-1 1,1-2,1-2,-1-8,-1-3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6T10:55:07.217"/>
    </inkml:context>
    <inkml:brush xml:id="br0">
      <inkml:brushProperty name="width" value="0.21167" units="cm"/>
      <inkml:brushProperty name="height" value="0.21167" units="cm"/>
      <inkml:brushProperty name="ignorePressure" value="1"/>
    </inkml:brush>
    <inkml:brush xml:id="br1">
      <inkml:brushProperty name="width" value="0.21167" units="cm"/>
      <inkml:brushProperty name="height" value="0.21167" units="cm"/>
      <inkml:brushProperty name="color" value="#3165BB"/>
      <inkml:brushProperty name="fitToCurve" value="1"/>
      <inkml:brushProperty name="ignorePressure" value="1"/>
    </inkml:brush>
  </inkml:definitions>
  <inkml:trace contextRef="#ctx0" brushRef="#br0">2578 647,'-4'52,"-6"-3,-6-2,-8-2,-4-4,-7 0,-2-8,-8-3,-1-8,-4-2,0-8,-4-6,1-6,-1-6,4-6,0-8,4-2,2-8,6-3,3-8,7 0,4-4,8-2,6-2,6-3,8 2,6 1,6 3,8 1,4 3,7 3,3 5,6 3,2 7,4 6,0 6,4 6,-1 6,1 6,-4 6,0 6,-4 6,-1 7,-8 3,-2 5,-7 3,-4 3,-8 1,-6 3,-6 1</inkml:trace>
  <inkml:trace contextRef="#ctx0" brushRef="#br1" timeOffset="1">133 300,'3'-1,"3"-5,1 3,4-4,5-8,0 0,-3-2,0-2,-1 0,0 2,0-3,-1-3,6 3,-1-1,3 0,4 4,3 2,3 2,-6 5,-1 5,0 3,-3 1,-3 4,-2-8,-4 0,6-3,6 4,-4-1,4-1,0 0,0 2,3 2,0 2,-6-2,3-2,0 2,4 2,-7-2,2 4,-5 0,-4 1,4 2,0 5,-1-1,-8-1,3-1,1 3,0-8,0 7,5 0,3 3,2 0,-11 0,3-1,-3-1,2 4,1 1,-1-5,0-2,4-4,-3 3,8-1,-2 1,-4 4,-1 2,4-3,-2 6,0-3,-4-5,2-3,-3 3,2 3,-3 2,5-4,-6-3,7-2,6-1,-3-3,0-1,6 5,-3-3,-10-6,4 3,5 0,-5 0,0 0,1 0,7 0,-3 0,1 0,-2 0,2 0,0 0,-6 0,-1 0,-2 0,1-6,2-2,3-1,-2 1,-5-6,0 5,-6-4,-3 3</inkml:trace>
  <inkml:trace contextRef="#ctx0" brushRef="#br1" timeOffset="2">2477 317,'3'-2,"3"-3,1 2,4-4,5-8,0-1,-2 0,-2-3,0 1,0 0,0-2,1-2,3 1,0 0,2 0,5 4,3 2,3 2,-6 6,-1 3,0 4,-3 1,-3 3,-2-5,-4-3,6-2,6 5,-4-3,5-1,-1 1,0 3,2 1,2 1,-8-1,4-1,0 1,4 1,-5-1,-2 4,-3 1,-4 0,4 2,0 5,-1-1,-8-1,4-1,-1 2,2-8,-2 10,6-2,3 3,2 0,-11 1,4-3,-3 0,0 4,1 0,0-3,0-3,4-4,-1 3,4-2,0 3,-3 3,-3 2,5-4,-2 9,0-6,-3-4,1-3,-4 3,3 2,-2 3,3-3,-4-4,6-2,6-1,-4-3,3-1,2 5,-1-4,-10-4,4 2,5 0,-5 0,0 0,2 0,5 0,-2 0,1 0,-2 0,2 0,0 0,-6 0,0 0,-4 0,3-6,0-2,4-1,-2 1,-4-6,-2 4,-4-2,-5 2</inkml:trace>
  <inkml:trace contextRef="#ctx0" brushRef="#br1" timeOffset="3">2645 691,'5'2,"0"-2,8-2,6-4,3-1,-6-2,-1 3,-2-3,1 1,2-2,-5-2,4 2,-5-3,4-2,2 3,-3-3,9 3,1 0,-1 7,-4 3,3 4,2-2,-1 0,-3 0,3 0,-4 0,4 0,-4 0,2 0,2 0,5 0,-5 0,1 0,4 0,-10 5,-1-1,1 4,0-1,4 4,-5 0,-4-1,2-2,2-2,-4 1,3 0,0 3,4 2,-6-2,3-2,0 1,2-1,-3 3,-5 0,0 1,-1-1,4-5,3-5,0 5,-4 2,2-1,6 3,0-3,0-2,4 2,3-2,-4-1,1-3,2-1,-5-1,-3 1,2 1,4-1,-2-1,-5 1,5 1,-3-1,3-1,2 1,-3 1,-4-6,5-3,-4 0,5 5,-8-5</inkml:trace>
  <inkml:trace contextRef="#ctx0" brushRef="#br1" timeOffset="4">1 720,'9'2,"0"-7,5-7,2-5,2-4,-2 1,0 6,-1-1,7 2,6-4,-4 2,-7-6,4-1,-5 2,0 5,8 2,0 2,3 0,2 4,-1 3,4-1,5 4,-1-3,-3 1,6 0,-5 9,-10 5,3 3,2 10,-1 5,-2-3,-1-2,5-1,2-6,-6 4,1 3,-4 2,-5 1,4-5,0-1,4-8,1 2,2-2,-7 9,1 3,9-8,4-4,3-8,-6 0,7-1,3-3,-5-1,-2-1,4 1,0 1,-4-1,-6-13,1-2,-5 4,-2-5,4 4,-2-5,-4 2</inkml:trace>
  <inkml:trace contextRef="#ctx0" brushRef="#br1" timeOffset="5">1536 915,'2'2,"5"10,0-5,2 2,1 8,-3 7,-1 0,3 1,-6 0,1 2,-1 1,3-4,1-2,2 2,-5-6,0 1,3-4,4 1,-6-6,0 3,-7 2,-1 2,3 4,3-1,-3 3,-3-2,3 2,3 1,-3-2,-3-1,3 2,3 2,-3-3,-3 2,3 0,3-2,-3 2,-3 2,3 8,3-3,-3-3,-3-3,3-5,3-2,-3 1,-3-2,3 10,3-3,-3-2,-3 1,3-4,3 4,-3 2,-3-3,3-2,3 2,-3 3,-3-8,3 4,3-3,-3 9,-3-9,3 6,3 0,-3-6,-3 2,3 0,3-4,-3-2,-3 3,3-3,3-11</inkml:trace>
  <inkml:trace contextRef="#ctx0" brushRef="#br1" timeOffset="6">2621 795,'-3'0,"8"0,8 5,1 5,1 2,-2-2,2 1,-6 5,-1-1,3-2,2 1,3 4,-4 4,-3-1,-3-4,4 1,-3 2,1-2,-1 6,3-4,-2-3,-2-2,2 1,-3 0,-2 1,-1 5,-2 5,-2-2,2-3,2 4,-2 4,2 7,-2-4,-2 4,2-5,2-7,-2 0,-2 2,2 2,2-5,-2 4,-2-1,-3 2,2 4,1-3,2-2,2 6,-8 4,0-6,0-3,5-4,-4 2,1-2,0-1,2 0,2 1,2-3,-2 1,-2 3,2-6,2 2,-2 5,-2-6,2 1,2 5,-2-6,-8-3,-2-2,4-1,2-4,-1 2,4 2,1 2,1 0,-1 4,-1 1,1-2,1-2,-1-8,-1-3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6T11:47:30.380"/>
    </inkml:context>
    <inkml:brush xml:id="br0">
      <inkml:brushProperty name="width" value="0.21167" units="cm"/>
      <inkml:brushProperty name="height" value="0.21167" units="cm"/>
      <inkml:brushProperty name="ignorePressure" value="1"/>
    </inkml:brush>
    <inkml:brush xml:id="br1">
      <inkml:brushProperty name="width" value="0.21167" units="cm"/>
      <inkml:brushProperty name="height" value="0.21167" units="cm"/>
      <inkml:brushProperty name="color" value="#3165BB"/>
      <inkml:brushProperty name="fitToCurve" value="1"/>
      <inkml:brushProperty name="ignorePressure" value="1"/>
    </inkml:brush>
  </inkml:definitions>
  <inkml:trace contextRef="#ctx0" brushRef="#br0">2578 647,'-4'52,"-6"-3,-6-2,-8-2,-4-4,-7 0,-2-8,-8-3,-1-8,-4-2,0-8,-4-6,1-6,-1-6,4-6,0-8,4-2,2-8,6-3,3-8,7 0,4-4,8-2,6-2,6-3,8 2,6 1,6 3,8 1,4 3,7 3,3 5,6 3,2 7,4 6,0 6,4 6,-1 6,1 6,-4 6,0 6,-4 6,-1 7,-8 3,-2 5,-7 3,-4 3,-8 1,-6 3,-6 1</inkml:trace>
  <inkml:trace contextRef="#ctx0" brushRef="#br1" timeOffset="1">133 300,'3'-1,"3"-5,1 3,4-4,5-8,0 0,-3-2,0-2,-1 0,0 2,0-3,-1-3,6 3,-1-1,3 0,4 4,3 2,3 2,-6 5,-1 5,0 3,-3 1,-3 4,-2-8,-4 0,6-3,6 4,-4-1,4-1,0 0,0 2,3 2,0 2,-6-2,3-2,0 2,4 2,-7-2,2 4,-5 0,-4 1,4 2,0 5,-1-1,-8-1,3-1,1 3,0-8,0 7,5 0,3 3,2 0,-11 0,3-1,-3-1,2 4,1 1,-1-5,0-2,4-4,-3 3,8-1,-2 1,-4 4,-1 2,4-3,-2 6,0-3,-4-5,2-3,-3 3,2 3,-3 2,5-4,-6-3,7-2,6-1,-3-3,0-1,6 5,-3-3,-10-6,4 3,5 0,-5 0,0 0,1 0,7 0,-3 0,1 0,-2 0,2 0,0 0,-6 0,-1 0,-2 0,1-6,2-2,3-1,-2 1,-5-6,0 5,-6-4,-3 3</inkml:trace>
  <inkml:trace contextRef="#ctx0" brushRef="#br1" timeOffset="2">2477 317,'3'-2,"3"-3,1 2,4-4,5-8,0-1,-2 0,-2-3,0 1,0 0,0-2,1-2,3 1,0 0,2 0,5 4,3 2,3 2,-6 6,-1 3,0 4,-3 1,-3 3,-2-5,-4-3,6-2,6 5,-4-3,5-1,-1 1,0 3,2 1,2 1,-8-1,4-1,0 1,4 1,-5-1,-2 4,-3 1,-4 0,4 2,0 5,-1-1,-8-1,4-1,-1 2,2-8,-2 10,6-2,3 3,2 0,-11 1,4-3,-3 0,0 4,1 0,0-3,0-3,4-4,-1 3,4-2,0 3,-3 3,-3 2,5-4,-2 9,0-6,-3-4,1-3,-4 3,3 2,-2 3,3-3,-4-4,6-2,6-1,-4-3,3-1,2 5,-1-4,-10-4,4 2,5 0,-5 0,0 0,2 0,5 0,-2 0,1 0,-2 0,2 0,0 0,-6 0,0 0,-4 0,3-6,0-2,4-1,-2 1,-4-6,-2 4,-4-2,-5 2</inkml:trace>
  <inkml:trace contextRef="#ctx0" brushRef="#br1" timeOffset="3">2645 691,'5'2,"0"-2,8-2,6-4,3-1,-6-2,-1 3,-2-3,1 1,2-2,-5-2,4 2,-5-3,4-2,2 3,-3-3,9 3,1 0,-1 7,-4 3,3 4,2-2,-1 0,-3 0,3 0,-4 0,4 0,-4 0,2 0,2 0,5 0,-5 0,1 0,4 0,-10 5,-1-1,1 4,0-1,4 4,-5 0,-4-1,2-2,2-2,-4 1,3 0,0 3,4 2,-6-2,3-2,0 1,2-1,-3 3,-5 0,0 1,-1-1,4-5,3-5,0 5,-4 2,2-1,6 3,0-3,0-2,4 2,3-2,-4-1,1-3,2-1,-5-1,-3 1,2 1,4-1,-2-1,-5 1,5 1,-3-1,3-1,2 1,-3 1,-4-6,5-3,-4 0,5 5,-8-5</inkml:trace>
  <inkml:trace contextRef="#ctx0" brushRef="#br1" timeOffset="4">1 720,'9'2,"0"-7,5-7,2-5,2-4,-2 1,0 6,-1-1,7 2,6-4,-4 2,-7-6,4-1,-5 2,0 5,8 2,0 2,3 0,2 4,-1 3,4-1,5 4,-1-3,-3 1,6 0,-5 9,-10 5,3 3,2 10,-1 5,-2-3,-1-2,5-1,2-6,-6 4,1 3,-4 2,-5 1,4-5,0-1,4-8,1 2,2-2,-7 9,1 3,9-8,4-4,3-8,-6 0,7-1,3-3,-5-1,-2-1,4 1,0 1,-4-1,-6-13,1-2,-5 4,-2-5,4 4,-2-5,-4 2</inkml:trace>
  <inkml:trace contextRef="#ctx0" brushRef="#br1" timeOffset="5">1536 915,'2'2,"5"10,0-5,2 2,1 8,-3 7,-1 0,3 1,-6 0,1 2,-1 1,3-4,1-2,2 2,-5-6,0 1,3-4,4 1,-6-6,0 3,-7 2,-1 2,3 4,3-1,-3 3,-3-2,3 2,3 1,-3-2,-3-1,3 2,3 2,-3-3,-3 2,3 0,3-2,-3 2,-3 2,3 8,3-3,-3-3,-3-3,3-5,3-2,-3 1,-3-2,3 10,3-3,-3-2,-3 1,3-4,3 4,-3 2,-3-3,3-2,3 2,-3 3,-3-8,3 4,3-3,-3 9,-3-9,3 6,3 0,-3-6,-3 2,3 0,3-4,-3-2,-3 3,3-3,3-11</inkml:trace>
  <inkml:trace contextRef="#ctx0" brushRef="#br1" timeOffset="6">2621 795,'-3'0,"8"0,8 5,1 5,1 2,-2-2,2 1,-6 5,-1-1,3-2,2 1,3 4,-4 4,-3-1,-3-4,4 1,-3 2,1-2,-1 6,3-4,-2-3,-2-2,2 1,-3 0,-2 1,-1 5,-2 5,-2-2,2-3,2 4,-2 4,2 7,-2-4,-2 4,2-5,2-7,-2 0,-2 2,2 2,2-5,-2 4,-2-1,-3 2,2 4,1-3,2-2,2 6,-8 4,0-6,0-3,5-4,-4 2,1-2,0-1,2 0,2 1,2-3,-2 1,-2 3,2-6,2 2,-2 5,-2-6,2 1,2 5,-2-6,-8-3,-2-2,4-1,2-4,-1 2,4 2,1 2,1 0,-1 4,-1 1,1-2,1-2,-1-8,-1-3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08:58:17.114"/>
    </inkml:context>
    <inkml:brush xml:id="br0">
      <inkml:brushProperty name="width" value="0.21167" units="cm"/>
      <inkml:brushProperty name="height" value="0.21167" units="cm"/>
      <inkml:brushProperty name="ignorePressure" value="1"/>
    </inkml:brush>
    <inkml:brush xml:id="br1">
      <inkml:brushProperty name="width" value="0.21167" units="cm"/>
      <inkml:brushProperty name="height" value="0.21167" units="cm"/>
      <inkml:brushProperty name="color" value="#3165BB"/>
      <inkml:brushProperty name="fitToCurve" value="1"/>
      <inkml:brushProperty name="ignorePressure" value="1"/>
    </inkml:brush>
  </inkml:definitions>
  <inkml:trace contextRef="#ctx0" brushRef="#br0">2578 647,'-4'52,"-6"-3,-6-2,-8-2,-4-4,-7 0,-2-8,-8-3,-1-8,-4-2,0-8,-4-6,1-6,-1-6,4-6,0-8,4-2,2-8,6-3,3-8,7 0,4-4,8-2,6-2,6-3,8 2,6 1,6 3,8 1,4 3,7 3,3 5,6 3,2 7,4 6,0 6,4 6,-1 6,1 6,-4 6,0 6,-4 6,-1 7,-8 3,-2 5,-7 3,-4 3,-8 1,-6 3,-6 1</inkml:trace>
  <inkml:trace contextRef="#ctx0" brushRef="#br1" timeOffset="1">133 300,'3'-1,"3"-5,1 3,4-4,5-8,0 0,-3-2,0-2,-1 0,0 2,0-3,-1-3,6 3,-1-1,3 0,4 4,3 2,3 2,-6 5,-1 5,0 3,-3 1,-3 4,-2-8,-4 0,6-3,6 4,-4-1,4-1,0 0,0 2,3 2,0 2,-6-2,3-2,0 2,4 2,-7-2,2 4,-5 0,-4 1,4 2,0 5,-1-1,-8-1,3-1,1 3,0-8,0 7,5 0,3 3,2 0,-11 0,3-1,-3-1,2 4,1 1,-1-5,0-2,4-4,-3 3,8-1,-2 1,-4 4,-1 2,4-3,-2 6,0-3,-4-5,2-3,-3 3,2 3,-3 2,5-4,-6-3,7-2,6-1,-3-3,0-1,6 5,-3-3,-10-6,4 3,5 0,-5 0,0 0,1 0,7 0,-3 0,1 0,-2 0,2 0,0 0,-6 0,-1 0,-2 0,1-6,2-2,3-1,-2 1,-5-6,0 5,-6-4,-3 3</inkml:trace>
  <inkml:trace contextRef="#ctx0" brushRef="#br1" timeOffset="2">2477 317,'3'-2,"3"-3,1 2,4-4,5-8,0-1,-2 0,-2-3,0 1,0 0,0-2,1-2,3 1,0 0,2 0,5 4,3 2,3 2,-6 6,-1 3,0 4,-3 1,-3 3,-2-5,-4-3,6-2,6 5,-4-3,5-1,-1 1,0 3,2 1,2 1,-8-1,4-1,0 1,4 1,-5-1,-2 4,-3 1,-4 0,4 2,0 5,-1-1,-8-1,4-1,-1 2,2-8,-2 10,6-2,3 3,2 0,-11 1,4-3,-3 0,0 4,1 0,0-3,0-3,4-4,-1 3,4-2,0 3,-3 3,-3 2,5-4,-2 9,0-6,-3-4,1-3,-4 3,3 2,-2 3,3-3,-4-4,6-2,6-1,-4-3,3-1,2 5,-1-4,-10-4,4 2,5 0,-5 0,0 0,2 0,5 0,-2 0,1 0,-2 0,2 0,0 0,-6 0,0 0,-4 0,3-6,0-2,4-1,-2 1,-4-6,-2 4,-4-2,-5 2</inkml:trace>
  <inkml:trace contextRef="#ctx0" brushRef="#br1" timeOffset="3">2645 691,'5'2,"0"-2,8-2,6-4,3-1,-6-2,-1 3,-2-3,1 1,2-2,-5-2,4 2,-5-3,4-2,2 3,-3-3,9 3,1 0,-1 7,-4 3,3 4,2-2,-1 0,-3 0,3 0,-4 0,4 0,-4 0,2 0,2 0,5 0,-5 0,1 0,4 0,-10 5,-1-1,1 4,0-1,4 4,-5 0,-4-1,2-2,2-2,-4 1,3 0,0 3,4 2,-6-2,3-2,0 1,2-1,-3 3,-5 0,0 1,-1-1,4-5,3-5,0 5,-4 2,2-1,6 3,0-3,0-2,4 2,3-2,-4-1,1-3,2-1,-5-1,-3 1,2 1,4-1,-2-1,-5 1,5 1,-3-1,3-1,2 1,-3 1,-4-6,5-3,-4 0,5 5,-8-5</inkml:trace>
  <inkml:trace contextRef="#ctx0" brushRef="#br1" timeOffset="4">1 720,'9'2,"0"-7,5-7,2-5,2-4,-2 1,0 6,-1-1,7 2,6-4,-4 2,-7-6,4-1,-5 2,0 5,8 2,0 2,3 0,2 4,-1 3,4-1,5 4,-1-3,-3 1,6 0,-5 9,-10 5,3 3,2 10,-1 5,-2-3,-1-2,5-1,2-6,-6 4,1 3,-4 2,-5 1,4-5,0-1,4-8,1 2,2-2,-7 9,1 3,9-8,4-4,3-8,-6 0,7-1,3-3,-5-1,-2-1,4 1,0 1,-4-1,-6-13,1-2,-5 4,-2-5,4 4,-2-5,-4 2</inkml:trace>
  <inkml:trace contextRef="#ctx0" brushRef="#br1" timeOffset="5">1536 915,'2'2,"5"10,0-5,2 2,1 8,-3 7,-1 0,3 1,-6 0,1 2,-1 1,3-4,1-2,2 2,-5-6,0 1,3-4,4 1,-6-6,0 3,-7 2,-1 2,3 4,3-1,-3 3,-3-2,3 2,3 1,-3-2,-3-1,3 2,3 2,-3-3,-3 2,3 0,3-2,-3 2,-3 2,3 8,3-3,-3-3,-3-3,3-5,3-2,-3 1,-3-2,3 10,3-3,-3-2,-3 1,3-4,3 4,-3 2,-3-3,3-2,3 2,-3 3,-3-8,3 4,3-3,-3 9,-3-9,3 6,3 0,-3-6,-3 2,3 0,3-4,-3-2,-3 3,3-3,3-11</inkml:trace>
  <inkml:trace contextRef="#ctx0" brushRef="#br1" timeOffset="6">2621 795,'-3'0,"8"0,8 5,1 5,1 2,-2-2,2 1,-6 5,-1-1,3-2,2 1,3 4,-4 4,-3-1,-3-4,4 1,-3 2,1-2,-1 6,3-4,-2-3,-2-2,2 1,-3 0,-2 1,-1 5,-2 5,-2-2,2-3,2 4,-2 4,2 7,-2-4,-2 4,2-5,2-7,-2 0,-2 2,2 2,2-5,-2 4,-2-1,-3 2,2 4,1-3,2-2,2 6,-8 4,0-6,0-3,5-4,-4 2,1-2,0-1,2 0,2 1,2-3,-2 1,-2 3,2-6,2 2,-2 5,-2-6,2 1,2 5,-2-6,-8-3,-2-2,4-1,2-4,-1 2,4 2,1 2,1 0,-1 4,-1 1,1-2,1-2,-1-8,-1-3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94666-F101-41CA-B73F-24A109044B0F}" type="datetimeFigureOut">
              <a:rPr lang="es-419" smtClean="0"/>
              <a:t>7/7/2022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DE84-6DB6-4117-9AEF-52E11A6A29B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6517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Un programador excéntrico y ligeramente loco dijo que todo profesional usa el terminal de comando, entonces aprovechémonos de esta oportunidad</a:t>
            </a:r>
          </a:p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DE84-6DB6-4117-9AEF-52E11A6A29BF}" type="slidenum">
              <a:rPr lang="es-419" smtClean="0"/>
              <a:t>2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35598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¿Cómo editarías la función para que te calcule el promedio de tus notas?</a:t>
            </a: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DE84-6DB6-4117-9AEF-52E11A6A29BF}" type="slidenum">
              <a:rPr lang="es-419" smtClean="0"/>
              <a:t>3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7843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9F45-7603-C6BE-EFBE-CE13FE9C4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4C0C4-3C8F-E7E3-5DF6-8CBC59C17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7A1AA-DA71-7830-AB13-4D5E2F12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0C10-5F35-4A99-A155-73A8F9C5F5DD}" type="datetimeFigureOut">
              <a:rPr lang="es-419" smtClean="0"/>
              <a:t>7/7/2022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C32F2-AF3A-C3F2-C390-1F3CA7EE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92A09-5B91-5766-17D1-C4AD3697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3F39-8398-4DE2-8E52-A898E4219F5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3859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0CCE-3613-E417-B6BD-0C2014BD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A2496-D54A-B553-67EB-2470F473E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B51DF-074A-7D0A-3665-B6011FD5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0C10-5F35-4A99-A155-73A8F9C5F5DD}" type="datetimeFigureOut">
              <a:rPr lang="es-419" smtClean="0"/>
              <a:t>7/7/2022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EC7BF-4AFE-67BE-C92C-89183AB9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1E6B9-E9C7-6B58-F59C-CB754E88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3F39-8398-4DE2-8E52-A898E4219F5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9768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52A87-5CEC-72C3-A69A-F3D4272A2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B7387-57BA-5911-BDFE-98DD705C1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E7E40-74FD-2C4E-F46B-80311E45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0C10-5F35-4A99-A155-73A8F9C5F5DD}" type="datetimeFigureOut">
              <a:rPr lang="es-419" smtClean="0"/>
              <a:t>7/7/2022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5A06-AA3F-23EB-AD57-91623FE8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D2371-C99A-2377-EFC2-CE376048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3F39-8398-4DE2-8E52-A898E4219F5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6350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225D-D756-2E6A-FA9B-B2E2A073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10D8-8508-FC71-6D29-0303410EF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D1414-D605-EA93-B741-EE92F78F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0C10-5F35-4A99-A155-73A8F9C5F5DD}" type="datetimeFigureOut">
              <a:rPr lang="es-419" smtClean="0"/>
              <a:t>7/7/2022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1C0F8-DAEA-5B3C-4619-FAD84A03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EE663-0551-6574-7D0B-10E98D80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3F39-8398-4DE2-8E52-A898E4219F5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2967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D755-B33F-8EC0-6D2E-0FA6B2D7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AAD8E-424F-9292-ABB2-7AED522B5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2B9B7-DB79-F120-B0ED-6674AB4B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0C10-5F35-4A99-A155-73A8F9C5F5DD}" type="datetimeFigureOut">
              <a:rPr lang="es-419" smtClean="0"/>
              <a:t>7/7/2022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AE658-5177-98A3-2152-EF1A7063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8B4A5-7E5B-E78F-E2DD-BFD3896D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3F39-8398-4DE2-8E52-A898E4219F5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2895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8A53-1765-980C-F962-05504907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9D9FA-2BC2-1884-7D05-1A983D488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1F74D-C464-A7A7-D0B0-D4936FE19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8B1F8-1459-2CB0-98E1-8C77F6D6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0C10-5F35-4A99-A155-73A8F9C5F5DD}" type="datetimeFigureOut">
              <a:rPr lang="es-419" smtClean="0"/>
              <a:t>7/7/2022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B2B90-BDBD-6B39-96D3-C3C9C03E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37F71-D90B-921E-423B-424DA5A2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3F39-8398-4DE2-8E52-A898E4219F5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7872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25B7-9DFD-6EC2-1AC0-9AF9342A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891A4-0D6A-19CC-8B34-17A908CCD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B49C5-8F52-7B93-5169-1B555008A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0A486-8042-D34A-C811-7FE0AED65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1ADCD-0D2B-391D-D246-721722090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9ECD4-7098-8FFF-2975-F68B8EC0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0C10-5F35-4A99-A155-73A8F9C5F5DD}" type="datetimeFigureOut">
              <a:rPr lang="es-419" smtClean="0"/>
              <a:t>7/7/2022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DDB74-BD1F-5948-04DA-0E1740A4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2696C-2C6F-3D40-5173-33F747E5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3F39-8398-4DE2-8E52-A898E4219F5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2505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4D1F-C262-5F56-112F-9C141A7E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B9476-8928-4F4E-981F-A9540C5F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0C10-5F35-4A99-A155-73A8F9C5F5DD}" type="datetimeFigureOut">
              <a:rPr lang="es-419" smtClean="0"/>
              <a:t>7/7/2022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98C14-E663-7514-C984-9BBA10F2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FF238-F76C-1B8F-CEDF-B9497DEC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3F39-8398-4DE2-8E52-A898E4219F5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4608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79CAF-A647-971B-D969-A0A6F809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0C10-5F35-4A99-A155-73A8F9C5F5DD}" type="datetimeFigureOut">
              <a:rPr lang="es-419" smtClean="0"/>
              <a:t>7/7/2022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B3A24-DC2E-BC07-C88D-5FB4C8B6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94E55-B3B7-DBA3-762E-A116D1ED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3F39-8398-4DE2-8E52-A898E4219F5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2962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8AD9-7F23-C7FC-E6D6-5EA03EE9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616FB-C478-8AE7-23EB-5804AB93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79C87-0A4B-F461-2431-C7AB570E3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A1DDF-3571-B673-F2BA-A2C92EE3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0C10-5F35-4A99-A155-73A8F9C5F5DD}" type="datetimeFigureOut">
              <a:rPr lang="es-419" smtClean="0"/>
              <a:t>7/7/2022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7DDC8-C71C-1920-DF83-0DE5A768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247A8-A89D-F6AB-6058-33314449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3F39-8398-4DE2-8E52-A898E4219F5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5362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F28E-A8C6-9531-3AB6-62D23362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B31B2-6E30-B9D6-CE88-F579465E5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6D088-26EC-31B6-C86D-FD74A89B9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2B7A8-223D-1A94-F5C3-2AB0B0A9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0C10-5F35-4A99-A155-73A8F9C5F5DD}" type="datetimeFigureOut">
              <a:rPr lang="es-419" smtClean="0"/>
              <a:t>7/7/2022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02C58-5C4F-C382-F52B-06299998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3C472-AC0B-DCA1-C426-5287ECE2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3F39-8398-4DE2-8E52-A898E4219F5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6916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7D9F06-9BAC-DD0C-0487-268B1AC9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AFD76-3948-4700-C6A1-B2DC266A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A2792-B187-1CE1-775D-99091C646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60C10-5F35-4A99-A155-73A8F9C5F5DD}" type="datetimeFigureOut">
              <a:rPr lang="es-419" smtClean="0"/>
              <a:t>7/7/2022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6617E-1B93-FCB4-F325-D56BC3F62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909E4-67CD-8F7B-BCCE-DC112891B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A3F39-8398-4DE2-8E52-A898E4219F5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4181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customXml" Target="../ink/ink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5.wmf"/><Relationship Id="rId4" Type="http://schemas.openxmlformats.org/officeDocument/2006/relationships/diagramQuickStyle" Target="../diagrams/quickStyle3.xml"/><Relationship Id="rId9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4.xml"/><Relationship Id="rId7" Type="http://schemas.openxmlformats.org/officeDocument/2006/relationships/customXml" Target="../ink/ink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.jp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6.jpeg"/><Relationship Id="rId7" Type="http://schemas.openxmlformats.org/officeDocument/2006/relationships/hyperlink" Target="https://wallup.net/digital-art-illustration-nature-flying-whale-moby-dick-clouds-sky-fairy-tale-flowerpot-falling-the-hitchhikers-guide-to-the-galaxy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hyperlink" Target="https://www.etsy.com/listing/481580281/hitchhikers-guide-to-the-galaxy-whale" TargetMode="External"/><Relationship Id="rId5" Type="http://schemas.openxmlformats.org/officeDocument/2006/relationships/hyperlink" Target="https://drawception.com/game/aPLBhLpyQC/whale-in-space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hdwallpaperim.com/whale-clouds-petunias-the-hitchhikers-guide-to-the-galaxy/" TargetMode="External"/><Relationship Id="rId9" Type="http://schemas.openxmlformats.org/officeDocument/2006/relationships/hyperlink" Target="https://recyclemefree.org/the/35532-the-hitchhikers-guide-to-the-galaxy-whale-984-238.ph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movil.com/wp-content/uploads/2020/01/f%C3%B3rmulas-ca%C3%ADda-libre.jp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B5387730-976A-2F02-2253-181D745E50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981" b="97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13880-9552-08A7-2299-CA4AE74CF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419">
                <a:solidFill>
                  <a:srgbClr val="FFFFFF"/>
                </a:solidFill>
              </a:rPr>
              <a:t>Capítulo III.I – Escribiendo simples programas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C07E6-0599-26A6-9796-673F474FC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419" dirty="0">
                <a:solidFill>
                  <a:srgbClr val="FFFFFF"/>
                </a:solidFill>
              </a:rPr>
              <a:t>Entradas en el terminal de comando</a:t>
            </a:r>
          </a:p>
        </p:txBody>
      </p:sp>
    </p:spTree>
    <p:extLst>
      <p:ext uri="{BB962C8B-B14F-4D97-AF65-F5344CB8AC3E}">
        <p14:creationId xmlns:p14="http://schemas.microsoft.com/office/powerpoint/2010/main" val="3021055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5B32-27F2-D4CF-630F-618C1C4C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Posible esquematización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075A-C0B5-E2CA-59B5-6AE16FDF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Inténtalo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F6BB1FE-0045-76CD-8D92-35813D6D50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748713"/>
              </p:ext>
            </p:extLst>
          </p:nvPr>
        </p:nvGraphicFramePr>
        <p:xfrm>
          <a:off x="1050836" y="2620963"/>
          <a:ext cx="10090328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766560" imgH="2385000" progId="PBrush">
                  <p:embed/>
                </p:oleObj>
              </mc:Choice>
              <mc:Fallback>
                <p:oleObj name="Bitmap Image" r:id="rId2" imgW="6766560" imgH="2385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0836" y="2620963"/>
                        <a:ext cx="10090328" cy="355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508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6649-6992-7BB2-033B-4C04DD23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Leyendo múltiples entradas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87C1D-A3C7-CFBD-A77D-66F8B7999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dirty="0"/>
              <a:t>Podemos </a:t>
            </a:r>
            <a:r>
              <a:rPr lang="en-GB" dirty="0" err="1"/>
              <a:t>trabajar</a:t>
            </a:r>
            <a:r>
              <a:rPr lang="en-GB" dirty="0"/>
              <a:t> </a:t>
            </a:r>
            <a:r>
              <a:rPr lang="en-GB" i="1" dirty="0" err="1"/>
              <a:t>en</a:t>
            </a:r>
            <a:r>
              <a:rPr lang="en-GB" i="1" dirty="0"/>
              <a:t> vivo </a:t>
            </a:r>
            <a:r>
              <a:rPr lang="en-GB" dirty="0"/>
              <a:t>con m</a:t>
            </a:r>
            <a:r>
              <a:rPr lang="es-419" dirty="0" err="1"/>
              <a:t>últiples</a:t>
            </a:r>
            <a:r>
              <a:rPr lang="es-419" dirty="0"/>
              <a:t> entradas usando un bucle mientras (porque no sabemos cuántas entradas hay de antemano)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CFB4CBC-F385-E8DC-7D59-37B9C90205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701359"/>
              </p:ext>
            </p:extLst>
          </p:nvPr>
        </p:nvGraphicFramePr>
        <p:xfrm>
          <a:off x="2713037" y="2936875"/>
          <a:ext cx="6765925" cy="337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766560" imgH="3375720" progId="PBrush">
                  <p:embed/>
                </p:oleObj>
              </mc:Choice>
              <mc:Fallback>
                <p:oleObj name="Bitmap Image" r:id="rId2" imgW="6766560" imgH="3375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13037" y="2936875"/>
                        <a:ext cx="6765925" cy="337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130A164-626B-898E-2395-748AE341FD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07285"/>
              </p:ext>
            </p:extLst>
          </p:nvPr>
        </p:nvGraphicFramePr>
        <p:xfrm>
          <a:off x="2030411" y="2448718"/>
          <a:ext cx="8131175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130600" imgH="4350960" progId="PBrush">
                  <p:embed/>
                </p:oleObj>
              </mc:Choice>
              <mc:Fallback>
                <p:oleObj name="Bitmap Image" r:id="rId4" imgW="8130600" imgH="4350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0411" y="2448718"/>
                        <a:ext cx="8131175" cy="435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04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BC58-2955-269E-0666-B7C36ED2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Comentarios finales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8AECE5A-F0FD-CB14-5860-49CE0FEA4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892313"/>
              </p:ext>
            </p:extLst>
          </p:nvPr>
        </p:nvGraphicFramePr>
        <p:xfrm>
          <a:off x="117987" y="1690686"/>
          <a:ext cx="10763864" cy="456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6306EE-25F1-F5AA-478D-31438A3BC588}"/>
                  </a:ext>
                </a:extLst>
              </p14:cNvPr>
              <p14:cNvContentPartPr/>
              <p14:nvPr/>
            </p14:nvContentPartPr>
            <p14:xfrm>
              <a:off x="9267670" y="578460"/>
              <a:ext cx="1497555" cy="89889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6306EE-25F1-F5AA-478D-31438A3BC58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29474" y="540209"/>
                <a:ext cx="1573586" cy="975032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6C49ECB-C02D-70D2-444F-32185228A9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946298"/>
              </p:ext>
            </p:extLst>
          </p:nvPr>
        </p:nvGraphicFramePr>
        <p:xfrm>
          <a:off x="5499919" y="1904023"/>
          <a:ext cx="6080125" cy="355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9" imgW="6080760" imgH="3558600" progId="PBrush">
                  <p:embed/>
                </p:oleObj>
              </mc:Choice>
              <mc:Fallback>
                <p:oleObj name="Bitmap Image" r:id="rId9" imgW="6080760" imgH="3558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99919" y="1904023"/>
                        <a:ext cx="6080125" cy="355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202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A910E-A245-04BA-C085-763298DF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GB" dirty="0" err="1"/>
              <a:t>Resumen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2917-5D72-4B2D-72F0-E7111DF14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s-419" sz="2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s-419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 clase SCANNER es útil para leer entradas personalizadas del usuario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endParaRPr lang="es-419" sz="24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s-419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Podemos ahora escribir programas más interactivos y orientativos 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endParaRPr lang="en-GB" sz="2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ES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Temas recapitulados: </a:t>
            </a:r>
            <a:r>
              <a:rPr lang="es-419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bucles mientras, estructuras de control, funciones predefinidas, variables</a:t>
            </a:r>
            <a:endParaRPr lang="en-GB" sz="2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1364406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7FB16F-4C9C-BE7E-0DBB-CE0D710A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Adicional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42865-B10B-4441-8685-42D723B90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135" y="4001587"/>
            <a:ext cx="518803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s-419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¿Por qué Java es conocido como un Lenguaje de Programación orientada a objetos?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567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3880-9552-08A7-2299-CA4AE74CF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r>
              <a:rPr lang="es-419" sz="5000" dirty="0"/>
              <a:t>Capítulo III.III – Escribiendo simples programas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C07E6-0599-26A6-9796-673F474FC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r>
              <a:rPr lang="es-419" sz="2000" dirty="0"/>
              <a:t>Código más robusto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Primer plano de un teclado">
            <a:extLst>
              <a:ext uri="{FF2B5EF4-FFF2-40B4-BE49-F238E27FC236}">
                <a16:creationId xmlns:a16="http://schemas.microsoft.com/office/drawing/2014/main" id="{1A7940A7-5E57-5F07-B96F-659DFAE4A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5" r="26846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66587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E642A-AD99-8259-F0B4-80021F13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419" sz="5400"/>
              <a:t>Código robusto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CD2E0-5838-456F-4910-03B060D9A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419" sz="2200" dirty="0"/>
              <a:t>El programa es “tolerante” a argumentos ilegales: no </a:t>
            </a:r>
            <a:r>
              <a:rPr lang="es-419" sz="2200" dirty="0" err="1"/>
              <a:t>crashea</a:t>
            </a:r>
            <a:endParaRPr lang="es-419" sz="2200" dirty="0"/>
          </a:p>
          <a:p>
            <a:endParaRPr lang="es-419" sz="2200" dirty="0"/>
          </a:p>
          <a:p>
            <a:endParaRPr lang="es-419" sz="2200" dirty="0"/>
          </a:p>
          <a:p>
            <a:r>
              <a:rPr lang="es-419" sz="2200" dirty="0"/>
              <a:t>Observemos un error a través de un simple programa que divide dos decimales que son entradas del usuario</a:t>
            </a:r>
          </a:p>
        </p:txBody>
      </p:sp>
    </p:spTree>
    <p:extLst>
      <p:ext uri="{BB962C8B-B14F-4D97-AF65-F5344CB8AC3E}">
        <p14:creationId xmlns:p14="http://schemas.microsoft.com/office/powerpoint/2010/main" val="615283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031E-0A77-A4DC-9AC2-C8E1B016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Esquema de try-catch</a:t>
            </a:r>
            <a:br>
              <a:rPr lang="es-419" dirty="0"/>
            </a:b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5B17B-5471-4F47-680B-4DF88276A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818FD00-58A5-3228-2D13-0139C7A9C4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13779"/>
              </p:ext>
            </p:extLst>
          </p:nvPr>
        </p:nvGraphicFramePr>
        <p:xfrm>
          <a:off x="2617942" y="1328788"/>
          <a:ext cx="6659563" cy="470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660000" imgH="4709160" progId="PBrush">
                  <p:embed/>
                </p:oleObj>
              </mc:Choice>
              <mc:Fallback>
                <p:oleObj name="Bitmap Image" r:id="rId2" imgW="6660000" imgH="4709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17942" y="1328788"/>
                        <a:ext cx="6659563" cy="470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63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36AC2-1D75-5ED6-0534-7114DEBA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s-419" dirty="0"/>
              <a:t>Excepciones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49DF8F72-4A4E-41D6-0A05-0F645016F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032985"/>
            <a:ext cx="3425957" cy="47915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35C25-F96B-4582-804C-FFAA97D30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s-419" sz="2000" dirty="0"/>
              <a:t>Excepciones comunes</a:t>
            </a:r>
          </a:p>
          <a:p>
            <a:pPr lvl="1"/>
            <a:r>
              <a:rPr lang="es-419" sz="2000" i="1" dirty="0" err="1"/>
              <a:t>ArrayIndexOutOfBoundsException</a:t>
            </a:r>
            <a:endParaRPr lang="es-419" sz="2000" i="1" dirty="0"/>
          </a:p>
          <a:p>
            <a:pPr lvl="1"/>
            <a:r>
              <a:rPr lang="es-419" sz="2000" i="1" dirty="0" err="1"/>
              <a:t>ArithmeticException</a:t>
            </a:r>
            <a:endParaRPr lang="es-419" sz="2000" i="1" dirty="0"/>
          </a:p>
          <a:p>
            <a:pPr lvl="1"/>
            <a:r>
              <a:rPr lang="es-419" sz="2000" i="1" dirty="0" err="1"/>
              <a:t>NullPointerException</a:t>
            </a:r>
            <a:endParaRPr lang="es-419" sz="2000" i="1" dirty="0"/>
          </a:p>
          <a:p>
            <a:pPr lvl="1"/>
            <a:r>
              <a:rPr lang="es-419" sz="2000" i="1" dirty="0" err="1"/>
              <a:t>IllegalArgumentException</a:t>
            </a:r>
            <a:endParaRPr lang="es-419" sz="2000" i="1" dirty="0"/>
          </a:p>
          <a:p>
            <a:pPr lvl="1"/>
            <a:r>
              <a:rPr lang="es-419" sz="2000" i="1" dirty="0" err="1"/>
              <a:t>InputMismatchException</a:t>
            </a:r>
            <a:endParaRPr lang="es-419" sz="2000" i="1" dirty="0"/>
          </a:p>
          <a:p>
            <a:pPr lvl="1"/>
            <a:r>
              <a:rPr lang="es-419" sz="2000" dirty="0"/>
              <a:t>…</a:t>
            </a:r>
          </a:p>
          <a:p>
            <a:pPr marL="0" indent="0">
              <a:buNone/>
            </a:pPr>
            <a:endParaRPr lang="es-419" sz="2000" dirty="0"/>
          </a:p>
          <a:p>
            <a:r>
              <a:rPr lang="es-419" sz="2000" dirty="0"/>
              <a:t>Excepciones personalizadas</a:t>
            </a:r>
          </a:p>
          <a:p>
            <a:pPr lvl="1"/>
            <a:r>
              <a:rPr lang="en-GB" sz="2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GB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IllegalArgumentException</a:t>
            </a:r>
            <a:r>
              <a:rPr lang="en-GB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391646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9952-70FF-858F-830F-4826E1BA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Comentarios</a:t>
            </a:r>
            <a:endParaRPr lang="es-419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4033AFA-4E7A-4506-85ED-015E1B57C4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173B49-3240-C122-B54D-1CD66DCA0A4E}"/>
                  </a:ext>
                </a:extLst>
              </p14:cNvPr>
              <p14:cNvContentPartPr/>
              <p14:nvPr/>
            </p14:nvContentPartPr>
            <p14:xfrm>
              <a:off x="9267670" y="578460"/>
              <a:ext cx="1497555" cy="898891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173B49-3240-C122-B54D-1CD66DCA0A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29474" y="540209"/>
                <a:ext cx="1573586" cy="9750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084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2393-EFAE-29B1-E21B-4AE57FB0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Revisitemos la función </a:t>
            </a:r>
            <a:r>
              <a:rPr lang="es-419" i="1" dirty="0" err="1"/>
              <a:t>main</a:t>
            </a:r>
            <a:endParaRPr lang="es-419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A132EC9-F144-7977-300E-016FF8ADE4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16559"/>
              </p:ext>
            </p:extLst>
          </p:nvPr>
        </p:nvGraphicFramePr>
        <p:xfrm>
          <a:off x="838200" y="1825625"/>
          <a:ext cx="877316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EE276E-303A-1EB8-98EA-C790B5BA0C5A}"/>
                  </a:ext>
                </a:extLst>
              </p14:cNvPr>
              <p14:cNvContentPartPr/>
              <p14:nvPr/>
            </p14:nvContentPartPr>
            <p14:xfrm>
              <a:off x="9758270" y="859265"/>
              <a:ext cx="1497555" cy="898891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EE276E-303A-1EB8-98EA-C790B5BA0C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20074" y="821014"/>
                <a:ext cx="1573586" cy="975032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57FD435C-5E17-48FE-CBB8-C5066A8C7F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84" y="3581417"/>
            <a:ext cx="1259631" cy="83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98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A031E-0A77-A4DC-9AC2-C8E1B016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s-419"/>
              <a:t>Resumen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5B17B-5471-4F47-680B-4DF88276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pPr marL="342900" lvl="0" indent="-342900" algn="just">
              <a:buFont typeface="Calibri" panose="020F0502020204030204" pitchFamily="34" charset="0"/>
              <a:buChar char="-"/>
            </a:pPr>
            <a:r>
              <a:rPr lang="es-419" sz="2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Esquematizar antes de programar con el fin de anticipar errores</a:t>
            </a:r>
            <a:endParaRPr lang="en-GB" sz="2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s-419" sz="2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419" sz="2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Podemos plantear nuestras propias excepciones, capturarlas y lidiar con estas usando try-catch. </a:t>
            </a:r>
            <a:endParaRPr lang="en-GB" sz="2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s-419" sz="2100" dirty="0"/>
          </a:p>
          <a:p>
            <a:pPr marL="342900" lvl="0" indent="-342900" algn="just"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419" sz="2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Código robusto también se trata de escribir un programa que no </a:t>
            </a:r>
            <a:r>
              <a:rPr lang="es-419" sz="21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crashee</a:t>
            </a:r>
            <a:r>
              <a:rPr lang="es-419" sz="2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y tolere argumentos ilegales. </a:t>
            </a:r>
          </a:p>
          <a:p>
            <a:pPr marL="342900" lvl="0" indent="-342900" algn="just"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s-419" sz="21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s-419" sz="2100" dirty="0"/>
          </a:p>
        </p:txBody>
      </p:sp>
    </p:spTree>
    <p:extLst>
      <p:ext uri="{BB962C8B-B14F-4D97-AF65-F5344CB8AC3E}">
        <p14:creationId xmlns:p14="http://schemas.microsoft.com/office/powerpoint/2010/main" val="3629982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48BE-032C-9F99-AC08-2EA56BE7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Tomando arreglos como ingresos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F4B4457-54F9-7639-31E4-A8A4B9213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270449"/>
              </p:ext>
            </p:extLst>
          </p:nvPr>
        </p:nvGraphicFramePr>
        <p:xfrm>
          <a:off x="838200" y="1825625"/>
          <a:ext cx="82942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B9CC93-E591-4026-206A-EC5D04988BE8}"/>
                  </a:ext>
                </a:extLst>
              </p14:cNvPr>
              <p14:cNvContentPartPr/>
              <p14:nvPr/>
            </p14:nvContentPartPr>
            <p14:xfrm>
              <a:off x="10135771" y="578460"/>
              <a:ext cx="1497555" cy="898891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B9CC93-E591-4026-206A-EC5D04988B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97575" y="540209"/>
                <a:ext cx="1573586" cy="9750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46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6143-9CA6-A2BE-9968-44CBAD93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Desciframientos comunes (</a:t>
            </a:r>
            <a:r>
              <a:rPr lang="es-419" dirty="0" err="1"/>
              <a:t>parsing</a:t>
            </a:r>
            <a:r>
              <a:rPr lang="es-419" dirty="0"/>
              <a:t>) de </a:t>
            </a:r>
            <a:r>
              <a:rPr lang="en-GB" sz="36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GB" sz="36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GB" sz="3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CBE3-6B98-F317-7B54-2A34A769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800"/>
              </a:lnSpc>
              <a:spcAft>
                <a:spcPts val="800"/>
              </a:spcAft>
            </a:pPr>
            <a:endParaRPr lang="es-419" sz="1800" b="1" dirty="0">
              <a:solidFill>
                <a:srgbClr val="7A3E9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s-419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419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miEntradaEntero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419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s-419" sz="18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419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419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s-419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  </a:t>
            </a: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miEntradaDecimal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GB" sz="18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parseDouble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miVariableBooleana</a:t>
            </a:r>
            <a:r>
              <a:rPr lang="en-GB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GB" sz="18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parseBoolean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>
              <a:lnSpc>
                <a:spcPts val="18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ts val="1800"/>
              </a:lnSpc>
              <a:spcAft>
                <a:spcPts val="800"/>
              </a:spcAft>
            </a:pPr>
            <a:r>
              <a:rPr lang="es-419" sz="18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¿Cómo sería el desciframiento (</a:t>
            </a:r>
            <a:r>
              <a:rPr lang="es-419" sz="18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  <a:r>
              <a:rPr lang="es-419" sz="18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para una variable carácter?</a:t>
            </a:r>
          </a:p>
          <a:p>
            <a:pPr lvl="1" algn="ctr">
              <a:lnSpc>
                <a:spcPts val="1800"/>
              </a:lnSpc>
              <a:spcAft>
                <a:spcPts val="800"/>
              </a:spcAft>
            </a:pPr>
            <a:r>
              <a:rPr lang="en-GB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miVariableCaracter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GB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charAt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spcAft>
                <a:spcPts val="800"/>
              </a:spcAft>
              <a:buNone/>
            </a:pP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s-419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DC990-92D9-6640-5C51-96A1856090D0}"/>
              </a:ext>
            </a:extLst>
          </p:cNvPr>
          <p:cNvSpPr txBox="1"/>
          <p:nvPr/>
        </p:nvSpPr>
        <p:spPr>
          <a:xfrm>
            <a:off x="3806890" y="5388570"/>
            <a:ext cx="3704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ctr"/>
            <a:r>
              <a:rPr lang="en-GB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GB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42.0</a:t>
            </a:r>
            <a:r>
              <a:rPr lang="en-GB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5D27"/>
                </a:solidFill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GB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GB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ctr"/>
            <a:r>
              <a:rPr lang="en-GB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‘</a:t>
            </a:r>
            <a:r>
              <a:rPr lang="en-GB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’</a:t>
            </a:r>
            <a:r>
              <a:rPr lang="en-GB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s-419" dirty="0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402EDEFE-CA8B-9ED8-A344-CB5E8A077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331" y="1527045"/>
            <a:ext cx="2933391" cy="23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3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E1BA6-EBA2-708D-866B-B16991B4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s-419" dirty="0"/>
              <a:t>Resumen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CA82E-66D1-9668-9B73-0C6F1A5D7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pPr marL="342900" lvl="0" indent="-342900" algn="just">
              <a:buFont typeface="Calibri" panose="020F0502020204030204" pitchFamily="34" charset="0"/>
              <a:buChar char="-"/>
            </a:pPr>
            <a:r>
              <a:rPr lang="es-419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Aprovecharse de </a:t>
            </a:r>
            <a:r>
              <a:rPr lang="es-419" sz="2400" i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s-419" sz="2400" i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419" sz="2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permite que mi programa sea </a:t>
            </a:r>
            <a:r>
              <a:rPr lang="es-419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más interactivo a trav</a:t>
            </a:r>
            <a:r>
              <a:rPr lang="es-419" sz="2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és del terminal de comando.</a:t>
            </a:r>
            <a:endParaRPr lang="es-419" sz="2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Calibri" panose="020F0502020204030204" pitchFamily="34" charset="0"/>
              <a:buChar char="-"/>
            </a:pPr>
            <a:endParaRPr lang="en-GB" sz="2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Calibri" panose="020F0502020204030204" pitchFamily="34" charset="0"/>
              <a:buChar char="-"/>
            </a:pPr>
            <a:r>
              <a:rPr lang="es-419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Cuidado con los tipos de variables: hay que descifrarlos para que estén empatados con los tipos especificados por mi función</a:t>
            </a:r>
          </a:p>
          <a:p>
            <a:pPr marL="342900" lvl="0" indent="-342900" algn="just">
              <a:buFont typeface="Calibri" panose="020F0502020204030204" pitchFamily="34" charset="0"/>
              <a:buChar char="-"/>
            </a:pPr>
            <a:endParaRPr lang="en-GB" sz="2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419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Temas recapitulados: bucles por, tipos de variables</a:t>
            </a:r>
            <a:endParaRPr lang="en-GB" sz="2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4010824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5A615F-6DDB-E77A-414B-9F70B9A410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13880-9552-08A7-2299-CA4AE74CF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419" dirty="0">
                <a:solidFill>
                  <a:srgbClr val="FFFFFF"/>
                </a:solidFill>
              </a:rPr>
              <a:t>Capítulo III.II – Escribiendo simples programas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C07E6-0599-26A6-9796-673F474FC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419" dirty="0">
                <a:solidFill>
                  <a:srgbClr val="FFFFFF"/>
                </a:solidFill>
              </a:rPr>
              <a:t>Entradas de usuario</a:t>
            </a:r>
          </a:p>
        </p:txBody>
      </p:sp>
    </p:spTree>
    <p:extLst>
      <p:ext uri="{BB962C8B-B14F-4D97-AF65-F5344CB8AC3E}">
        <p14:creationId xmlns:p14="http://schemas.microsoft.com/office/powerpoint/2010/main" val="2893458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D604-EFB7-88F5-69B1-A249559B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79"/>
            <a:ext cx="10515600" cy="461665"/>
          </a:xfrm>
        </p:spPr>
        <p:txBody>
          <a:bodyPr>
            <a:normAutofit fontScale="90000"/>
          </a:bodyPr>
          <a:lstStyle/>
          <a:p>
            <a:r>
              <a:rPr lang="es-ES" dirty="0"/>
              <a:t>La guía del autoestopista galáctico</a:t>
            </a:r>
            <a:endParaRPr lang="es-419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C444700F-BAA2-B3E3-7D8D-57B2D17DE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50" y="892780"/>
            <a:ext cx="2857500" cy="2381250"/>
          </a:xfrm>
        </p:spPr>
      </p:pic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9E4DB05C-C4E6-C68D-30BE-4683D2F338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92780"/>
            <a:ext cx="4004310" cy="22517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C9C581-65E3-6F1F-BE98-3EA7CC0FA9F1}"/>
              </a:ext>
            </a:extLst>
          </p:cNvPr>
          <p:cNvSpPr txBox="1"/>
          <p:nvPr/>
        </p:nvSpPr>
        <p:spPr>
          <a:xfrm>
            <a:off x="838200" y="3145982"/>
            <a:ext cx="40043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4"/>
              </a:rPr>
              <a:t>https://hdwallpaperim.com/whale-clouds-petunias-the-hitchhikers-guide-to-the-galaxy/</a:t>
            </a:r>
            <a:r>
              <a:rPr lang="en-GB" sz="1400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endParaRPr lang="es-419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64113-4166-39DB-21BE-CE74D60E5323}"/>
              </a:ext>
            </a:extLst>
          </p:cNvPr>
          <p:cNvSpPr txBox="1"/>
          <p:nvPr/>
        </p:nvSpPr>
        <p:spPr>
          <a:xfrm>
            <a:off x="5118200" y="3407592"/>
            <a:ext cx="2857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hlinkClick r:id="rId5"/>
              </a:rPr>
              <a:t>https://drawception.com/game/aPLBhLpyQC/whale-in-space/</a:t>
            </a:r>
            <a:r>
              <a:rPr lang="es-419" sz="1200" dirty="0"/>
              <a:t> 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8DE5F585-1DCB-4664-3246-6DE358620D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276" y="848669"/>
            <a:ext cx="3706367" cy="23164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A3D8A2-13EA-4C73-04E7-34851A8244C4}"/>
              </a:ext>
            </a:extLst>
          </p:cNvPr>
          <p:cNvSpPr txBox="1"/>
          <p:nvPr/>
        </p:nvSpPr>
        <p:spPr>
          <a:xfrm>
            <a:off x="8189275" y="3325527"/>
            <a:ext cx="3706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hlinkClick r:id="rId7"/>
              </a:rPr>
              <a:t>https://wallup.net/digital-art-illustration-nature-flying-whale-moby-dick-clouds-sky-fairy-tale-flowerpot-falling-the-hitchhikers-guide-to-the-galaxy/</a:t>
            </a:r>
            <a:r>
              <a:rPr lang="es-419" sz="1200" dirty="0"/>
              <a:t> </a:t>
            </a:r>
          </a:p>
        </p:txBody>
      </p:sp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0C271501-FC6F-0563-F172-E3765EA817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46" y="3869257"/>
            <a:ext cx="1922034" cy="19220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4A5075-1E06-1298-4EEB-5D6D2A650429}"/>
              </a:ext>
            </a:extLst>
          </p:cNvPr>
          <p:cNvSpPr txBox="1"/>
          <p:nvPr/>
        </p:nvSpPr>
        <p:spPr>
          <a:xfrm>
            <a:off x="821457" y="5875929"/>
            <a:ext cx="35176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hlinkClick r:id="rId9"/>
              </a:rPr>
              <a:t>https://recyclemefree.org/the/35532-the-hitchhikers-guide-to-the-galaxy-whale-984-238.php</a:t>
            </a:r>
            <a:r>
              <a:rPr lang="es-419" sz="1200" dirty="0"/>
              <a:t>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987AC5F-757F-C9FE-9ECF-4D9C9FF69D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2510" y="3948118"/>
            <a:ext cx="1922034" cy="16793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E1B51F-636A-7C62-2899-EE719CEF6023}"/>
              </a:ext>
            </a:extLst>
          </p:cNvPr>
          <p:cNvSpPr txBox="1"/>
          <p:nvPr/>
        </p:nvSpPr>
        <p:spPr>
          <a:xfrm>
            <a:off x="4716990" y="5791291"/>
            <a:ext cx="31868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hlinkClick r:id="rId11"/>
              </a:rPr>
              <a:t>https://www.etsy.com/listing/481580281/hitchhikers-guide-to-the-galaxy-whale</a:t>
            </a:r>
            <a:r>
              <a:rPr lang="es-419" sz="1200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311E1-B219-1DC9-1280-14EEF02183D0}"/>
              </a:ext>
            </a:extLst>
          </p:cNvPr>
          <p:cNvSpPr txBox="1"/>
          <p:nvPr/>
        </p:nvSpPr>
        <p:spPr>
          <a:xfrm>
            <a:off x="8251390" y="4094762"/>
            <a:ext cx="264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¿A qué velocidad se van a estrellarse en el suelo?</a:t>
            </a:r>
          </a:p>
        </p:txBody>
      </p:sp>
    </p:spTree>
    <p:extLst>
      <p:ext uri="{BB962C8B-B14F-4D97-AF65-F5344CB8AC3E}">
        <p14:creationId xmlns:p14="http://schemas.microsoft.com/office/powerpoint/2010/main" val="198098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9CE5-6D74-ADD6-F9DC-67A5FFF6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Explicaci</a:t>
            </a:r>
            <a:r>
              <a:rPr lang="es-419" dirty="0" err="1"/>
              <a:t>ón</a:t>
            </a:r>
            <a:r>
              <a:rPr lang="es-419" dirty="0"/>
              <a:t> breve</a:t>
            </a:r>
          </a:p>
        </p:txBody>
      </p:sp>
      <p:pic>
        <p:nvPicPr>
          <p:cNvPr id="4" name="Content Placeholder 3" descr="See the source image">
            <a:extLst>
              <a:ext uri="{FF2B5EF4-FFF2-40B4-BE49-F238E27FC236}">
                <a16:creationId xmlns:a16="http://schemas.microsoft.com/office/drawing/2014/main" id="{B6EB5632-5417-A40D-0588-878213F94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039" y="451516"/>
            <a:ext cx="5030467" cy="35850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E54612-2CA0-2C77-86E3-985689D9FBC0}"/>
              </a:ext>
            </a:extLst>
          </p:cNvPr>
          <p:cNvSpPr txBox="1"/>
          <p:nvPr/>
        </p:nvSpPr>
        <p:spPr>
          <a:xfrm>
            <a:off x="6449039" y="4190035"/>
            <a:ext cx="6096000" cy="543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419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https://matemovil.com/wp-content/uploads/2020/01/f%C3%B3rmulas-ca%C3%ADda-libre.jpg</a:t>
            </a:r>
            <a:r>
              <a:rPr lang="es-419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GB" sz="1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30620E-6153-E5CD-9583-FCDDA95885E1}"/>
              </a:ext>
            </a:extLst>
          </p:cNvPr>
          <p:cNvSpPr txBox="1"/>
          <p:nvPr/>
        </p:nvSpPr>
        <p:spPr>
          <a:xfrm>
            <a:off x="6096000" y="4886655"/>
            <a:ext cx="6096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Suposiciones: Caída libre, m/s, g = 9.81 m/s^2</a:t>
            </a:r>
            <a:endParaRPr lang="es-419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892510D-49A1-E991-AA17-A66F69DD80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340140"/>
              </p:ext>
            </p:extLst>
          </p:nvPr>
        </p:nvGraphicFramePr>
        <p:xfrm>
          <a:off x="269370" y="1513523"/>
          <a:ext cx="5826630" cy="478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5539680" imgH="4160520" progId="PBrush">
                  <p:embed/>
                </p:oleObj>
              </mc:Choice>
              <mc:Fallback>
                <p:oleObj name="Bitmap Image" r:id="rId4" imgW="5539680" imgH="4160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370" y="1513523"/>
                        <a:ext cx="5826630" cy="4788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032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B65F-0CCE-9766-C358-53642A88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Clase </a:t>
            </a:r>
            <a:r>
              <a:rPr lang="en-GB" sz="44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9A6B-A6A0-6CFC-888A-D25EC2F30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2" y="1918223"/>
            <a:ext cx="8501135" cy="435133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entradaUsuario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419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s-419" sz="18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419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s-419" sz="18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419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s-419" sz="180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Mensaje orientativo sobre qué ingresar...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GB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entradaUsuario</a:t>
            </a:r>
            <a:r>
              <a:rPr lang="en-GB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	     // </a:t>
            </a:r>
            <a:r>
              <a:rPr lang="en-GB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cadena</a:t>
            </a:r>
            <a:r>
              <a:rPr lang="en-GB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</a:t>
            </a:r>
            <a:endParaRPr lang="en-GB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entradaUsuario</a:t>
            </a:r>
            <a:r>
              <a:rPr lang="en-GB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GB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  // </a:t>
            </a:r>
            <a:r>
              <a:rPr lang="en-GB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caracter</a:t>
            </a:r>
            <a:endParaRPr lang="en-GB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entradaUsuario</a:t>
            </a:r>
            <a:r>
              <a:rPr lang="en-GB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nextDouble</a:t>
            </a:r>
            <a:r>
              <a:rPr lang="en-GB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     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// decimal (similar a </a:t>
            </a:r>
            <a:r>
              <a:rPr lang="en-GB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ParseDouble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entradaUsuario</a:t>
            </a:r>
            <a:r>
              <a:rPr lang="en-GB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GB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         // </a:t>
            </a:r>
            <a:r>
              <a:rPr lang="en-GB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entero</a:t>
            </a:r>
            <a:r>
              <a:rPr lang="en-GB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(similar a </a:t>
            </a:r>
            <a:r>
              <a:rPr lang="en-GB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GB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entradaUsuario</a:t>
            </a:r>
            <a:r>
              <a:rPr lang="en-GB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nextBoolean</a:t>
            </a:r>
            <a:r>
              <a:rPr lang="en-GB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     // </a:t>
            </a:r>
            <a:r>
              <a:rPr lang="en-GB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booleana</a:t>
            </a:r>
            <a:endParaRPr lang="en-GB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419" sz="1800" dirty="0">
              <a:solidFill>
                <a:srgbClr val="77777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s-419" sz="1800" dirty="0">
                <a:solidFill>
                  <a:srgbClr val="77777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Código…</a:t>
            </a:r>
          </a:p>
          <a:p>
            <a:endParaRPr lang="es-419" sz="1800" dirty="0">
              <a:solidFill>
                <a:srgbClr val="77777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7A3E9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80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entradaUsuario</a:t>
            </a:r>
            <a:r>
              <a:rPr lang="en-GB" sz="18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GB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en-GB" sz="180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colgarlo</a:t>
            </a:r>
            <a:endParaRPr lang="es-419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F21DC15-B555-89C8-ACD3-9D4226360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176" y="1592365"/>
            <a:ext cx="2933391" cy="23467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2FE46F-8A1C-7D0D-C026-5E13BD77C3EA}"/>
              </a:ext>
            </a:extLst>
          </p:cNvPr>
          <p:cNvSpPr txBox="1"/>
          <p:nvPr/>
        </p:nvSpPr>
        <p:spPr>
          <a:xfrm>
            <a:off x="5021129" y="4363259"/>
            <a:ext cx="6247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419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419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419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s-419" sz="180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Mensaje orientativo sobre qué ingresar…</a:t>
            </a:r>
            <a:r>
              <a:rPr lang="es-419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8830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778</Words>
  <Application>Microsoft Office PowerPoint</Application>
  <PresentationFormat>Widescreen</PresentationFormat>
  <Paragraphs>105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Times New Roman</vt:lpstr>
      <vt:lpstr>Office Theme</vt:lpstr>
      <vt:lpstr>Bitmap Image</vt:lpstr>
      <vt:lpstr>Capítulo III.I – Escribiendo simples programas</vt:lpstr>
      <vt:lpstr>Revisitemos la función main</vt:lpstr>
      <vt:lpstr>Tomando arreglos como ingresos</vt:lpstr>
      <vt:lpstr>Desciframientos comunes (parsing) de String[] args</vt:lpstr>
      <vt:lpstr>Resumen</vt:lpstr>
      <vt:lpstr>Capítulo III.II – Escribiendo simples programas</vt:lpstr>
      <vt:lpstr>La guía del autoestopista galáctico</vt:lpstr>
      <vt:lpstr>Explicación breve</vt:lpstr>
      <vt:lpstr>Clase Scanner</vt:lpstr>
      <vt:lpstr>Posible esquematización </vt:lpstr>
      <vt:lpstr>Leyendo múltiples entradas</vt:lpstr>
      <vt:lpstr>Comentarios finales</vt:lpstr>
      <vt:lpstr>Resumen</vt:lpstr>
      <vt:lpstr>Adicional</vt:lpstr>
      <vt:lpstr>Capítulo III.III – Escribiendo simples programas</vt:lpstr>
      <vt:lpstr>Código robusto</vt:lpstr>
      <vt:lpstr>Esquema de try-catch </vt:lpstr>
      <vt:lpstr>Excepciones</vt:lpstr>
      <vt:lpstr>Comentarios</vt:lpstr>
      <vt:lpstr>Resumen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III – Escribiendo simples programas</dc:title>
  <dc:creator>86136</dc:creator>
  <cp:lastModifiedBy>86136</cp:lastModifiedBy>
  <cp:revision>4</cp:revision>
  <dcterms:created xsi:type="dcterms:W3CDTF">2022-07-04T16:28:59Z</dcterms:created>
  <dcterms:modified xsi:type="dcterms:W3CDTF">2022-07-07T15:04:14Z</dcterms:modified>
</cp:coreProperties>
</file>