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82E3-DD4B-41C1-95C3-1545F0939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7256F-79E6-4ED4-8AFC-E7D0CA43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9CEF-1B95-4750-AF0C-5BA8D8C9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C2D9-FDEF-4A40-A0DC-244EE885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4E-C301-4DEC-874F-E95246B1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5949-7A8A-4CDE-BA2A-2EC19ED5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D877-04ED-4F32-8C29-D145FC4D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C852-43B8-43E7-B708-79D137AD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D68C0-44FA-41E7-A809-8CA201D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9A04-DD61-4FB0-B7D7-3C8AFCA3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3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DD9C1-E5D4-4937-AA5C-955921AA5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761D4-AB53-456B-9347-9A744B3A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F46B-ADF7-4582-987E-624DED31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9E38-FEE9-46BA-A65D-9BAAF10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F958-FAB9-439C-99D5-D3CF7626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4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18A6-7EB2-4C21-81BA-31D44B82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AFB4-6C7E-4DA6-AE64-9BFF8ACC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0940-2EE3-4FFC-B4BD-9FC1B239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C39B-BE72-4439-B658-A1730021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0274-C20C-424C-B986-80CBEACB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2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B1EA-B50E-407B-9D63-6094F7CF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3FFF-26D7-4B9C-B26F-AF1F3ED6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03C9-6DBB-4643-9318-1994309C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605-C825-45A5-A934-082F313E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33FD-594D-4B46-952F-B0612490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E3D4-0BBE-4A6E-A9DA-228D4E18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1270-4EB5-4509-AE09-9F0B6671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09CB-BF45-437F-A572-7FFE3108F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C007-46B2-4CD1-8A53-78C41EDF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E2FB-ADAC-417F-82D1-DD7B3B05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D3884-7CCE-4C5D-A64D-94334D5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010D-7CDD-4270-A22B-8BF428B2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38971-71E9-48C0-9150-1A911A0D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53109-53AA-48D7-B37C-BD4C59B4E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C688-5E54-4EB3-BEE5-61B4011B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A21DB-7A89-4B81-A95C-58CF6CFD2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84BCF-BFF7-4AA3-90FB-1D3EFC72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D86D4-251F-45CD-A22E-360EDAA7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489A1-52E8-4273-950F-895033FE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3CCA-BA39-41D2-88B2-7CDE71E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F821B-E5B5-45C1-A4BC-9D415A55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B069-2F1F-479B-A7A6-C6D8542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8DB0D-5C70-4107-879B-E3E9D557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2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29E04-C880-4E3C-93F2-AB7C489F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312A4-4DB6-489D-B8E9-345D94A7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AC204-8F3D-4F40-9238-8ABA5F26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3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23D-39F0-4BE9-8182-DDDBD9AA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6FD1-355F-46B1-92A5-FFA665A3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197BD-A112-4764-9F51-7CE031DFB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B9FE2-E3C9-4DF7-BBE1-F4CFB560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4590D-38FB-4734-82DD-B985896E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E2DA-C520-4968-8453-C2E93050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5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48F8-722F-44F6-BB52-E84C3B7B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D1AAA-B934-464D-BF29-6B8671974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FCF38-E210-486E-A93C-69447296F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6E35E-1676-4EAA-A58C-1AA8F546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DD68-5BA5-4505-B8B4-B9330FCB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A2B98-8986-4F6F-B5BA-D24CA502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A43DA-B78C-4A35-BD84-5E355C33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4B730-F3FE-4B94-AF7B-26B832A3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16C7-DD41-4349-93B6-9DF5B400D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8B11-040C-44A9-987B-135560AD9FF6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9F9D-240C-402A-9B95-E69CE125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68CE-8C23-4857-9A22-6FC70C768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753F-9CA4-4DF0-8FB4-8F9A349D2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E765B6-5B8D-4A6A-8E93-1AAB7104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0" y="242837"/>
            <a:ext cx="3551159" cy="294813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424C0CF-BA1C-485C-B477-9859B3783FD1}"/>
              </a:ext>
            </a:extLst>
          </p:cNvPr>
          <p:cNvSpPr/>
          <p:nvPr/>
        </p:nvSpPr>
        <p:spPr>
          <a:xfrm>
            <a:off x="3943350" y="380733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C414B4-D7FD-4C09-BB90-A1FCBC2DB241}"/>
              </a:ext>
            </a:extLst>
          </p:cNvPr>
          <p:cNvSpPr/>
          <p:nvPr/>
        </p:nvSpPr>
        <p:spPr>
          <a:xfrm>
            <a:off x="3943350" y="2774683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A16F84-7DE1-4024-BEED-CE443E755BF9}"/>
              </a:ext>
            </a:extLst>
          </p:cNvPr>
          <p:cNvSpPr/>
          <p:nvPr/>
        </p:nvSpPr>
        <p:spPr>
          <a:xfrm>
            <a:off x="974725" y="380733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1728EC-F161-4BFA-9E28-AEAFCEE1C2DD}"/>
              </a:ext>
            </a:extLst>
          </p:cNvPr>
          <p:cNvSpPr/>
          <p:nvPr/>
        </p:nvSpPr>
        <p:spPr>
          <a:xfrm>
            <a:off x="974725" y="2774683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555C8C-AAA3-419A-A0A4-C4C486E856B7}"/>
              </a:ext>
            </a:extLst>
          </p:cNvPr>
          <p:cNvCxnSpPr>
            <a:cxnSpLocks/>
          </p:cNvCxnSpPr>
          <p:nvPr/>
        </p:nvCxnSpPr>
        <p:spPr>
          <a:xfrm>
            <a:off x="1009650" y="310089"/>
            <a:ext cx="3100388" cy="2499519"/>
          </a:xfrm>
          <a:prstGeom prst="line">
            <a:avLst/>
          </a:prstGeom>
          <a:ln w="28575">
            <a:solidFill>
              <a:srgbClr val="31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EC0FCED-20F0-44D5-A6A3-B3C963F3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82" y="242837"/>
            <a:ext cx="3551159" cy="294813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4E49492-DAB9-43A4-AC6B-D4676856E428}"/>
              </a:ext>
            </a:extLst>
          </p:cNvPr>
          <p:cNvSpPr/>
          <p:nvPr/>
        </p:nvSpPr>
        <p:spPr>
          <a:xfrm>
            <a:off x="7741102" y="380733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BD695C-F0AB-48CC-98AD-430D85A82BD3}"/>
              </a:ext>
            </a:extLst>
          </p:cNvPr>
          <p:cNvSpPr/>
          <p:nvPr/>
        </p:nvSpPr>
        <p:spPr>
          <a:xfrm>
            <a:off x="7741102" y="2774683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7C5A64-BD42-4D4D-A0FA-06B457A5D68C}"/>
              </a:ext>
            </a:extLst>
          </p:cNvPr>
          <p:cNvSpPr/>
          <p:nvPr/>
        </p:nvSpPr>
        <p:spPr>
          <a:xfrm>
            <a:off x="4772477" y="380733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2FAAA-F00E-4ACE-8503-7DF7F8413DD6}"/>
              </a:ext>
            </a:extLst>
          </p:cNvPr>
          <p:cNvSpPr/>
          <p:nvPr/>
        </p:nvSpPr>
        <p:spPr>
          <a:xfrm>
            <a:off x="4772477" y="2774683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D6F24-8C23-4356-B3E7-05111653DD55}"/>
              </a:ext>
            </a:extLst>
          </p:cNvPr>
          <p:cNvCxnSpPr>
            <a:cxnSpLocks/>
          </p:cNvCxnSpPr>
          <p:nvPr/>
        </p:nvCxnSpPr>
        <p:spPr>
          <a:xfrm>
            <a:off x="4807402" y="310089"/>
            <a:ext cx="3100388" cy="2499519"/>
          </a:xfrm>
          <a:prstGeom prst="line">
            <a:avLst/>
          </a:prstGeom>
          <a:ln w="28575">
            <a:solidFill>
              <a:srgbClr val="31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38523CA-D1F2-46CA-8F3F-1AE614E8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0" y="3628589"/>
            <a:ext cx="3551159" cy="294813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552B6DE-D859-4D1E-9D19-E19B56829C56}"/>
              </a:ext>
            </a:extLst>
          </p:cNvPr>
          <p:cNvSpPr/>
          <p:nvPr/>
        </p:nvSpPr>
        <p:spPr>
          <a:xfrm>
            <a:off x="3943350" y="3766485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4CC5CE-6500-48E0-A6DD-CC51F94D168C}"/>
              </a:ext>
            </a:extLst>
          </p:cNvPr>
          <p:cNvSpPr/>
          <p:nvPr/>
        </p:nvSpPr>
        <p:spPr>
          <a:xfrm>
            <a:off x="3943350" y="6160435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4879B3-6401-44A7-84BA-0DD33306F187}"/>
              </a:ext>
            </a:extLst>
          </p:cNvPr>
          <p:cNvSpPr/>
          <p:nvPr/>
        </p:nvSpPr>
        <p:spPr>
          <a:xfrm>
            <a:off x="974725" y="3766485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CA4BBF-46AD-4DB1-B1B2-97E558E3DC76}"/>
              </a:ext>
            </a:extLst>
          </p:cNvPr>
          <p:cNvSpPr/>
          <p:nvPr/>
        </p:nvSpPr>
        <p:spPr>
          <a:xfrm>
            <a:off x="974725" y="6160435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F07C28-271B-49AB-A4B4-E4EAEF4FF6BA}"/>
              </a:ext>
            </a:extLst>
          </p:cNvPr>
          <p:cNvCxnSpPr>
            <a:cxnSpLocks/>
          </p:cNvCxnSpPr>
          <p:nvPr/>
        </p:nvCxnSpPr>
        <p:spPr>
          <a:xfrm>
            <a:off x="842962" y="3876528"/>
            <a:ext cx="3100388" cy="2499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8C2210C-F483-48AB-AE73-E779CA43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232" y="3695923"/>
            <a:ext cx="3551159" cy="29481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97B1B635-4A94-4470-A365-AA160318BB4D}"/>
              </a:ext>
            </a:extLst>
          </p:cNvPr>
          <p:cNvSpPr/>
          <p:nvPr/>
        </p:nvSpPr>
        <p:spPr>
          <a:xfrm>
            <a:off x="11643452" y="3833819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8BCC1-92BA-4534-9E9C-A47183419836}"/>
              </a:ext>
            </a:extLst>
          </p:cNvPr>
          <p:cNvSpPr/>
          <p:nvPr/>
        </p:nvSpPr>
        <p:spPr>
          <a:xfrm>
            <a:off x="11643452" y="6227769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8AEB1E-3608-4DB8-A1DE-9EBE5467C384}"/>
              </a:ext>
            </a:extLst>
          </p:cNvPr>
          <p:cNvSpPr/>
          <p:nvPr/>
        </p:nvSpPr>
        <p:spPr>
          <a:xfrm>
            <a:off x="8674827" y="3833819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8CD205-D228-4305-A443-89C8428D933F}"/>
              </a:ext>
            </a:extLst>
          </p:cNvPr>
          <p:cNvSpPr/>
          <p:nvPr/>
        </p:nvSpPr>
        <p:spPr>
          <a:xfrm>
            <a:off x="8674827" y="6227769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B85FF-24BE-4DA7-B40C-BB3D98B4476B}"/>
              </a:ext>
            </a:extLst>
          </p:cNvPr>
          <p:cNvSpPr txBox="1"/>
          <p:nvPr/>
        </p:nvSpPr>
        <p:spPr>
          <a:xfrm>
            <a:off x="2255044" y="-4450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87B06-922D-4A3B-9A92-85B567CD28AD}"/>
              </a:ext>
            </a:extLst>
          </p:cNvPr>
          <p:cNvSpPr txBox="1"/>
          <p:nvPr/>
        </p:nvSpPr>
        <p:spPr>
          <a:xfrm>
            <a:off x="5907618" y="-4450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86B6F-5E74-4E34-A66C-B848AB9BF912}"/>
              </a:ext>
            </a:extLst>
          </p:cNvPr>
          <p:cNvSpPr txBox="1"/>
          <p:nvPr/>
        </p:nvSpPr>
        <p:spPr>
          <a:xfrm>
            <a:off x="2501637" y="33648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E334CF-4095-46BD-9788-AB2E2B7E3293}"/>
              </a:ext>
            </a:extLst>
          </p:cNvPr>
          <p:cNvSpPr txBox="1"/>
          <p:nvPr/>
        </p:nvSpPr>
        <p:spPr>
          <a:xfrm>
            <a:off x="9809968" y="342255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36682F8-389D-4BB8-A9D7-DEE9B97C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435" y="267301"/>
            <a:ext cx="3551159" cy="2948132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BD83803C-A790-49B6-A8B7-F08EED7D245A}"/>
              </a:ext>
            </a:extLst>
          </p:cNvPr>
          <p:cNvSpPr/>
          <p:nvPr/>
        </p:nvSpPr>
        <p:spPr>
          <a:xfrm>
            <a:off x="8621030" y="405197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7A5E9D3-7B08-4E11-AD42-0B20AE0F41AF}"/>
              </a:ext>
            </a:extLst>
          </p:cNvPr>
          <p:cNvSpPr/>
          <p:nvPr/>
        </p:nvSpPr>
        <p:spPr>
          <a:xfrm>
            <a:off x="8621030" y="2799147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C69977-E36A-492F-B209-398018DB4894}"/>
              </a:ext>
            </a:extLst>
          </p:cNvPr>
          <p:cNvSpPr txBox="1"/>
          <p:nvPr/>
        </p:nvSpPr>
        <p:spPr>
          <a:xfrm>
            <a:off x="9756171" y="-2003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26093F-A5D2-4B60-9F9B-5DA0CCE0EF10}"/>
              </a:ext>
            </a:extLst>
          </p:cNvPr>
          <p:cNvSpPr txBox="1"/>
          <p:nvPr/>
        </p:nvSpPr>
        <p:spPr>
          <a:xfrm>
            <a:off x="337880" y="13996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02BE53-47C6-4FFD-97A8-6A0740E4F005}"/>
              </a:ext>
            </a:extLst>
          </p:cNvPr>
          <p:cNvSpPr txBox="1"/>
          <p:nvPr/>
        </p:nvSpPr>
        <p:spPr>
          <a:xfrm>
            <a:off x="4122414" y="13996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038D75-A26E-49F5-8438-2AE355CBA16B}"/>
              </a:ext>
            </a:extLst>
          </p:cNvPr>
          <p:cNvSpPr txBox="1"/>
          <p:nvPr/>
        </p:nvSpPr>
        <p:spPr>
          <a:xfrm>
            <a:off x="8009966" y="13996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3C5353-9CD0-4B32-8029-85B430400634}"/>
              </a:ext>
            </a:extLst>
          </p:cNvPr>
          <p:cNvSpPr txBox="1"/>
          <p:nvPr/>
        </p:nvSpPr>
        <p:spPr>
          <a:xfrm>
            <a:off x="9981596" y="30063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88D6BD-AE8A-471B-AEEE-5B6F5EBEC926}"/>
              </a:ext>
            </a:extLst>
          </p:cNvPr>
          <p:cNvSpPr txBox="1"/>
          <p:nvPr/>
        </p:nvSpPr>
        <p:spPr>
          <a:xfrm>
            <a:off x="6118320" y="29665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5D8AFB-63E7-41E4-A82B-D8B8F2F1B20B}"/>
              </a:ext>
            </a:extLst>
          </p:cNvPr>
          <p:cNvSpPr txBox="1"/>
          <p:nvPr/>
        </p:nvSpPr>
        <p:spPr>
          <a:xfrm>
            <a:off x="2337952" y="29868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9AC9B-EF56-4C6F-A4DE-B1D65257A258}"/>
              </a:ext>
            </a:extLst>
          </p:cNvPr>
          <p:cNvSpPr txBox="1"/>
          <p:nvPr/>
        </p:nvSpPr>
        <p:spPr>
          <a:xfrm>
            <a:off x="335486" y="47623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DAFDD9-AED4-4E6A-8F0C-F1AA40F989DF}"/>
              </a:ext>
            </a:extLst>
          </p:cNvPr>
          <p:cNvSpPr txBox="1"/>
          <p:nvPr/>
        </p:nvSpPr>
        <p:spPr>
          <a:xfrm>
            <a:off x="2307116" y="63689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16FC16-5167-491C-BA47-4BB127D2C833}"/>
              </a:ext>
            </a:extLst>
          </p:cNvPr>
          <p:cNvSpPr txBox="1"/>
          <p:nvPr/>
        </p:nvSpPr>
        <p:spPr>
          <a:xfrm>
            <a:off x="8089212" y="48200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ED50BF-FD7D-4E84-8FCD-6BA7449A94D8}"/>
              </a:ext>
            </a:extLst>
          </p:cNvPr>
          <p:cNvSpPr txBox="1"/>
          <p:nvPr/>
        </p:nvSpPr>
        <p:spPr>
          <a:xfrm>
            <a:off x="10060842" y="64267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891076-345B-42AF-8BAB-6E72943A70C0}"/>
              </a:ext>
            </a:extLst>
          </p:cNvPr>
          <p:cNvCxnSpPr>
            <a:cxnSpLocks/>
          </p:cNvCxnSpPr>
          <p:nvPr/>
        </p:nvCxnSpPr>
        <p:spPr>
          <a:xfrm>
            <a:off x="8473905" y="1629844"/>
            <a:ext cx="3273692" cy="0"/>
          </a:xfrm>
          <a:prstGeom prst="line">
            <a:avLst/>
          </a:prstGeom>
          <a:ln w="28575">
            <a:solidFill>
              <a:srgbClr val="31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7795652-BCE3-40BC-A124-5FEB3D0DCEE6}"/>
              </a:ext>
            </a:extLst>
          </p:cNvPr>
          <p:cNvSpPr/>
          <p:nvPr/>
        </p:nvSpPr>
        <p:spPr>
          <a:xfrm>
            <a:off x="11578543" y="380732"/>
            <a:ext cx="91170" cy="1066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E752A17-680F-4BEB-A815-1DFC032B1B40}"/>
              </a:ext>
            </a:extLst>
          </p:cNvPr>
          <p:cNvSpPr/>
          <p:nvPr/>
        </p:nvSpPr>
        <p:spPr>
          <a:xfrm>
            <a:off x="11745230" y="533133"/>
            <a:ext cx="69850" cy="943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E2414DF-4D6C-4731-84CB-E07FF782F5A0}"/>
              </a:ext>
            </a:extLst>
          </p:cNvPr>
          <p:cNvSpPr/>
          <p:nvPr/>
        </p:nvSpPr>
        <p:spPr>
          <a:xfrm>
            <a:off x="11578543" y="2772330"/>
            <a:ext cx="91170" cy="1066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3B04771-B877-47DC-850D-EEFE8E96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70" y="3637193"/>
            <a:ext cx="3551159" cy="2948132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A36E3254-F726-413B-A52F-CCF32980FE7F}"/>
              </a:ext>
            </a:extLst>
          </p:cNvPr>
          <p:cNvSpPr/>
          <p:nvPr/>
        </p:nvSpPr>
        <p:spPr>
          <a:xfrm>
            <a:off x="7698090" y="3775089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B64E01F-B492-44A1-BAD8-2D35F138CEB4}"/>
              </a:ext>
            </a:extLst>
          </p:cNvPr>
          <p:cNvSpPr/>
          <p:nvPr/>
        </p:nvSpPr>
        <p:spPr>
          <a:xfrm>
            <a:off x="7698090" y="6169039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79AADCA-39FF-4ECA-921E-6B69206D9068}"/>
              </a:ext>
            </a:extLst>
          </p:cNvPr>
          <p:cNvSpPr/>
          <p:nvPr/>
        </p:nvSpPr>
        <p:spPr>
          <a:xfrm>
            <a:off x="4729465" y="3775089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72B89A4-0445-4D5F-BFDC-7E8A2FF1CAD2}"/>
              </a:ext>
            </a:extLst>
          </p:cNvPr>
          <p:cNvSpPr/>
          <p:nvPr/>
        </p:nvSpPr>
        <p:spPr>
          <a:xfrm>
            <a:off x="4729465" y="6169039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B899BD-C809-4862-920E-141032492BAD}"/>
              </a:ext>
            </a:extLst>
          </p:cNvPr>
          <p:cNvSpPr txBox="1"/>
          <p:nvPr/>
        </p:nvSpPr>
        <p:spPr>
          <a:xfrm>
            <a:off x="5864606" y="336382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954C69-EFC9-4FA6-89B0-2724C9F7308D}"/>
              </a:ext>
            </a:extLst>
          </p:cNvPr>
          <p:cNvSpPr txBox="1"/>
          <p:nvPr/>
        </p:nvSpPr>
        <p:spPr>
          <a:xfrm>
            <a:off x="4143850" y="476131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9F7B95-0AEE-4882-A221-7C1FD129AF51}"/>
              </a:ext>
            </a:extLst>
          </p:cNvPr>
          <p:cNvSpPr txBox="1"/>
          <p:nvPr/>
        </p:nvSpPr>
        <p:spPr>
          <a:xfrm>
            <a:off x="6115480" y="63679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9B1926-59FD-42AF-AAF5-3F9D7EE9F207}"/>
              </a:ext>
            </a:extLst>
          </p:cNvPr>
          <p:cNvCxnSpPr>
            <a:cxnSpLocks/>
          </p:cNvCxnSpPr>
          <p:nvPr/>
        </p:nvCxnSpPr>
        <p:spPr>
          <a:xfrm>
            <a:off x="4545806" y="3861499"/>
            <a:ext cx="3100388" cy="2499519"/>
          </a:xfrm>
          <a:prstGeom prst="line">
            <a:avLst/>
          </a:prstGeom>
          <a:ln w="28575">
            <a:solidFill>
              <a:srgbClr val="31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8C2210C-F483-48AB-AE73-E779CA43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96" y="2062567"/>
            <a:ext cx="3551159" cy="29481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97B1B635-4A94-4470-A365-AA160318BB4D}"/>
              </a:ext>
            </a:extLst>
          </p:cNvPr>
          <p:cNvSpPr/>
          <p:nvPr/>
        </p:nvSpPr>
        <p:spPr>
          <a:xfrm>
            <a:off x="10003116" y="2200463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8BCC1-92BA-4534-9E9C-A47183419836}"/>
              </a:ext>
            </a:extLst>
          </p:cNvPr>
          <p:cNvSpPr/>
          <p:nvPr/>
        </p:nvSpPr>
        <p:spPr>
          <a:xfrm>
            <a:off x="10003116" y="4594413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8AEB1E-3608-4DB8-A1DE-9EBE5467C384}"/>
              </a:ext>
            </a:extLst>
          </p:cNvPr>
          <p:cNvSpPr/>
          <p:nvPr/>
        </p:nvSpPr>
        <p:spPr>
          <a:xfrm>
            <a:off x="7034491" y="2200463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8CD205-D228-4305-A443-89C8428D933F}"/>
              </a:ext>
            </a:extLst>
          </p:cNvPr>
          <p:cNvSpPr/>
          <p:nvPr/>
        </p:nvSpPr>
        <p:spPr>
          <a:xfrm>
            <a:off x="7034491" y="4594413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E334CF-4095-46BD-9788-AB2E2B7E3293}"/>
              </a:ext>
            </a:extLst>
          </p:cNvPr>
          <p:cNvSpPr txBox="1"/>
          <p:nvPr/>
        </p:nvSpPr>
        <p:spPr>
          <a:xfrm>
            <a:off x="8169632" y="178919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16FC16-5167-491C-BA47-4BB127D2C833}"/>
              </a:ext>
            </a:extLst>
          </p:cNvPr>
          <p:cNvSpPr txBox="1"/>
          <p:nvPr/>
        </p:nvSpPr>
        <p:spPr>
          <a:xfrm>
            <a:off x="6448876" y="31866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ED50BF-FD7D-4E84-8FCD-6BA7449A94D8}"/>
              </a:ext>
            </a:extLst>
          </p:cNvPr>
          <p:cNvSpPr txBox="1"/>
          <p:nvPr/>
        </p:nvSpPr>
        <p:spPr>
          <a:xfrm>
            <a:off x="8420506" y="479334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2</a:t>
            </a:r>
            <a:endParaRPr lang="en-GB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0BC0A92-AED5-4434-857C-0CC7ADF3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66" y="2005371"/>
            <a:ext cx="3551159" cy="2948132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AA9C2B37-8F6F-43FF-9552-3AC069DBA1A1}"/>
              </a:ext>
            </a:extLst>
          </p:cNvPr>
          <p:cNvSpPr/>
          <p:nvPr/>
        </p:nvSpPr>
        <p:spPr>
          <a:xfrm>
            <a:off x="6058886" y="2143267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BBFAD9-15BD-4AF7-8C0D-4F53A2AB3DFB}"/>
              </a:ext>
            </a:extLst>
          </p:cNvPr>
          <p:cNvSpPr/>
          <p:nvPr/>
        </p:nvSpPr>
        <p:spPr>
          <a:xfrm>
            <a:off x="6058886" y="4537217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2489BD-B537-4AB5-8681-968D6E4B687E}"/>
              </a:ext>
            </a:extLst>
          </p:cNvPr>
          <p:cNvSpPr/>
          <p:nvPr/>
        </p:nvSpPr>
        <p:spPr>
          <a:xfrm>
            <a:off x="3090261" y="2143267"/>
            <a:ext cx="69850" cy="6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A16681-80AD-4C7B-B42E-B4BC1363B714}"/>
              </a:ext>
            </a:extLst>
          </p:cNvPr>
          <p:cNvSpPr/>
          <p:nvPr/>
        </p:nvSpPr>
        <p:spPr>
          <a:xfrm>
            <a:off x="3090261" y="4537217"/>
            <a:ext cx="69850" cy="6985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1C0E7D-ECFD-4227-94B0-5E705642FD5E}"/>
              </a:ext>
            </a:extLst>
          </p:cNvPr>
          <p:cNvSpPr txBox="1"/>
          <p:nvPr/>
        </p:nvSpPr>
        <p:spPr>
          <a:xfrm>
            <a:off x="4225402" y="17320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XNOR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816797-4AC3-4532-99ED-03A25A76C11D}"/>
              </a:ext>
            </a:extLst>
          </p:cNvPr>
          <p:cNvSpPr txBox="1"/>
          <p:nvPr/>
        </p:nvSpPr>
        <p:spPr>
          <a:xfrm>
            <a:off x="2504646" y="31294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187902-81EA-4A51-9535-9766B6FAE34C}"/>
              </a:ext>
            </a:extLst>
          </p:cNvPr>
          <p:cNvSpPr txBox="1"/>
          <p:nvPr/>
        </p:nvSpPr>
        <p:spPr>
          <a:xfrm>
            <a:off x="4476276" y="473614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9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Wye</dc:creator>
  <cp:lastModifiedBy>Alistair Wye</cp:lastModifiedBy>
  <cp:revision>4</cp:revision>
  <dcterms:created xsi:type="dcterms:W3CDTF">2018-08-11T14:50:58Z</dcterms:created>
  <dcterms:modified xsi:type="dcterms:W3CDTF">2018-08-11T15:24:48Z</dcterms:modified>
</cp:coreProperties>
</file>