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70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22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B552-CF0F-45DD-BA6F-CBA99E2C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9909F-24E9-495C-B435-B4AF2FD0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B245-5568-4F3E-8554-4F96C91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9171-BE27-4571-9FC5-550E6E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71E2-5EDA-44F2-826F-F74FCB68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521C-A4A0-4FB5-920B-FEF483B5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D1FFC-815C-4D12-B47A-FEE3DFA3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804B-3DEE-42CB-BC6F-E866E6B7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DC7F-96EC-452F-8001-85EC2131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7DAB-FF3E-43D6-9460-C98CE9CD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A6FA-F9EA-4943-9C68-2A192A64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CC90B-DBF3-4829-8F3B-FA3F47AF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15C-C8AD-4BCE-B9CA-59FE2EF0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8110-C5D9-40CE-B48F-1BCDA336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5C76-29A7-4D59-8CB9-A654E0C0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FE6A-806D-4B06-A695-58AF8E48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1D49-1A25-46EE-87EC-F5F52132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825D-14BA-4B7C-B6DD-AABEC8E8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B1F3-E8D2-4084-8F04-E8C9D715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576D-C552-4DFE-827B-6F53C248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B4A4-4B43-40FD-ABA5-A3B4ABD4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AF96-D770-4B35-92D7-950837F5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A55-F601-42C1-9C1C-A650F152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C961-F15B-494F-B6E5-C1F9B00F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9F4-0EBD-47E3-A569-51070130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2E35-DF71-45CA-8E50-E08CC96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2D20-88AC-432A-87CD-52183ECA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BB86-FCF4-472A-B67E-61A66F47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3CD0-F0AC-439D-BF79-ADFAA4A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29A9-72A5-42D3-8265-2BD14547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B381-8897-4575-8F31-7B2444BA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2D0-E9C9-4457-8BDE-1FC9604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4100-2E0B-4D2A-86C9-7E150780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B67D9-6166-465A-82E4-23570E75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8593-129D-4736-A48A-D8DF31763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F3C0-E353-4DD0-90C3-A01D75E1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9994F-ACAD-4818-BE35-3E14D30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0B51-55E0-4264-A105-89ACDD9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6B31A-F92F-4564-9788-9243D95D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C895-AA73-489A-8AB4-52EBF5DB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48CF1-9991-4A1D-91C2-95E8C33A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0367F-329A-4B06-9F0B-C3558941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2EA0-49B3-40CB-8440-B93B1A79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8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3ABAB-3E10-445C-BDF4-F128FF04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7DD37-CB4C-4D5C-A435-30E6BF4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85BA-C0CE-4985-8BD9-E737632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EF7-7255-449E-B9DC-109A1915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1F5D-FAA8-425D-9959-07E2A917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958C-4418-44FB-AA41-D026A0EE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B60E-6154-46CA-9A1E-CD03115D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C2E73-19E8-496B-891A-8B4DCAE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CF3E-5F2D-4F29-B657-B667592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2B1-1A30-4D48-9AE9-E5886175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EB83A-5360-4A49-8344-FE324CA36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3F9BF-53C8-46C2-86CF-6E17A4A2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860E-9165-47E3-93A1-A1C534A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F675-28E9-4602-BBEA-E9B18EF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43D3-E791-4DBF-B8E7-5E93C20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7476-D755-4661-8EAB-10323025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0EA3-198D-417D-B709-49C5F2EE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9394-E91B-498F-95C8-78E5EF9C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5248-1E87-4C9A-9544-4BA05EB9840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399B-F0D4-4FFE-A485-A8EEC959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0ED8-FA93-4DAD-817F-CF07E0C6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9872-940D-4503-94C0-E78E43496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183562F-3AF7-4CE9-B6FF-620E9985CA55}"/>
              </a:ext>
            </a:extLst>
          </p:cNvPr>
          <p:cNvSpPr txBox="1"/>
          <p:nvPr/>
        </p:nvSpPr>
        <p:spPr>
          <a:xfrm>
            <a:off x="7019104" y="2107297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Ɵ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1CF3E-5D5A-45C5-A5E1-57DFF443F13A}"/>
              </a:ext>
            </a:extLst>
          </p:cNvPr>
          <p:cNvSpPr/>
          <p:nvPr/>
        </p:nvSpPr>
        <p:spPr>
          <a:xfrm>
            <a:off x="5765724" y="1055554"/>
            <a:ext cx="1241415" cy="46269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0D6B90-2D90-40E0-9BFA-33E87CB13681}"/>
              </a:ext>
            </a:extLst>
          </p:cNvPr>
          <p:cNvSpPr/>
          <p:nvPr/>
        </p:nvSpPr>
        <p:spPr>
          <a:xfrm>
            <a:off x="4066201" y="1055775"/>
            <a:ext cx="1646507" cy="46269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0FC091-1331-459A-B002-E1006CF15A9C}"/>
              </a:ext>
            </a:extLst>
          </p:cNvPr>
          <p:cNvSpPr/>
          <p:nvPr/>
        </p:nvSpPr>
        <p:spPr>
          <a:xfrm>
            <a:off x="7409474" y="2104246"/>
            <a:ext cx="127319" cy="2654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B4610-F80C-4F22-A090-7446A530A84D}"/>
              </a:ext>
            </a:extLst>
          </p:cNvPr>
          <p:cNvSpPr/>
          <p:nvPr/>
        </p:nvSpPr>
        <p:spPr>
          <a:xfrm>
            <a:off x="4603729" y="2259774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0</a:t>
            </a:r>
            <a:endParaRPr lang="en-GB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AF874F-5DE8-474A-AC64-14D99929561E}"/>
              </a:ext>
            </a:extLst>
          </p:cNvPr>
          <p:cNvSpPr/>
          <p:nvPr/>
        </p:nvSpPr>
        <p:spPr>
          <a:xfrm>
            <a:off x="4603731" y="3429000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CD6D23-AD49-4F3A-822F-6E1FDF6F0BED}"/>
              </a:ext>
            </a:extLst>
          </p:cNvPr>
          <p:cNvSpPr/>
          <p:nvPr/>
        </p:nvSpPr>
        <p:spPr>
          <a:xfrm>
            <a:off x="4603729" y="4598226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2AB3E-8367-4BD7-B474-597E220C1A28}"/>
              </a:ext>
            </a:extLst>
          </p:cNvPr>
          <p:cNvSpPr/>
          <p:nvPr/>
        </p:nvSpPr>
        <p:spPr>
          <a:xfrm>
            <a:off x="6096000" y="3429000"/>
            <a:ext cx="542424" cy="5424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D540-C9A3-443A-AB5C-81C844FDBCF9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066718" y="2722763"/>
            <a:ext cx="1029283" cy="97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293BD-8018-4F8A-9429-01A01B78DAB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146155" y="3700212"/>
            <a:ext cx="94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16030-E85D-48DB-83D0-C69972CA1B1C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5066718" y="3700212"/>
            <a:ext cx="1029283" cy="9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F00E3-0918-47B8-8159-D0BEB103AF9C}"/>
              </a:ext>
            </a:extLst>
          </p:cNvPr>
          <p:cNvSpPr txBox="1"/>
          <p:nvPr/>
        </p:nvSpPr>
        <p:spPr>
          <a:xfrm>
            <a:off x="5185593" y="2668350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10D77-6F49-4A8E-93A9-9EA467D19A8E}"/>
              </a:ext>
            </a:extLst>
          </p:cNvPr>
          <p:cNvSpPr txBox="1"/>
          <p:nvPr/>
        </p:nvSpPr>
        <p:spPr>
          <a:xfrm>
            <a:off x="5328187" y="2677433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FFA17-EE95-470E-9C8C-96B3B91AC18F}"/>
              </a:ext>
            </a:extLst>
          </p:cNvPr>
          <p:cNvSpPr txBox="1"/>
          <p:nvPr/>
        </p:nvSpPr>
        <p:spPr>
          <a:xfrm>
            <a:off x="5320027" y="2762466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5411C-E89C-48BF-987A-3307E8B394D5}"/>
              </a:ext>
            </a:extLst>
          </p:cNvPr>
          <p:cNvSpPr txBox="1"/>
          <p:nvPr/>
        </p:nvSpPr>
        <p:spPr>
          <a:xfrm>
            <a:off x="5178756" y="3372456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50972-3BEB-46BB-AC4F-54D73110DA2D}"/>
              </a:ext>
            </a:extLst>
          </p:cNvPr>
          <p:cNvSpPr txBox="1"/>
          <p:nvPr/>
        </p:nvSpPr>
        <p:spPr>
          <a:xfrm>
            <a:off x="5321350" y="3381539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7C429-BEA5-4BB9-ADC3-E9682A10A584}"/>
              </a:ext>
            </a:extLst>
          </p:cNvPr>
          <p:cNvSpPr txBox="1"/>
          <p:nvPr/>
        </p:nvSpPr>
        <p:spPr>
          <a:xfrm>
            <a:off x="5313189" y="346657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14BC5-51B4-496B-B3FE-5E4F7DFE894E}"/>
              </a:ext>
            </a:extLst>
          </p:cNvPr>
          <p:cNvSpPr txBox="1"/>
          <p:nvPr/>
        </p:nvSpPr>
        <p:spPr>
          <a:xfrm>
            <a:off x="5174156" y="4445667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B6CCA-6950-4DEC-A7A7-8D7D5F31FF28}"/>
              </a:ext>
            </a:extLst>
          </p:cNvPr>
          <p:cNvSpPr txBox="1"/>
          <p:nvPr/>
        </p:nvSpPr>
        <p:spPr>
          <a:xfrm>
            <a:off x="5316750" y="4454750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2539B-7563-4267-AEDA-E208ABFE1A3D}"/>
              </a:ext>
            </a:extLst>
          </p:cNvPr>
          <p:cNvSpPr txBox="1"/>
          <p:nvPr/>
        </p:nvSpPr>
        <p:spPr>
          <a:xfrm>
            <a:off x="5308589" y="453978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70DB25-6A4F-4C5F-82F9-E954AA1E3611}"/>
              </a:ext>
            </a:extLst>
          </p:cNvPr>
          <p:cNvSpPr/>
          <p:nvPr/>
        </p:nvSpPr>
        <p:spPr>
          <a:xfrm>
            <a:off x="5599963" y="4366029"/>
            <a:ext cx="72457" cy="47532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4AE99-36C8-44FF-B518-B7A4C8CE83ED}"/>
              </a:ext>
            </a:extLst>
          </p:cNvPr>
          <p:cNvSpPr txBox="1"/>
          <p:nvPr/>
        </p:nvSpPr>
        <p:spPr>
          <a:xfrm>
            <a:off x="7245798" y="4134543"/>
            <a:ext cx="2820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layer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0000"/>
                </a:solidFill>
              </a:rPr>
              <a:t>2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node 2 in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C000"/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to</a:t>
            </a:r>
            <a:r>
              <a:rPr lang="en-GB" sz="1200" dirty="0"/>
              <a:t> node 1 in layer 1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F1552-6F1E-4A46-B0FE-B6FB1A223478}"/>
              </a:ext>
            </a:extLst>
          </p:cNvPr>
          <p:cNvSpPr txBox="1"/>
          <p:nvPr/>
        </p:nvSpPr>
        <p:spPr>
          <a:xfrm>
            <a:off x="4270069" y="1213659"/>
            <a:ext cx="120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1</a:t>
            </a:r>
          </a:p>
          <a:p>
            <a:pPr algn="ctr"/>
            <a:r>
              <a:rPr lang="en-GB" sz="1400" dirty="0"/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39F29-BA86-4316-AC3C-5790D277802E}"/>
              </a:ext>
            </a:extLst>
          </p:cNvPr>
          <p:cNvSpPr txBox="1"/>
          <p:nvPr/>
        </p:nvSpPr>
        <p:spPr>
          <a:xfrm>
            <a:off x="5792036" y="1213659"/>
            <a:ext cx="120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2</a:t>
            </a:r>
          </a:p>
          <a:p>
            <a:pPr algn="ctr"/>
            <a:r>
              <a:rPr lang="en-GB" sz="1400" dirty="0"/>
              <a:t>Hidden Layer</a:t>
            </a:r>
          </a:p>
          <a:p>
            <a:pPr algn="ctr"/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41E99-85F0-415E-8F6F-EAF43501D1DE}"/>
              </a:ext>
            </a:extLst>
          </p:cNvPr>
          <p:cNvSpPr txBox="1"/>
          <p:nvPr/>
        </p:nvSpPr>
        <p:spPr>
          <a:xfrm>
            <a:off x="7346159" y="2140746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880E-AD50-43A5-8D9C-BAEC01719CDA}"/>
              </a:ext>
            </a:extLst>
          </p:cNvPr>
          <p:cNvSpPr txBox="1"/>
          <p:nvPr/>
        </p:nvSpPr>
        <p:spPr>
          <a:xfrm>
            <a:off x="7373368" y="2305899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203B46-BCD8-4691-B91A-7E9ED363C6BF}"/>
              </a:ext>
            </a:extLst>
          </p:cNvPr>
          <p:cNvSpPr/>
          <p:nvPr/>
        </p:nvSpPr>
        <p:spPr>
          <a:xfrm>
            <a:off x="7409474" y="2534939"/>
            <a:ext cx="158659" cy="3485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3E67D-91EC-450B-A6A1-D978C2CD6B04}"/>
              </a:ext>
            </a:extLst>
          </p:cNvPr>
          <p:cNvSpPr txBox="1"/>
          <p:nvPr/>
        </p:nvSpPr>
        <p:spPr>
          <a:xfrm>
            <a:off x="7548363" y="2304088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 err="1">
                <a:solidFill>
                  <a:srgbClr val="FF0000"/>
                </a:solidFill>
              </a:rPr>
              <a:t>i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477971-F221-4049-85F1-C234C2775D01}"/>
              </a:ext>
            </a:extLst>
          </p:cNvPr>
          <p:cNvSpPr/>
          <p:nvPr/>
        </p:nvSpPr>
        <p:spPr>
          <a:xfrm>
            <a:off x="7604239" y="2534842"/>
            <a:ext cx="121047" cy="34861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355C3-DE21-42A5-A20B-BC18616E7DA0}"/>
              </a:ext>
            </a:extLst>
          </p:cNvPr>
          <p:cNvSpPr txBox="1"/>
          <p:nvPr/>
        </p:nvSpPr>
        <p:spPr>
          <a:xfrm>
            <a:off x="7856252" y="2085174"/>
            <a:ext cx="331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layer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42D6A-ACEB-48FD-9E22-C05C15F5E1EC}"/>
              </a:ext>
            </a:extLst>
          </p:cNvPr>
          <p:cNvSpPr txBox="1"/>
          <p:nvPr/>
        </p:nvSpPr>
        <p:spPr>
          <a:xfrm>
            <a:off x="7856252" y="2568797"/>
            <a:ext cx="389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41679-998A-40CC-AA3F-A160C1E8EC35}"/>
              </a:ext>
            </a:extLst>
          </p:cNvPr>
          <p:cNvSpPr txBox="1"/>
          <p:nvPr/>
        </p:nvSpPr>
        <p:spPr>
          <a:xfrm>
            <a:off x="7856252" y="2890935"/>
            <a:ext cx="33131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Destination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to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EC34BE-4C9D-48FD-AA47-237432C7E1E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488804" y="2883458"/>
            <a:ext cx="0" cy="1363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70A984-8B82-42AE-B028-50C24054DC83}"/>
              </a:ext>
            </a:extLst>
          </p:cNvPr>
          <p:cNvCxnSpPr>
            <a:cxnSpLocks/>
          </p:cNvCxnSpPr>
          <p:nvPr/>
        </p:nvCxnSpPr>
        <p:spPr>
          <a:xfrm flipH="1">
            <a:off x="7480969" y="3019796"/>
            <a:ext cx="39842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61E14-9EE2-4A21-89A1-B6EF9142EB2E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725286" y="2709150"/>
            <a:ext cx="154105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D28F6B-AC6D-4195-A605-177F47A77DA5}"/>
              </a:ext>
            </a:extLst>
          </p:cNvPr>
          <p:cNvCxnSpPr>
            <a:cxnSpLocks/>
          </p:cNvCxnSpPr>
          <p:nvPr/>
        </p:nvCxnSpPr>
        <p:spPr>
          <a:xfrm>
            <a:off x="7539203" y="2242843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7B831B-5C0D-415E-B417-926BBC7DE63A}"/>
              </a:ext>
            </a:extLst>
          </p:cNvPr>
          <p:cNvCxnSpPr>
            <a:cxnSpLocks/>
          </p:cNvCxnSpPr>
          <p:nvPr/>
        </p:nvCxnSpPr>
        <p:spPr>
          <a:xfrm flipH="1">
            <a:off x="5678561" y="4607609"/>
            <a:ext cx="14950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rivals departures icon">
            <a:extLst>
              <a:ext uri="{FF2B5EF4-FFF2-40B4-BE49-F238E27FC236}">
                <a16:creationId xmlns:a16="http://schemas.microsoft.com/office/drawing/2014/main" id="{57589EC2-9C5C-4EC9-B396-7FFF143A3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22143" r="12344" b="53865"/>
          <a:stretch/>
        </p:blipFill>
        <p:spPr bwMode="auto">
          <a:xfrm>
            <a:off x="5765724" y="5840594"/>
            <a:ext cx="1241415" cy="3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ivals departures icon">
            <a:extLst>
              <a:ext uri="{FF2B5EF4-FFF2-40B4-BE49-F238E27FC236}">
                <a16:creationId xmlns:a16="http://schemas.microsoft.com/office/drawing/2014/main" id="{32C243DB-DC36-4147-9CFC-2DC11C8C9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51990" r="12500" b="24131"/>
          <a:stretch/>
        </p:blipFill>
        <p:spPr bwMode="auto">
          <a:xfrm>
            <a:off x="4257420" y="5834005"/>
            <a:ext cx="1241415" cy="3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5B5BC9-F333-419E-B1B0-C6647BAEA2B8}"/>
              </a:ext>
            </a:extLst>
          </p:cNvPr>
          <p:cNvSpPr txBox="1"/>
          <p:nvPr/>
        </p:nvSpPr>
        <p:spPr>
          <a:xfrm>
            <a:off x="10192065" y="2085174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Airport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C48F64-C700-481E-A0A9-9ADFBB714376}"/>
              </a:ext>
            </a:extLst>
          </p:cNvPr>
          <p:cNvSpPr txBox="1"/>
          <p:nvPr/>
        </p:nvSpPr>
        <p:spPr>
          <a:xfrm>
            <a:off x="10192067" y="2544706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Gate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94DAD0-C71A-4B32-AB3C-4F7A515FA26B}"/>
              </a:ext>
            </a:extLst>
          </p:cNvPr>
          <p:cNvSpPr txBox="1"/>
          <p:nvPr/>
        </p:nvSpPr>
        <p:spPr>
          <a:xfrm>
            <a:off x="10192066" y="2893968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Arrival Gate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6B87860-0251-4102-8800-71EDB2F70101}"/>
              </a:ext>
            </a:extLst>
          </p:cNvPr>
          <p:cNvGrpSpPr/>
          <p:nvPr/>
        </p:nvGrpSpPr>
        <p:grpSpPr>
          <a:xfrm>
            <a:off x="309866" y="1784785"/>
            <a:ext cx="3764573" cy="2787946"/>
            <a:chOff x="328249" y="384903"/>
            <a:chExt cx="4980959" cy="37042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5E7584-5509-4F8E-9800-50183631461B}"/>
                </a:ext>
              </a:extLst>
            </p:cNvPr>
            <p:cNvSpPr/>
            <p:nvPr/>
          </p:nvSpPr>
          <p:spPr>
            <a:xfrm>
              <a:off x="728410" y="1064476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0</a:t>
              </a:r>
              <a:endParaRPr lang="en-GB" sz="9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DD4919-8B13-4160-9905-73B2BA069E19}"/>
                </a:ext>
              </a:extLst>
            </p:cNvPr>
            <p:cNvSpPr/>
            <p:nvPr/>
          </p:nvSpPr>
          <p:spPr>
            <a:xfrm>
              <a:off x="728411" y="2233701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BF5B502-A9B5-41AF-A212-95D2352B3BF1}"/>
                </a:ext>
              </a:extLst>
            </p:cNvPr>
            <p:cNvSpPr/>
            <p:nvPr/>
          </p:nvSpPr>
          <p:spPr>
            <a:xfrm>
              <a:off x="728410" y="3402927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19F592-E0EC-4AEC-87FB-895331FE6D58}"/>
                </a:ext>
              </a:extLst>
            </p:cNvPr>
            <p:cNvSpPr/>
            <p:nvPr/>
          </p:nvSpPr>
          <p:spPr>
            <a:xfrm>
              <a:off x="2195940" y="106447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FB22B94-69A0-463A-9BEF-77A345BC6574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>
              <a:off x="1270834" y="1335688"/>
              <a:ext cx="92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B3C48B-E9ED-47ED-8EF2-24395E187A0C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1270836" y="1335688"/>
              <a:ext cx="925105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23127D-E743-430B-9A5B-A841E211757F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V="1">
              <a:off x="1270834" y="1335688"/>
              <a:ext cx="925106" cy="2338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27BD504-28AC-4330-B33B-7187247C9204}"/>
                </a:ext>
              </a:extLst>
            </p:cNvPr>
            <p:cNvSpPr/>
            <p:nvPr/>
          </p:nvSpPr>
          <p:spPr>
            <a:xfrm>
              <a:off x="2200753" y="2233701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2</a:t>
              </a:r>
              <a:endParaRPr lang="en-GB" sz="900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C1A8CA-B9D7-4D5C-AD68-0F70AC683ACF}"/>
                </a:ext>
              </a:extLst>
            </p:cNvPr>
            <p:cNvSpPr/>
            <p:nvPr/>
          </p:nvSpPr>
          <p:spPr>
            <a:xfrm>
              <a:off x="2236714" y="340292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3</a:t>
              </a:r>
              <a:endParaRPr lang="en-GB" sz="9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0918295-FA5A-4358-8FF3-99776B942DD2}"/>
                </a:ext>
              </a:extLst>
            </p:cNvPr>
            <p:cNvCxnSpPr>
              <a:cxnSpLocks/>
              <a:stCxn id="102" idx="6"/>
              <a:endCxn id="116" idx="2"/>
            </p:cNvCxnSpPr>
            <p:nvPr/>
          </p:nvCxnSpPr>
          <p:spPr>
            <a:xfrm>
              <a:off x="1270834" y="1335688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EFC1A6-4922-406B-ABE3-29E9C448A6C2}"/>
                </a:ext>
              </a:extLst>
            </p:cNvPr>
            <p:cNvCxnSpPr>
              <a:cxnSpLocks/>
              <a:stCxn id="103" idx="6"/>
              <a:endCxn id="116" idx="2"/>
            </p:cNvCxnSpPr>
            <p:nvPr/>
          </p:nvCxnSpPr>
          <p:spPr>
            <a:xfrm>
              <a:off x="1270836" y="2504914"/>
              <a:ext cx="92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03F0D53-6256-4D51-B983-43A977ECF3B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1270834" y="2504913"/>
              <a:ext cx="965880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7C99D03-05D2-43EF-A4CE-7A7D1DBD46AA}"/>
                </a:ext>
              </a:extLst>
            </p:cNvPr>
            <p:cNvCxnSpPr>
              <a:cxnSpLocks/>
              <a:stCxn id="104" idx="6"/>
              <a:endCxn id="116" idx="2"/>
            </p:cNvCxnSpPr>
            <p:nvPr/>
          </p:nvCxnSpPr>
          <p:spPr>
            <a:xfrm flipV="1">
              <a:off x="1270834" y="2504914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FCDF2-B651-4A96-AC1F-403CC6B4746A}"/>
                </a:ext>
              </a:extLst>
            </p:cNvPr>
            <p:cNvCxnSpPr>
              <a:cxnSpLocks/>
              <a:stCxn id="102" idx="6"/>
              <a:endCxn id="117" idx="2"/>
            </p:cNvCxnSpPr>
            <p:nvPr/>
          </p:nvCxnSpPr>
          <p:spPr>
            <a:xfrm>
              <a:off x="1270834" y="1335688"/>
              <a:ext cx="965880" cy="233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91EF29-6110-412A-9649-9F3DF70A35CE}"/>
                </a:ext>
              </a:extLst>
            </p:cNvPr>
            <p:cNvCxnSpPr>
              <a:cxnSpLocks/>
              <a:stCxn id="104" idx="6"/>
              <a:endCxn id="117" idx="2"/>
            </p:cNvCxnSpPr>
            <p:nvPr/>
          </p:nvCxnSpPr>
          <p:spPr>
            <a:xfrm flipV="1">
              <a:off x="1270834" y="3674138"/>
              <a:ext cx="9658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4BCD94E-F16D-4EAB-A706-466B1450C150}"/>
                </a:ext>
              </a:extLst>
            </p:cNvPr>
            <p:cNvSpPr/>
            <p:nvPr/>
          </p:nvSpPr>
          <p:spPr>
            <a:xfrm>
              <a:off x="3472229" y="2232235"/>
              <a:ext cx="542424" cy="5424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3B659AE-1087-47E3-9D39-0784569A6A24}"/>
                </a:ext>
              </a:extLst>
            </p:cNvPr>
            <p:cNvCxnSpPr>
              <a:cxnSpLocks/>
              <a:stCxn id="105" idx="6"/>
              <a:endCxn id="137" idx="2"/>
            </p:cNvCxnSpPr>
            <p:nvPr/>
          </p:nvCxnSpPr>
          <p:spPr>
            <a:xfrm>
              <a:off x="2738364" y="1335688"/>
              <a:ext cx="733865" cy="1167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D2F03B7-8589-45C0-A83A-8768CC49D4F9}"/>
                </a:ext>
              </a:extLst>
            </p:cNvPr>
            <p:cNvCxnSpPr>
              <a:cxnSpLocks/>
              <a:stCxn id="116" idx="6"/>
              <a:endCxn id="137" idx="2"/>
            </p:cNvCxnSpPr>
            <p:nvPr/>
          </p:nvCxnSpPr>
          <p:spPr>
            <a:xfrm flipV="1">
              <a:off x="2743177" y="2503447"/>
              <a:ext cx="729052" cy="1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DA13E9-1617-4BDD-AE0D-52FCBACEF0CD}"/>
                </a:ext>
              </a:extLst>
            </p:cNvPr>
            <p:cNvCxnSpPr>
              <a:cxnSpLocks/>
              <a:stCxn id="117" idx="6"/>
              <a:endCxn id="137" idx="2"/>
            </p:cNvCxnSpPr>
            <p:nvPr/>
          </p:nvCxnSpPr>
          <p:spPr>
            <a:xfrm flipV="1">
              <a:off x="2779138" y="2503447"/>
              <a:ext cx="693091" cy="117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80458-FF05-4A2C-94FA-3B13589FBC83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4014653" y="2503447"/>
              <a:ext cx="417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4F4172-1F35-4E98-B242-F3895893C964}"/>
                </a:ext>
              </a:extLst>
            </p:cNvPr>
            <p:cNvSpPr txBox="1"/>
            <p:nvPr/>
          </p:nvSpPr>
          <p:spPr>
            <a:xfrm>
              <a:off x="4514179" y="2289649"/>
              <a:ext cx="795029" cy="390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dirty="0" err="1">
                  <a:cs typeface="Times New Roman" panose="02020603050405020304" pitchFamily="18" charset="0"/>
                </a:rPr>
                <a:t>h</a:t>
              </a:r>
              <a:r>
                <a:rPr lang="en-GB" sz="1200" baseline="-25000" dirty="0" err="1"/>
                <a:t>Ɵ</a:t>
              </a:r>
              <a:r>
                <a:rPr lang="en-GB" sz="1200" dirty="0"/>
                <a:t>(x)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0892BDC-2FC7-4A07-BDD6-DCBA6751BEA0}"/>
                </a:ext>
              </a:extLst>
            </p:cNvPr>
            <p:cNvSpPr txBox="1"/>
            <p:nvPr/>
          </p:nvSpPr>
          <p:spPr>
            <a:xfrm>
              <a:off x="2354749" y="1161522"/>
              <a:ext cx="407760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0C9AAE-73B0-4A74-8E17-9EAD2821EC98}"/>
                </a:ext>
              </a:extLst>
            </p:cNvPr>
            <p:cNvSpPr txBox="1"/>
            <p:nvPr/>
          </p:nvSpPr>
          <p:spPr>
            <a:xfrm>
              <a:off x="2349773" y="2329998"/>
              <a:ext cx="4977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FF7A7A-8772-46C8-A000-C7D691EE73DE}"/>
                </a:ext>
              </a:extLst>
            </p:cNvPr>
            <p:cNvSpPr txBox="1"/>
            <p:nvPr/>
          </p:nvSpPr>
          <p:spPr>
            <a:xfrm>
              <a:off x="2384847" y="3496419"/>
              <a:ext cx="4122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05C46D6-9D77-420F-A9AA-484DF90E463B}"/>
                </a:ext>
              </a:extLst>
            </p:cNvPr>
            <p:cNvSpPr/>
            <p:nvPr/>
          </p:nvSpPr>
          <p:spPr>
            <a:xfrm>
              <a:off x="328249" y="931891"/>
              <a:ext cx="1408939" cy="315728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17B220B-EA17-4B08-B34A-5269589E0B1A}"/>
                </a:ext>
              </a:extLst>
            </p:cNvPr>
            <p:cNvSpPr/>
            <p:nvPr/>
          </p:nvSpPr>
          <p:spPr>
            <a:xfrm>
              <a:off x="1841666" y="931893"/>
              <a:ext cx="1241415" cy="3157281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6943B0-A627-4290-92CA-F437A0E000D4}"/>
                </a:ext>
              </a:extLst>
            </p:cNvPr>
            <p:cNvSpPr/>
            <p:nvPr/>
          </p:nvSpPr>
          <p:spPr>
            <a:xfrm>
              <a:off x="3185443" y="931891"/>
              <a:ext cx="1040203" cy="315728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A4340D-6468-4DFA-9FC4-16F6EA705202}"/>
                </a:ext>
              </a:extLst>
            </p:cNvPr>
            <p:cNvSpPr txBox="1"/>
            <p:nvPr/>
          </p:nvSpPr>
          <p:spPr>
            <a:xfrm>
              <a:off x="471268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1</a:t>
              </a:r>
            </a:p>
            <a:p>
              <a:pPr algn="ctr"/>
              <a:r>
                <a:rPr lang="en-GB" sz="900" dirty="0"/>
                <a:t>Input Layer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0939834-A3F6-4D3D-A120-B8CE3AD65A01}"/>
                </a:ext>
              </a:extLst>
            </p:cNvPr>
            <p:cNvSpPr txBox="1"/>
            <p:nvPr/>
          </p:nvSpPr>
          <p:spPr>
            <a:xfrm>
              <a:off x="1873335" y="397432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2</a:t>
              </a:r>
            </a:p>
            <a:p>
              <a:pPr algn="ctr"/>
              <a:r>
                <a:rPr lang="en-GB" sz="900" dirty="0"/>
                <a:t>Hidden Layer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003E48-1044-41F5-B8F5-A2E276CF598E}"/>
                </a:ext>
              </a:extLst>
            </p:cNvPr>
            <p:cNvSpPr txBox="1"/>
            <p:nvPr/>
          </p:nvSpPr>
          <p:spPr>
            <a:xfrm>
              <a:off x="3107702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3</a:t>
              </a:r>
            </a:p>
            <a:p>
              <a:pPr algn="ctr"/>
              <a:r>
                <a:rPr lang="en-GB" sz="900" dirty="0"/>
                <a:t>Output Layer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051F176-F650-4FC1-A757-528A019242D6}"/>
              </a:ext>
            </a:extLst>
          </p:cNvPr>
          <p:cNvSpPr txBox="1"/>
          <p:nvPr/>
        </p:nvSpPr>
        <p:spPr>
          <a:xfrm>
            <a:off x="6285197" y="3562252"/>
            <a:ext cx="481295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4570CE5-3DC7-4612-B8E0-7E223880FD9D}"/>
              </a:ext>
            </a:extLst>
          </p:cNvPr>
          <p:cNvSpPr txBox="1"/>
          <p:nvPr/>
        </p:nvSpPr>
        <p:spPr>
          <a:xfrm>
            <a:off x="3681590" y="192553"/>
            <a:ext cx="548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Neural Network Mathematical Notation</a:t>
            </a:r>
          </a:p>
        </p:txBody>
      </p:sp>
      <p:cxnSp>
        <p:nvCxnSpPr>
          <p:cNvPr id="1047" name="Connector: Curved 1046">
            <a:extLst>
              <a:ext uri="{FF2B5EF4-FFF2-40B4-BE49-F238E27FC236}">
                <a16:creationId xmlns:a16="http://schemas.microsoft.com/office/drawing/2014/main" id="{DF051A9B-7890-49D5-9216-38CA18C444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4218" y="3806586"/>
            <a:ext cx="786566" cy="252871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Wye</dc:creator>
  <cp:lastModifiedBy>Alistair Wye</cp:lastModifiedBy>
  <cp:revision>10</cp:revision>
  <dcterms:created xsi:type="dcterms:W3CDTF">2018-08-09T06:57:18Z</dcterms:created>
  <dcterms:modified xsi:type="dcterms:W3CDTF">2018-08-09T08:19:48Z</dcterms:modified>
</cp:coreProperties>
</file>