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1" r:id="rId6"/>
    <p:sldId id="262" r:id="rId7"/>
    <p:sldId id="263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FC000"/>
    <a:srgbClr val="FF66FF"/>
    <a:srgbClr val="779B5E"/>
    <a:srgbClr val="719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1377-39D2-437A-A036-FE4486B59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9FB61-B94D-4F52-976B-EF54EEC6F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C2F1-4DD2-4E4C-B8DC-99F13545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B88F-D870-4094-906F-DDE09618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4376-17B1-4AE2-B728-9627DBC4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3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9B95-CFE4-4764-8484-50119E47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854BF-BDCC-41FD-959A-3B6F84679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0E0C-3C6C-4613-B608-2B54019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15DBA-9FC7-4AFC-AD99-462FAFB3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E0D7-6A4F-4B7C-A4C1-5BAC5BC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13B87-64CB-49AC-8D6E-18D0D4850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4218D-E8FD-4082-9853-F1B6E98F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FA462-0F0F-4CD7-BBD7-974C1DDF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FE24-DD53-41E8-B673-8B9417D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A02E-2DB4-4941-ADB0-6131C57C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6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6FF5-B11B-41B7-9C4B-CA0AC98C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767A-0D80-4167-A451-19ADBD78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D11C-549A-475F-BD70-87AE5A41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6C44-8B82-4C36-9234-1CDEE4CA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D23A-C08B-486E-BB36-D4095AD1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2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AA0B-EFA4-4C2D-9915-950C8B1B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ECC7-89A6-4100-890D-669C37E3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8E94-618E-4E3D-A3A6-9CA9C6E8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ABC3-3772-4E9A-9C44-1CA38F83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3ED1-BEA1-4141-AE87-E3B4C53A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9F32-A266-41D1-BB68-0111E551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6DDD-7333-4727-8245-00E8E0BF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DE989-ABB0-4204-A7B3-D9DE1BBA1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92CC5-6F13-4E90-8280-D2A568C6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91635-9E31-4C26-BF2C-4FEEA8A8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BAA57-718B-450B-9107-4CFACC65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BC35-D817-41CC-B572-348E8BF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B1BE-2A4B-47F2-BCFD-DA26D409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13D80-85EF-4741-B680-F26F494D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B1AB3-753B-4C2B-8796-F09E87F42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2E7B-1131-4CFB-9722-6D9B1CDF8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8C11-C42B-459B-A3DC-3D8180DF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D9CF2-5468-4D10-8C1E-3E9DF24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5C73-A5DF-4E18-A83C-0A93BC81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1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DB7D-6C0E-4D1A-A4E0-7F5EB627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F19B0-A2DA-4F55-A1C7-E2753314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12947-D883-4500-BDA6-52177147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8EA9D-3F4C-44CA-B33B-29D05302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2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5C737-3F81-4EEC-A965-E2BED642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292D3-6C27-41BC-A4E3-F7F3558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F3FB6-A039-48FD-9835-025313FB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3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EE00-FA7A-4CD1-A4CB-AD2EA2AA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DA87-86DB-43B2-B1C5-41C0358D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EC43F-DD08-4CB7-9E32-7859DEA7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15C2B-EFC8-44F3-A74F-25CB5057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754E3-D53D-4C7B-B52F-E599C93E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9F1C3-5680-444F-B0D6-E5CC8997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84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399D-43CB-46D0-8B15-E73CAF1D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D7AA6-95A2-4D64-AAF0-DFB84F471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798D3-DE78-436C-A82D-7358FACE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9ED1D-EDD8-4B8B-A5B4-6A7F3FCA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952DF-6F58-413A-AD87-E2CDF3C4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AFB8-F54F-4A8C-97FB-606EE737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8BAF2-D240-4879-87EB-32B77D36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7E091-076A-4F5C-B95B-FAA5C9527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60E9-78A8-4A8A-BC0B-DD6C784D0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C75A-A333-4F67-B072-2A5BF3165BCF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000C-D75A-4557-AF2C-D1E077D85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4091-5995-450B-B167-B09AFBB2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4A82-CA2C-48CB-8019-7C1A3077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84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BA9F4E-D9C4-48C1-8C45-634C8D7F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1" y="2043112"/>
            <a:ext cx="4752975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6B2DC-274B-498C-BC06-F8007B7E0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44" y="2043112"/>
            <a:ext cx="4029075" cy="24288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50F68-123E-44A7-8568-4894AE18E347}"/>
              </a:ext>
            </a:extLst>
          </p:cNvPr>
          <p:cNvCxnSpPr/>
          <p:nvPr/>
        </p:nvCxnSpPr>
        <p:spPr>
          <a:xfrm>
            <a:off x="6288157" y="1822174"/>
            <a:ext cx="0" cy="34124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1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E3146-8CF9-4677-8BEE-ADC1F534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69" y="948565"/>
            <a:ext cx="5105400" cy="469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61C304-6B7F-4CE9-99EE-5DBF47C7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65" y="1108006"/>
            <a:ext cx="5161476" cy="45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624D34-624C-4598-8D41-8EABDDF1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62"/>
          <a:stretch/>
        </p:blipFill>
        <p:spPr>
          <a:xfrm>
            <a:off x="549965" y="652670"/>
            <a:ext cx="3657600" cy="4780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D17E3-70FD-4486-BDF2-92AA7E69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64" y="3214067"/>
            <a:ext cx="5410200" cy="221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CA2DE-CEA3-4507-A02A-EEC7B7694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565" y="752264"/>
            <a:ext cx="4969565" cy="21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6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800/1*0OCjIDgudT-s3DjTj_XJNw.png">
            <a:extLst>
              <a:ext uri="{FF2B5EF4-FFF2-40B4-BE49-F238E27FC236}">
                <a16:creationId xmlns:a16="http://schemas.microsoft.com/office/drawing/2014/main" id="{06344699-4A97-41D9-B616-24296F82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07" y="624431"/>
            <a:ext cx="3552701" cy="30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800/1*MpSCpC7wUU7RifTrmS259Q.png">
            <a:extLst>
              <a:ext uri="{FF2B5EF4-FFF2-40B4-BE49-F238E27FC236}">
                <a16:creationId xmlns:a16="http://schemas.microsoft.com/office/drawing/2014/main" id="{D8839007-96CC-4B5D-8967-0561E811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t="34663" r="13740" b="36102"/>
          <a:stretch/>
        </p:blipFill>
        <p:spPr bwMode="auto">
          <a:xfrm>
            <a:off x="3925023" y="3802711"/>
            <a:ext cx="2395441" cy="38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800/1*3c4ijK7WpfucQq1BB4DmKQ.png">
            <a:extLst>
              <a:ext uri="{FF2B5EF4-FFF2-40B4-BE49-F238E27FC236}">
                <a16:creationId xmlns:a16="http://schemas.microsoft.com/office/drawing/2014/main" id="{6CA8E3BB-0C5F-43E2-9946-320B5EE0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81" y="624431"/>
            <a:ext cx="3389341" cy="283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-images-1.medium.com/max/800/1*I4RkXXJDx8-zhsRc1zANPw.png">
            <a:extLst>
              <a:ext uri="{FF2B5EF4-FFF2-40B4-BE49-F238E27FC236}">
                <a16:creationId xmlns:a16="http://schemas.microsoft.com/office/drawing/2014/main" id="{0086B74F-440F-48B3-B107-35BD76E8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119" y="1588746"/>
            <a:ext cx="449351" cy="174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6A37BE-C078-4077-90AB-6D564171BA24}"/>
              </a:ext>
            </a:extLst>
          </p:cNvPr>
          <p:cNvSpPr txBox="1"/>
          <p:nvPr/>
        </p:nvSpPr>
        <p:spPr>
          <a:xfrm>
            <a:off x="799132" y="889154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6A659-2DE5-4A04-9E10-745DA09634A3}"/>
              </a:ext>
            </a:extLst>
          </p:cNvPr>
          <p:cNvSpPr txBox="1"/>
          <p:nvPr/>
        </p:nvSpPr>
        <p:spPr>
          <a:xfrm>
            <a:off x="1063202" y="944354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62EAD9-3E45-413A-99A2-D176870DF4C6}"/>
              </a:ext>
            </a:extLst>
          </p:cNvPr>
          <p:cNvSpPr txBox="1"/>
          <p:nvPr/>
        </p:nvSpPr>
        <p:spPr>
          <a:xfrm>
            <a:off x="1063202" y="1117876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E6FC9E-7305-414F-B1D8-86EDCC8DBDA3}"/>
              </a:ext>
            </a:extLst>
          </p:cNvPr>
          <p:cNvSpPr txBox="1"/>
          <p:nvPr/>
        </p:nvSpPr>
        <p:spPr>
          <a:xfrm>
            <a:off x="1636280" y="867031"/>
            <a:ext cx="126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Sample number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095EB-ABFC-40FC-848C-0D465118AF5F}"/>
              </a:ext>
            </a:extLst>
          </p:cNvPr>
          <p:cNvSpPr txBox="1"/>
          <p:nvPr/>
        </p:nvSpPr>
        <p:spPr>
          <a:xfrm>
            <a:off x="1636280" y="1350654"/>
            <a:ext cx="121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Feature number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F968B-EF81-478D-847B-50A0EE50D1B8}"/>
              </a:ext>
            </a:extLst>
          </p:cNvPr>
          <p:cNvCxnSpPr>
            <a:cxnSpLocks/>
          </p:cNvCxnSpPr>
          <p:nvPr/>
        </p:nvCxnSpPr>
        <p:spPr>
          <a:xfrm>
            <a:off x="1334310" y="1491007"/>
            <a:ext cx="325109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4D54FF-FB96-492E-BC27-F84EBF3F94AC}"/>
              </a:ext>
            </a:extLst>
          </p:cNvPr>
          <p:cNvCxnSpPr>
            <a:cxnSpLocks/>
          </p:cNvCxnSpPr>
          <p:nvPr/>
        </p:nvCxnSpPr>
        <p:spPr>
          <a:xfrm>
            <a:off x="1319231" y="1024700"/>
            <a:ext cx="3401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C11684-8CB0-40B4-92A3-42252BCEB3DB}"/>
              </a:ext>
            </a:extLst>
          </p:cNvPr>
          <p:cNvSpPr txBox="1"/>
          <p:nvPr/>
        </p:nvSpPr>
        <p:spPr>
          <a:xfrm>
            <a:off x="4039884" y="110212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as Columns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A9B5D5-59D6-49C9-8FC3-6F21031C0AE4}"/>
              </a:ext>
            </a:extLst>
          </p:cNvPr>
          <p:cNvSpPr txBox="1"/>
          <p:nvPr/>
        </p:nvSpPr>
        <p:spPr>
          <a:xfrm>
            <a:off x="8514731" y="116699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as Rows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5867D9-F2A6-4AEB-B26B-A9BB70FD9E2D}"/>
              </a:ext>
            </a:extLst>
          </p:cNvPr>
          <p:cNvSpPr txBox="1"/>
          <p:nvPr/>
        </p:nvSpPr>
        <p:spPr>
          <a:xfrm>
            <a:off x="857193" y="116699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Notation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05F07-E684-439E-8A55-BFC0BBD8D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989" y="3451290"/>
            <a:ext cx="3221511" cy="258516"/>
          </a:xfrm>
          <a:prstGeom prst="rect">
            <a:avLst/>
          </a:prstGeom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FDAE9F7C-9B82-409E-9F62-4D1C0FB83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111" y="3451290"/>
            <a:ext cx="3195777" cy="256624"/>
          </a:xfrm>
          <a:prstGeom prst="rect">
            <a:avLst/>
          </a:prstGeom>
        </p:spPr>
      </p:pic>
      <p:cxnSp>
        <p:nvCxnSpPr>
          <p:cNvPr id="2051" name="Connector: Curved 2050">
            <a:extLst>
              <a:ext uri="{FF2B5EF4-FFF2-40B4-BE49-F238E27FC236}">
                <a16:creationId xmlns:a16="http://schemas.microsoft.com/office/drawing/2014/main" id="{3B529131-3762-4CF0-BE77-7EE8E1ED0FEB}"/>
              </a:ext>
            </a:extLst>
          </p:cNvPr>
          <p:cNvCxnSpPr>
            <a:stCxn id="2048" idx="3"/>
            <a:endCxn id="2056" idx="2"/>
          </p:cNvCxnSpPr>
          <p:nvPr/>
        </p:nvCxnSpPr>
        <p:spPr>
          <a:xfrm flipV="1">
            <a:off x="10680888" y="3331294"/>
            <a:ext cx="493907" cy="248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675590-CDEF-45C1-9407-874342743899}"/>
              </a:ext>
            </a:extLst>
          </p:cNvPr>
          <p:cNvSpPr txBox="1"/>
          <p:nvPr/>
        </p:nvSpPr>
        <p:spPr>
          <a:xfrm>
            <a:off x="1856590" y="1936746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7EA95F-9D6B-42DF-9A15-88D97B328FCB}"/>
              </a:ext>
            </a:extLst>
          </p:cNvPr>
          <p:cNvSpPr txBox="1"/>
          <p:nvPr/>
        </p:nvSpPr>
        <p:spPr>
          <a:xfrm>
            <a:off x="2031464" y="1973301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D2641D-AE98-4FF1-8949-F8D827B9C57A}"/>
              </a:ext>
            </a:extLst>
          </p:cNvPr>
          <p:cNvSpPr txBox="1"/>
          <p:nvPr/>
        </p:nvSpPr>
        <p:spPr>
          <a:xfrm>
            <a:off x="2031464" y="2088212"/>
            <a:ext cx="243126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b="1" baseline="-25000" dirty="0">
                <a:solidFill>
                  <a:srgbClr val="FFC000"/>
                </a:solidFill>
              </a:rPr>
              <a:t> </a:t>
            </a:r>
            <a:endParaRPr lang="en-GB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3EDCB7-5965-432F-BDFD-4F77736F4F0E}"/>
              </a:ext>
            </a:extLst>
          </p:cNvPr>
          <p:cNvSpPr txBox="1"/>
          <p:nvPr/>
        </p:nvSpPr>
        <p:spPr>
          <a:xfrm>
            <a:off x="2457354" y="1961852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DD70F4-DAC2-416B-8FD2-21C5E2453412}"/>
              </a:ext>
            </a:extLst>
          </p:cNvPr>
          <p:cNvSpPr txBox="1"/>
          <p:nvPr/>
        </p:nvSpPr>
        <p:spPr>
          <a:xfrm>
            <a:off x="2457354" y="2282120"/>
            <a:ext cx="80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Feature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A7682C-9A3D-453E-9936-B4859807A9E5}"/>
              </a:ext>
            </a:extLst>
          </p:cNvPr>
          <p:cNvCxnSpPr>
            <a:cxnSpLocks/>
          </p:cNvCxnSpPr>
          <p:nvPr/>
        </p:nvCxnSpPr>
        <p:spPr>
          <a:xfrm>
            <a:off x="2257381" y="2375065"/>
            <a:ext cx="215296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8858F9-27EC-4E1C-8E56-BE53A81F6939}"/>
              </a:ext>
            </a:extLst>
          </p:cNvPr>
          <p:cNvCxnSpPr>
            <a:cxnSpLocks/>
          </p:cNvCxnSpPr>
          <p:nvPr/>
        </p:nvCxnSpPr>
        <p:spPr>
          <a:xfrm>
            <a:off x="2247395" y="2066265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788705A-4B3F-4090-894B-FC6B9959BFB4}"/>
              </a:ext>
            </a:extLst>
          </p:cNvPr>
          <p:cNvSpPr txBox="1"/>
          <p:nvPr/>
        </p:nvSpPr>
        <p:spPr>
          <a:xfrm>
            <a:off x="409524" y="1933096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C980DB-1814-4773-9B23-10349A0B9F87}"/>
              </a:ext>
            </a:extLst>
          </p:cNvPr>
          <p:cNvSpPr txBox="1"/>
          <p:nvPr/>
        </p:nvSpPr>
        <p:spPr>
          <a:xfrm>
            <a:off x="584398" y="1969651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0D10FA-C159-4FE8-A16C-46D068B04167}"/>
              </a:ext>
            </a:extLst>
          </p:cNvPr>
          <p:cNvSpPr txBox="1"/>
          <p:nvPr/>
        </p:nvSpPr>
        <p:spPr>
          <a:xfrm>
            <a:off x="1010288" y="1958201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8948D4-417D-4055-A2B7-01C5BEAB47C8}"/>
              </a:ext>
            </a:extLst>
          </p:cNvPr>
          <p:cNvCxnSpPr>
            <a:cxnSpLocks/>
          </p:cNvCxnSpPr>
          <p:nvPr/>
        </p:nvCxnSpPr>
        <p:spPr>
          <a:xfrm>
            <a:off x="800329" y="2062614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7FA68E-C45F-4829-A7CB-753E0DA4F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36055"/>
              </p:ext>
            </p:extLst>
          </p:nvPr>
        </p:nvGraphicFramePr>
        <p:xfrm>
          <a:off x="2859598" y="3364112"/>
          <a:ext cx="7218950" cy="23266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8568">
                  <a:extLst>
                    <a:ext uri="{9D8B030D-6E8A-4147-A177-3AD203B41FA5}">
                      <a16:colId xmlns:a16="http://schemas.microsoft.com/office/drawing/2014/main" val="174636354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1693758809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2649372307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3900954249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1811222973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314615212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3106075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269721"/>
                  </a:ext>
                </a:extLst>
              </a:tr>
              <a:tr h="406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Bias Unit</a:t>
                      </a:r>
                      <a:endParaRPr lang="en-GB" sz="1200" b="1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Size (feet</a:t>
                      </a:r>
                      <a:r>
                        <a:rPr lang="en-GB" sz="1200" baseline="30000" dirty="0"/>
                        <a:t>2</a:t>
                      </a:r>
                      <a:r>
                        <a:rPr lang="en-GB" sz="1200" dirty="0"/>
                        <a:t>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No. of rooms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No. of floors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Age of Home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Price ($1000)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12596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2104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2256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4243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1534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290467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739240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29392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525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48667D-E190-41B2-9515-F923D27B5794}"/>
              </a:ext>
            </a:extLst>
          </p:cNvPr>
          <p:cNvSpPr txBox="1"/>
          <p:nvPr/>
        </p:nvSpPr>
        <p:spPr>
          <a:xfrm>
            <a:off x="6469073" y="2938059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cs typeface="Times New Roman" panose="02020603050405020304" pitchFamily="18" charset="0"/>
              </a:rPr>
              <a:t>n</a:t>
            </a:r>
            <a:r>
              <a:rPr lang="en-GB" sz="1200" b="1" dirty="0">
                <a:cs typeface="Times New Roman" panose="02020603050405020304" pitchFamily="18" charset="0"/>
              </a:rPr>
              <a:t>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26476-B4C6-4C5A-BD2A-7ED7B9458A28}"/>
              </a:ext>
            </a:extLst>
          </p:cNvPr>
          <p:cNvSpPr txBox="1"/>
          <p:nvPr/>
        </p:nvSpPr>
        <p:spPr>
          <a:xfrm>
            <a:off x="2404387" y="421552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A9676-6ED7-4F8D-B72B-5FED4A247936}"/>
              </a:ext>
            </a:extLst>
          </p:cNvPr>
          <p:cNvSpPr txBox="1"/>
          <p:nvPr/>
        </p:nvSpPr>
        <p:spPr>
          <a:xfrm>
            <a:off x="4407703" y="395373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7B9B6-824D-4892-B90A-FBE5546E71C2}"/>
              </a:ext>
            </a:extLst>
          </p:cNvPr>
          <p:cNvSpPr txBox="1"/>
          <p:nvPr/>
        </p:nvSpPr>
        <p:spPr>
          <a:xfrm>
            <a:off x="4853820" y="684317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4C448-700A-4CC1-A059-B30507D7EC3D}"/>
              </a:ext>
            </a:extLst>
          </p:cNvPr>
          <p:cNvSpPr txBox="1"/>
          <p:nvPr/>
        </p:nvSpPr>
        <p:spPr>
          <a:xfrm>
            <a:off x="2752630" y="698566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features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7E093D-77E0-4593-B5AD-D6844DFDB894}"/>
              </a:ext>
            </a:extLst>
          </p:cNvPr>
          <p:cNvSpPr/>
          <p:nvPr/>
        </p:nvSpPr>
        <p:spPr>
          <a:xfrm>
            <a:off x="3409776" y="4106063"/>
            <a:ext cx="6623050" cy="171450"/>
          </a:xfrm>
          <a:prstGeom prst="rect">
            <a:avLst/>
          </a:prstGeom>
          <a:solidFill>
            <a:srgbClr val="548235">
              <a:alpha val="19000"/>
            </a:srgb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6246F4-45F4-4EBA-81CF-54928723907C}"/>
              </a:ext>
            </a:extLst>
          </p:cNvPr>
          <p:cNvSpPr/>
          <p:nvPr/>
        </p:nvSpPr>
        <p:spPr>
          <a:xfrm>
            <a:off x="4855037" y="4073995"/>
            <a:ext cx="402575" cy="1588558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87833-9717-4802-948D-8BF4AC770EAF}"/>
              </a:ext>
            </a:extLst>
          </p:cNvPr>
          <p:cNvSpPr/>
          <p:nvPr/>
        </p:nvSpPr>
        <p:spPr>
          <a:xfrm>
            <a:off x="6069791" y="4645686"/>
            <a:ext cx="177800" cy="171450"/>
          </a:xfrm>
          <a:prstGeom prst="rect">
            <a:avLst/>
          </a:prstGeom>
          <a:solidFill>
            <a:srgbClr val="FF66FF">
              <a:alpha val="19000"/>
            </a:srgbClr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B0FA21-0CB7-493E-B24B-CB2CBC7CE0DB}"/>
              </a:ext>
            </a:extLst>
          </p:cNvPr>
          <p:cNvSpPr/>
          <p:nvPr/>
        </p:nvSpPr>
        <p:spPr>
          <a:xfrm>
            <a:off x="3378026" y="4045738"/>
            <a:ext cx="6700522" cy="16450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68F14C-1F26-4435-AF06-F74AEE878AF9}"/>
              </a:ext>
            </a:extLst>
          </p:cNvPr>
          <p:cNvSpPr/>
          <p:nvPr/>
        </p:nvSpPr>
        <p:spPr>
          <a:xfrm>
            <a:off x="9347026" y="4073995"/>
            <a:ext cx="335280" cy="1588558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1E8200-2712-4780-820C-53960195CAF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0078548" y="4868274"/>
            <a:ext cx="497838" cy="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164CB2-D69B-4DCE-8D4B-F13C96BB6E4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0032826" y="4191788"/>
            <a:ext cx="543560" cy="0"/>
          </a:xfrm>
          <a:prstGeom prst="line">
            <a:avLst/>
          </a:prstGeom>
          <a:ln w="1270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A0BF91-CA56-4BF6-8937-41ED57C6264B}"/>
              </a:ext>
            </a:extLst>
          </p:cNvPr>
          <p:cNvCxnSpPr>
            <a:cxnSpLocks/>
          </p:cNvCxnSpPr>
          <p:nvPr/>
        </p:nvCxnSpPr>
        <p:spPr>
          <a:xfrm>
            <a:off x="9508314" y="5808074"/>
            <a:ext cx="11087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F0580A-190F-4A14-8655-004BEE3FA33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514666" y="5662553"/>
            <a:ext cx="0" cy="1455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93E3F7-8D99-4BE6-B00E-30369233E80C}"/>
              </a:ext>
            </a:extLst>
          </p:cNvPr>
          <p:cNvCxnSpPr>
            <a:cxnSpLocks/>
          </p:cNvCxnSpPr>
          <p:nvPr/>
        </p:nvCxnSpPr>
        <p:spPr>
          <a:xfrm>
            <a:off x="6344641" y="6031796"/>
            <a:ext cx="1108712" cy="0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B4DB03-0739-4A17-B6FC-574615D0613F}"/>
              </a:ext>
            </a:extLst>
          </p:cNvPr>
          <p:cNvCxnSpPr>
            <a:cxnSpLocks/>
          </p:cNvCxnSpPr>
          <p:nvPr/>
        </p:nvCxnSpPr>
        <p:spPr>
          <a:xfrm flipV="1">
            <a:off x="6344641" y="4725060"/>
            <a:ext cx="11643" cy="1306736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9DB03C-C72C-4945-B9BF-59AEDBCE57A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247591" y="4731411"/>
            <a:ext cx="108693" cy="0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EE1B9F-290A-4B81-8644-4A8AAFDF97BF}"/>
              </a:ext>
            </a:extLst>
          </p:cNvPr>
          <p:cNvCxnSpPr>
            <a:cxnSpLocks/>
          </p:cNvCxnSpPr>
          <p:nvPr/>
        </p:nvCxnSpPr>
        <p:spPr>
          <a:xfrm>
            <a:off x="5056324" y="6485090"/>
            <a:ext cx="181831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9B1629-302E-42A3-A623-419475EA93D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056324" y="5662553"/>
            <a:ext cx="1" cy="8225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7C7B85A4-EDEA-4B5E-82ED-1A29629240DD}"/>
              </a:ext>
            </a:extLst>
          </p:cNvPr>
          <p:cNvSpPr/>
          <p:nvPr/>
        </p:nvSpPr>
        <p:spPr>
          <a:xfrm>
            <a:off x="2811923" y="4070304"/>
            <a:ext cx="167641" cy="1645073"/>
          </a:xfrm>
          <a:prstGeom prst="leftBracket">
            <a:avLst>
              <a:gd name="adj" fmla="val 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73F6055-3DCB-4F9F-9965-FEBD45DBF717}"/>
              </a:ext>
            </a:extLst>
          </p:cNvPr>
          <p:cNvSpPr/>
          <p:nvPr/>
        </p:nvSpPr>
        <p:spPr>
          <a:xfrm rot="5400000">
            <a:off x="6092147" y="60653"/>
            <a:ext cx="143513" cy="5591547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1E1304C9-7D9F-4BD7-AAD8-8B0E0A9A7C48}"/>
              </a:ext>
            </a:extLst>
          </p:cNvPr>
          <p:cNvSpPr/>
          <p:nvPr/>
        </p:nvSpPr>
        <p:spPr>
          <a:xfrm rot="5400000">
            <a:off x="6668149" y="1072587"/>
            <a:ext cx="106304" cy="4476751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9B3DAB-9842-4DD7-999F-AFD0EAF2C55A}"/>
              </a:ext>
            </a:extLst>
          </p:cNvPr>
          <p:cNvSpPr txBox="1"/>
          <p:nvPr/>
        </p:nvSpPr>
        <p:spPr>
          <a:xfrm>
            <a:off x="6469073" y="2437338"/>
            <a:ext cx="51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cs typeface="Times New Roman" panose="02020603050405020304" pitchFamily="18" charset="0"/>
              </a:rPr>
              <a:t>n + 1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34D36A-4E85-4816-9643-5B40D1F28022}"/>
              </a:ext>
            </a:extLst>
          </p:cNvPr>
          <p:cNvSpPr txBox="1"/>
          <p:nvPr/>
        </p:nvSpPr>
        <p:spPr>
          <a:xfrm>
            <a:off x="10535748" y="4048106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sample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96D33-45FB-46EE-A5C2-85D07E63D641}"/>
              </a:ext>
            </a:extLst>
          </p:cNvPr>
          <p:cNvSpPr txBox="1"/>
          <p:nvPr/>
        </p:nvSpPr>
        <p:spPr>
          <a:xfrm>
            <a:off x="5207675" y="6325858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feature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2068DD-CB09-484B-B8DE-FA162DD41AFE}"/>
              </a:ext>
            </a:extLst>
          </p:cNvPr>
          <p:cNvSpPr txBox="1"/>
          <p:nvPr/>
        </p:nvSpPr>
        <p:spPr>
          <a:xfrm>
            <a:off x="7409031" y="5872643"/>
            <a:ext cx="181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sample 3, feature 2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04B0C-B674-4264-A59D-47AC9C58625D}"/>
              </a:ext>
            </a:extLst>
          </p:cNvPr>
          <p:cNvSpPr txBox="1"/>
          <p:nvPr/>
        </p:nvSpPr>
        <p:spPr>
          <a:xfrm flipH="1">
            <a:off x="7390638" y="5872643"/>
            <a:ext cx="241889" cy="24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416FFF-4693-4310-9095-DA24F3E814A5}"/>
              </a:ext>
            </a:extLst>
          </p:cNvPr>
          <p:cNvSpPr txBox="1"/>
          <p:nvPr/>
        </p:nvSpPr>
        <p:spPr>
          <a:xfrm flipH="1">
            <a:off x="7478539" y="5899314"/>
            <a:ext cx="24188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A0E7D4-9B7E-4DAC-BFC2-84438FDC7D93}"/>
              </a:ext>
            </a:extLst>
          </p:cNvPr>
          <p:cNvSpPr txBox="1"/>
          <p:nvPr/>
        </p:nvSpPr>
        <p:spPr>
          <a:xfrm flipH="1">
            <a:off x="7486476" y="5952658"/>
            <a:ext cx="15676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b="1" baseline="-25000" dirty="0">
                <a:solidFill>
                  <a:srgbClr val="FFC000"/>
                </a:solidFill>
              </a:rPr>
              <a:t> </a:t>
            </a:r>
            <a:endParaRPr lang="en-GB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A81A56-7CA4-4F15-8676-1DA179214EAA}"/>
              </a:ext>
            </a:extLst>
          </p:cNvPr>
          <p:cNvSpPr txBox="1"/>
          <p:nvPr/>
        </p:nvSpPr>
        <p:spPr>
          <a:xfrm>
            <a:off x="10605383" y="5668481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 values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BF69C2-9EEE-4FFD-BA9F-4DF5574631C7}"/>
              </a:ext>
            </a:extLst>
          </p:cNvPr>
          <p:cNvSpPr txBox="1"/>
          <p:nvPr/>
        </p:nvSpPr>
        <p:spPr>
          <a:xfrm>
            <a:off x="2404387" y="4747497"/>
            <a:ext cx="32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823F92-2B6C-46F3-A903-2C1FC2C2E666}"/>
              </a:ext>
            </a:extLst>
          </p:cNvPr>
          <p:cNvGrpSpPr/>
          <p:nvPr/>
        </p:nvGrpSpPr>
        <p:grpSpPr>
          <a:xfrm>
            <a:off x="2404387" y="1319907"/>
            <a:ext cx="2105745" cy="760622"/>
            <a:chOff x="2404387" y="1319907"/>
            <a:chExt cx="2105745" cy="7606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AB228A7-C407-4497-AD4C-1A09367DAA67}"/>
                </a:ext>
              </a:extLst>
            </p:cNvPr>
            <p:cNvSpPr txBox="1"/>
            <p:nvPr/>
          </p:nvSpPr>
          <p:spPr>
            <a:xfrm>
              <a:off x="2404387" y="1342030"/>
              <a:ext cx="5664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997D1DE-5CCD-4902-A875-7C13CCCFE9AB}"/>
                </a:ext>
              </a:extLst>
            </p:cNvPr>
            <p:cNvSpPr txBox="1"/>
            <p:nvPr/>
          </p:nvSpPr>
          <p:spPr>
            <a:xfrm>
              <a:off x="2668457" y="1397230"/>
              <a:ext cx="566476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30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A4EC802-CF95-4AFC-9098-D8EDC3E2A17D}"/>
                </a:ext>
              </a:extLst>
            </p:cNvPr>
            <p:cNvSpPr txBox="1"/>
            <p:nvPr/>
          </p:nvSpPr>
          <p:spPr>
            <a:xfrm>
              <a:off x="2668457" y="1570752"/>
              <a:ext cx="367135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-250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GB" sz="4000" b="1" baseline="-25000" dirty="0">
                  <a:solidFill>
                    <a:srgbClr val="FFC000"/>
                  </a:solidFill>
                </a:rPr>
                <a:t> </a:t>
              </a:r>
              <a:endParaRPr lang="en-GB" sz="4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8191A71-3699-45B2-A342-DDAA26126B06}"/>
                </a:ext>
              </a:extLst>
            </p:cNvPr>
            <p:cNvSpPr txBox="1"/>
            <p:nvPr/>
          </p:nvSpPr>
          <p:spPr>
            <a:xfrm>
              <a:off x="3241535" y="1319907"/>
              <a:ext cx="1268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Sample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C83466-F78D-49CE-8478-D87C3C447A15}"/>
                </a:ext>
              </a:extLst>
            </p:cNvPr>
            <p:cNvSpPr txBox="1"/>
            <p:nvPr/>
          </p:nvSpPr>
          <p:spPr>
            <a:xfrm>
              <a:off x="3241535" y="1803530"/>
              <a:ext cx="1211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Feature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EA337D-BC60-49EA-AB2F-1B25D40A0867}"/>
                </a:ext>
              </a:extLst>
            </p:cNvPr>
            <p:cNvCxnSpPr>
              <a:cxnSpLocks/>
            </p:cNvCxnSpPr>
            <p:nvPr/>
          </p:nvCxnSpPr>
          <p:spPr>
            <a:xfrm>
              <a:off x="2939565" y="1943883"/>
              <a:ext cx="325109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968F16-E4E1-4E5D-B1B4-AEDE1A8BC1C5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86" y="1477576"/>
              <a:ext cx="3401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C7A325B-CA10-43BC-81AE-EBFFD895AC86}"/>
              </a:ext>
            </a:extLst>
          </p:cNvPr>
          <p:cNvSpPr txBox="1"/>
          <p:nvPr/>
        </p:nvSpPr>
        <p:spPr>
          <a:xfrm>
            <a:off x="4692597" y="1706019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360792E-F621-430C-A3E0-1C7193541C6B}"/>
              </a:ext>
            </a:extLst>
          </p:cNvPr>
          <p:cNvSpPr txBox="1"/>
          <p:nvPr/>
        </p:nvSpPr>
        <p:spPr>
          <a:xfrm>
            <a:off x="4867471" y="1742574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76DC99-9516-4821-885F-E18866FC3676}"/>
              </a:ext>
            </a:extLst>
          </p:cNvPr>
          <p:cNvSpPr txBox="1"/>
          <p:nvPr/>
        </p:nvSpPr>
        <p:spPr>
          <a:xfrm>
            <a:off x="4867471" y="1857485"/>
            <a:ext cx="243126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b="1" baseline="-25000" dirty="0">
                <a:solidFill>
                  <a:srgbClr val="FFC000"/>
                </a:solidFill>
              </a:rPr>
              <a:t> </a:t>
            </a:r>
            <a:endParaRPr lang="en-GB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9F90C21-9E6F-4F67-B7AA-59CCEFA0BC8E}"/>
              </a:ext>
            </a:extLst>
          </p:cNvPr>
          <p:cNvSpPr txBox="1"/>
          <p:nvPr/>
        </p:nvSpPr>
        <p:spPr>
          <a:xfrm>
            <a:off x="5293361" y="173112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BA4E4AB-68A0-4DBA-B799-2FA1B4A0B309}"/>
              </a:ext>
            </a:extLst>
          </p:cNvPr>
          <p:cNvSpPr txBox="1"/>
          <p:nvPr/>
        </p:nvSpPr>
        <p:spPr>
          <a:xfrm>
            <a:off x="5293361" y="2051393"/>
            <a:ext cx="80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Feature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AF28931-B9C4-4A7B-8FC5-1F2AC72D361F}"/>
              </a:ext>
            </a:extLst>
          </p:cNvPr>
          <p:cNvCxnSpPr>
            <a:cxnSpLocks/>
          </p:cNvCxnSpPr>
          <p:nvPr/>
        </p:nvCxnSpPr>
        <p:spPr>
          <a:xfrm>
            <a:off x="5093388" y="2144338"/>
            <a:ext cx="215296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0FE541E-274E-4AF8-86B1-2D4182A5A58C}"/>
              </a:ext>
            </a:extLst>
          </p:cNvPr>
          <p:cNvCxnSpPr>
            <a:cxnSpLocks/>
          </p:cNvCxnSpPr>
          <p:nvPr/>
        </p:nvCxnSpPr>
        <p:spPr>
          <a:xfrm>
            <a:off x="5083402" y="183553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566C84C-41CF-467D-9253-4A1E0BE8FADF}"/>
              </a:ext>
            </a:extLst>
          </p:cNvPr>
          <p:cNvSpPr txBox="1"/>
          <p:nvPr/>
        </p:nvSpPr>
        <p:spPr>
          <a:xfrm>
            <a:off x="4692597" y="1236150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ECFB0B-AAF3-4A71-93A4-D5ADEFEE6C5E}"/>
              </a:ext>
            </a:extLst>
          </p:cNvPr>
          <p:cNvSpPr txBox="1"/>
          <p:nvPr/>
        </p:nvSpPr>
        <p:spPr>
          <a:xfrm>
            <a:off x="4867471" y="1272705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4A88AD-ADB1-45C0-A3BF-B947F7C1F9C7}"/>
              </a:ext>
            </a:extLst>
          </p:cNvPr>
          <p:cNvSpPr txBox="1"/>
          <p:nvPr/>
        </p:nvSpPr>
        <p:spPr>
          <a:xfrm>
            <a:off x="5293361" y="126125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190101F-5A4E-45E1-B866-C415F0CD4052}"/>
              </a:ext>
            </a:extLst>
          </p:cNvPr>
          <p:cNvCxnSpPr>
            <a:cxnSpLocks/>
          </p:cNvCxnSpPr>
          <p:nvPr/>
        </p:nvCxnSpPr>
        <p:spPr>
          <a:xfrm>
            <a:off x="5083402" y="136566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D105B77-A2B0-4903-8D91-580FE48EB6FB}"/>
              </a:ext>
            </a:extLst>
          </p:cNvPr>
          <p:cNvSpPr txBox="1"/>
          <p:nvPr/>
        </p:nvSpPr>
        <p:spPr>
          <a:xfrm>
            <a:off x="6812930" y="408750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A8A721-F3D2-443B-ACD7-6E4E2888ADE6}"/>
              </a:ext>
            </a:extLst>
          </p:cNvPr>
          <p:cNvSpPr txBox="1"/>
          <p:nvPr/>
        </p:nvSpPr>
        <p:spPr>
          <a:xfrm>
            <a:off x="7205823" y="660819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samples, i.e. matrix of </a:t>
            </a:r>
            <a:r>
              <a:rPr lang="en-GB" sz="1200" b="1" dirty="0">
                <a:cs typeface="Times New Roman" panose="02020603050405020304" pitchFamily="18" charset="0"/>
              </a:rPr>
              <a:t>m x (n + 1)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3202E7-968B-4A90-9F0E-088B699C1F63}"/>
              </a:ext>
            </a:extLst>
          </p:cNvPr>
          <p:cNvSpPr txBox="1"/>
          <p:nvPr/>
        </p:nvSpPr>
        <p:spPr>
          <a:xfrm>
            <a:off x="6864881" y="1362234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20FA57-1977-475C-AC77-EEF5621A952C}"/>
              </a:ext>
            </a:extLst>
          </p:cNvPr>
          <p:cNvSpPr txBox="1"/>
          <p:nvPr/>
        </p:nvSpPr>
        <p:spPr>
          <a:xfrm>
            <a:off x="7257774" y="1614303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y values, i.e. vector of </a:t>
            </a:r>
            <a:r>
              <a:rPr lang="en-GB" sz="1200" b="1" dirty="0">
                <a:cs typeface="Times New Roman" panose="02020603050405020304" pitchFamily="18" charset="0"/>
              </a:rPr>
              <a:t>m x 1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0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7FA68E-C45F-4829-A7CB-753E0DA4F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11085"/>
              </p:ext>
            </p:extLst>
          </p:nvPr>
        </p:nvGraphicFramePr>
        <p:xfrm>
          <a:off x="2859598" y="3364112"/>
          <a:ext cx="3863759" cy="177805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8568">
                  <a:extLst>
                    <a:ext uri="{9D8B030D-6E8A-4147-A177-3AD203B41FA5}">
                      <a16:colId xmlns:a16="http://schemas.microsoft.com/office/drawing/2014/main" val="174636354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1693758809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2649372307"/>
                    </a:ext>
                  </a:extLst>
                </a:gridCol>
                <a:gridCol w="1118397">
                  <a:extLst>
                    <a:ext uri="{9D8B030D-6E8A-4147-A177-3AD203B41FA5}">
                      <a16:colId xmlns:a16="http://schemas.microsoft.com/office/drawing/2014/main" val="3106075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269721"/>
                  </a:ext>
                </a:extLst>
              </a:tr>
              <a:tr h="406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Bias Unit</a:t>
                      </a:r>
                      <a:endParaRPr lang="en-GB" sz="1200" b="1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Size (feet</a:t>
                      </a:r>
                      <a:r>
                        <a:rPr lang="en-GB" sz="1200" baseline="30000" dirty="0"/>
                        <a:t>2</a:t>
                      </a:r>
                      <a:r>
                        <a:rPr lang="en-GB" sz="1200" dirty="0"/>
                        <a:t>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Price ($1000)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12596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2104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2256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4243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1534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290467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7392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48667D-E190-41B2-9515-F923D27B5794}"/>
              </a:ext>
            </a:extLst>
          </p:cNvPr>
          <p:cNvSpPr txBox="1"/>
          <p:nvPr/>
        </p:nvSpPr>
        <p:spPr>
          <a:xfrm>
            <a:off x="4834873" y="2997250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26476-B4C6-4C5A-BD2A-7ED7B9458A28}"/>
              </a:ext>
            </a:extLst>
          </p:cNvPr>
          <p:cNvSpPr txBox="1"/>
          <p:nvPr/>
        </p:nvSpPr>
        <p:spPr>
          <a:xfrm>
            <a:off x="2404387" y="421552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A9676-6ED7-4F8D-B72B-5FED4A247936}"/>
              </a:ext>
            </a:extLst>
          </p:cNvPr>
          <p:cNvSpPr txBox="1"/>
          <p:nvPr/>
        </p:nvSpPr>
        <p:spPr>
          <a:xfrm>
            <a:off x="4407703" y="395373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7B9B6-824D-4892-B90A-FBE5546E71C2}"/>
              </a:ext>
            </a:extLst>
          </p:cNvPr>
          <p:cNvSpPr txBox="1"/>
          <p:nvPr/>
        </p:nvSpPr>
        <p:spPr>
          <a:xfrm>
            <a:off x="4853820" y="684317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4C448-700A-4CC1-A059-B30507D7EC3D}"/>
              </a:ext>
            </a:extLst>
          </p:cNvPr>
          <p:cNvSpPr txBox="1"/>
          <p:nvPr/>
        </p:nvSpPr>
        <p:spPr>
          <a:xfrm>
            <a:off x="2752630" y="698566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features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1E8200-2712-4780-820C-53960195CAF1}"/>
              </a:ext>
            </a:extLst>
          </p:cNvPr>
          <p:cNvCxnSpPr>
            <a:cxnSpLocks/>
          </p:cNvCxnSpPr>
          <p:nvPr/>
        </p:nvCxnSpPr>
        <p:spPr>
          <a:xfrm flipV="1">
            <a:off x="10078548" y="4868274"/>
            <a:ext cx="497838" cy="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164CB2-D69B-4DCE-8D4B-F13C96BB6E44}"/>
              </a:ext>
            </a:extLst>
          </p:cNvPr>
          <p:cNvCxnSpPr>
            <a:cxnSpLocks/>
          </p:cNvCxnSpPr>
          <p:nvPr/>
        </p:nvCxnSpPr>
        <p:spPr>
          <a:xfrm>
            <a:off x="10032826" y="4191788"/>
            <a:ext cx="543560" cy="0"/>
          </a:xfrm>
          <a:prstGeom prst="line">
            <a:avLst/>
          </a:prstGeom>
          <a:ln w="1270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A0BF91-CA56-4BF6-8937-41ED57C6264B}"/>
              </a:ext>
            </a:extLst>
          </p:cNvPr>
          <p:cNvCxnSpPr>
            <a:cxnSpLocks/>
          </p:cNvCxnSpPr>
          <p:nvPr/>
        </p:nvCxnSpPr>
        <p:spPr>
          <a:xfrm>
            <a:off x="9508314" y="5808074"/>
            <a:ext cx="11087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F0580A-190F-4A14-8655-004BEE3FA337}"/>
              </a:ext>
            </a:extLst>
          </p:cNvPr>
          <p:cNvCxnSpPr>
            <a:cxnSpLocks/>
          </p:cNvCxnSpPr>
          <p:nvPr/>
        </p:nvCxnSpPr>
        <p:spPr>
          <a:xfrm flipV="1">
            <a:off x="9514666" y="5662553"/>
            <a:ext cx="0" cy="1455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EE1B9F-290A-4B81-8644-4A8AAFDF97BF}"/>
              </a:ext>
            </a:extLst>
          </p:cNvPr>
          <p:cNvCxnSpPr>
            <a:cxnSpLocks/>
          </p:cNvCxnSpPr>
          <p:nvPr/>
        </p:nvCxnSpPr>
        <p:spPr>
          <a:xfrm>
            <a:off x="5056324" y="6485090"/>
            <a:ext cx="181831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9B1629-302E-42A3-A623-419475EA93D0}"/>
              </a:ext>
            </a:extLst>
          </p:cNvPr>
          <p:cNvCxnSpPr>
            <a:cxnSpLocks/>
          </p:cNvCxnSpPr>
          <p:nvPr/>
        </p:nvCxnSpPr>
        <p:spPr>
          <a:xfrm flipV="1">
            <a:off x="5056324" y="5662553"/>
            <a:ext cx="1" cy="8225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73F6055-3DCB-4F9F-9965-FEBD45DBF717}"/>
              </a:ext>
            </a:extLst>
          </p:cNvPr>
          <p:cNvSpPr/>
          <p:nvPr/>
        </p:nvSpPr>
        <p:spPr>
          <a:xfrm rot="5400000">
            <a:off x="4450391" y="1766279"/>
            <a:ext cx="79643" cy="2244166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1E1304C9-7D9F-4BD7-AAD8-8B0E0A9A7C48}"/>
              </a:ext>
            </a:extLst>
          </p:cNvPr>
          <p:cNvSpPr/>
          <p:nvPr/>
        </p:nvSpPr>
        <p:spPr>
          <a:xfrm rot="5400000">
            <a:off x="5018480" y="2770299"/>
            <a:ext cx="58261" cy="1129370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9B3DAB-9842-4DD7-999F-AFD0EAF2C55A}"/>
              </a:ext>
            </a:extLst>
          </p:cNvPr>
          <p:cNvSpPr txBox="1"/>
          <p:nvPr/>
        </p:nvSpPr>
        <p:spPr>
          <a:xfrm>
            <a:off x="4852720" y="2517827"/>
            <a:ext cx="51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34D36A-4E85-4816-9643-5B40D1F28022}"/>
              </a:ext>
            </a:extLst>
          </p:cNvPr>
          <p:cNvSpPr txBox="1"/>
          <p:nvPr/>
        </p:nvSpPr>
        <p:spPr>
          <a:xfrm>
            <a:off x="10535748" y="4048106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sample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96D33-45FB-46EE-A5C2-85D07E63D641}"/>
              </a:ext>
            </a:extLst>
          </p:cNvPr>
          <p:cNvSpPr txBox="1"/>
          <p:nvPr/>
        </p:nvSpPr>
        <p:spPr>
          <a:xfrm>
            <a:off x="5207675" y="6325858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feature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2068DD-CB09-484B-B8DE-FA162DD41AFE}"/>
              </a:ext>
            </a:extLst>
          </p:cNvPr>
          <p:cNvSpPr txBox="1"/>
          <p:nvPr/>
        </p:nvSpPr>
        <p:spPr>
          <a:xfrm>
            <a:off x="7409031" y="5872643"/>
            <a:ext cx="181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sample 3, feature 2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04B0C-B674-4264-A59D-47AC9C58625D}"/>
              </a:ext>
            </a:extLst>
          </p:cNvPr>
          <p:cNvSpPr txBox="1"/>
          <p:nvPr/>
        </p:nvSpPr>
        <p:spPr>
          <a:xfrm flipH="1">
            <a:off x="7390638" y="5872643"/>
            <a:ext cx="241889" cy="24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416FFF-4693-4310-9095-DA24F3E814A5}"/>
              </a:ext>
            </a:extLst>
          </p:cNvPr>
          <p:cNvSpPr txBox="1"/>
          <p:nvPr/>
        </p:nvSpPr>
        <p:spPr>
          <a:xfrm flipH="1">
            <a:off x="7478539" y="5899314"/>
            <a:ext cx="24188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A0E7D4-9B7E-4DAC-BFC2-84438FDC7D93}"/>
              </a:ext>
            </a:extLst>
          </p:cNvPr>
          <p:cNvSpPr txBox="1"/>
          <p:nvPr/>
        </p:nvSpPr>
        <p:spPr>
          <a:xfrm flipH="1">
            <a:off x="7486476" y="5952658"/>
            <a:ext cx="15676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b="1" baseline="-25000" dirty="0">
                <a:solidFill>
                  <a:srgbClr val="FFC000"/>
                </a:solidFill>
              </a:rPr>
              <a:t> </a:t>
            </a:r>
            <a:endParaRPr lang="en-GB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A81A56-7CA4-4F15-8676-1DA179214EAA}"/>
              </a:ext>
            </a:extLst>
          </p:cNvPr>
          <p:cNvSpPr txBox="1"/>
          <p:nvPr/>
        </p:nvSpPr>
        <p:spPr>
          <a:xfrm>
            <a:off x="10605383" y="5668481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 values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BF69C2-9EEE-4FFD-BA9F-4DF5574631C7}"/>
              </a:ext>
            </a:extLst>
          </p:cNvPr>
          <p:cNvSpPr txBox="1"/>
          <p:nvPr/>
        </p:nvSpPr>
        <p:spPr>
          <a:xfrm>
            <a:off x="2345537" y="4439739"/>
            <a:ext cx="5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4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823F92-2B6C-46F3-A903-2C1FC2C2E666}"/>
              </a:ext>
            </a:extLst>
          </p:cNvPr>
          <p:cNvGrpSpPr/>
          <p:nvPr/>
        </p:nvGrpSpPr>
        <p:grpSpPr>
          <a:xfrm>
            <a:off x="2404387" y="1319907"/>
            <a:ext cx="2105745" cy="760622"/>
            <a:chOff x="2404387" y="1319907"/>
            <a:chExt cx="2105745" cy="7606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AB228A7-C407-4497-AD4C-1A09367DAA67}"/>
                </a:ext>
              </a:extLst>
            </p:cNvPr>
            <p:cNvSpPr txBox="1"/>
            <p:nvPr/>
          </p:nvSpPr>
          <p:spPr>
            <a:xfrm>
              <a:off x="2404387" y="1342030"/>
              <a:ext cx="5664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997D1DE-5CCD-4902-A875-7C13CCCFE9AB}"/>
                </a:ext>
              </a:extLst>
            </p:cNvPr>
            <p:cNvSpPr txBox="1"/>
            <p:nvPr/>
          </p:nvSpPr>
          <p:spPr>
            <a:xfrm>
              <a:off x="2668457" y="1397230"/>
              <a:ext cx="566476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30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A4EC802-CF95-4AFC-9098-D8EDC3E2A17D}"/>
                </a:ext>
              </a:extLst>
            </p:cNvPr>
            <p:cNvSpPr txBox="1"/>
            <p:nvPr/>
          </p:nvSpPr>
          <p:spPr>
            <a:xfrm>
              <a:off x="2668457" y="1570752"/>
              <a:ext cx="367135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-250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GB" sz="4000" b="1" baseline="-25000" dirty="0">
                  <a:solidFill>
                    <a:srgbClr val="FFC000"/>
                  </a:solidFill>
                </a:rPr>
                <a:t> </a:t>
              </a:r>
              <a:endParaRPr lang="en-GB" sz="4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8191A71-3699-45B2-A342-DDAA26126B06}"/>
                </a:ext>
              </a:extLst>
            </p:cNvPr>
            <p:cNvSpPr txBox="1"/>
            <p:nvPr/>
          </p:nvSpPr>
          <p:spPr>
            <a:xfrm>
              <a:off x="3241535" y="1319907"/>
              <a:ext cx="1268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Sample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C83466-F78D-49CE-8478-D87C3C447A15}"/>
                </a:ext>
              </a:extLst>
            </p:cNvPr>
            <p:cNvSpPr txBox="1"/>
            <p:nvPr/>
          </p:nvSpPr>
          <p:spPr>
            <a:xfrm>
              <a:off x="3241535" y="1803530"/>
              <a:ext cx="1211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Feature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EA337D-BC60-49EA-AB2F-1B25D40A0867}"/>
                </a:ext>
              </a:extLst>
            </p:cNvPr>
            <p:cNvCxnSpPr>
              <a:cxnSpLocks/>
            </p:cNvCxnSpPr>
            <p:nvPr/>
          </p:nvCxnSpPr>
          <p:spPr>
            <a:xfrm>
              <a:off x="2939565" y="1943883"/>
              <a:ext cx="325109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968F16-E4E1-4E5D-B1B4-AEDE1A8BC1C5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86" y="1477576"/>
              <a:ext cx="3401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C7A325B-CA10-43BC-81AE-EBFFD895AC86}"/>
              </a:ext>
            </a:extLst>
          </p:cNvPr>
          <p:cNvSpPr txBox="1"/>
          <p:nvPr/>
        </p:nvSpPr>
        <p:spPr>
          <a:xfrm>
            <a:off x="4692597" y="1706019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360792E-F621-430C-A3E0-1C7193541C6B}"/>
              </a:ext>
            </a:extLst>
          </p:cNvPr>
          <p:cNvSpPr txBox="1"/>
          <p:nvPr/>
        </p:nvSpPr>
        <p:spPr>
          <a:xfrm>
            <a:off x="4867471" y="1742574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76DC99-9516-4821-885F-E18866FC3676}"/>
              </a:ext>
            </a:extLst>
          </p:cNvPr>
          <p:cNvSpPr txBox="1"/>
          <p:nvPr/>
        </p:nvSpPr>
        <p:spPr>
          <a:xfrm>
            <a:off x="4867471" y="1857485"/>
            <a:ext cx="243126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b="1" baseline="-25000" dirty="0">
                <a:solidFill>
                  <a:srgbClr val="FFC000"/>
                </a:solidFill>
              </a:rPr>
              <a:t> </a:t>
            </a:r>
            <a:endParaRPr lang="en-GB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9F90C21-9E6F-4F67-B7AA-59CCEFA0BC8E}"/>
              </a:ext>
            </a:extLst>
          </p:cNvPr>
          <p:cNvSpPr txBox="1"/>
          <p:nvPr/>
        </p:nvSpPr>
        <p:spPr>
          <a:xfrm>
            <a:off x="5293361" y="173112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BA4E4AB-68A0-4DBA-B799-2FA1B4A0B309}"/>
              </a:ext>
            </a:extLst>
          </p:cNvPr>
          <p:cNvSpPr txBox="1"/>
          <p:nvPr/>
        </p:nvSpPr>
        <p:spPr>
          <a:xfrm>
            <a:off x="5293361" y="2051393"/>
            <a:ext cx="80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Feature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AF28931-B9C4-4A7B-8FC5-1F2AC72D361F}"/>
              </a:ext>
            </a:extLst>
          </p:cNvPr>
          <p:cNvCxnSpPr>
            <a:cxnSpLocks/>
          </p:cNvCxnSpPr>
          <p:nvPr/>
        </p:nvCxnSpPr>
        <p:spPr>
          <a:xfrm>
            <a:off x="5093388" y="2144338"/>
            <a:ext cx="215296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0FE541E-274E-4AF8-86B1-2D4182A5A58C}"/>
              </a:ext>
            </a:extLst>
          </p:cNvPr>
          <p:cNvCxnSpPr>
            <a:cxnSpLocks/>
          </p:cNvCxnSpPr>
          <p:nvPr/>
        </p:nvCxnSpPr>
        <p:spPr>
          <a:xfrm>
            <a:off x="5083402" y="183553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566C84C-41CF-467D-9253-4A1E0BE8FADF}"/>
              </a:ext>
            </a:extLst>
          </p:cNvPr>
          <p:cNvSpPr txBox="1"/>
          <p:nvPr/>
        </p:nvSpPr>
        <p:spPr>
          <a:xfrm>
            <a:off x="4692597" y="1236150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ECFB0B-AAF3-4A71-93A4-D5ADEFEE6C5E}"/>
              </a:ext>
            </a:extLst>
          </p:cNvPr>
          <p:cNvSpPr txBox="1"/>
          <p:nvPr/>
        </p:nvSpPr>
        <p:spPr>
          <a:xfrm>
            <a:off x="4867471" y="1272705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4A88AD-ADB1-45C0-A3BF-B947F7C1F9C7}"/>
              </a:ext>
            </a:extLst>
          </p:cNvPr>
          <p:cNvSpPr txBox="1"/>
          <p:nvPr/>
        </p:nvSpPr>
        <p:spPr>
          <a:xfrm>
            <a:off x="5293361" y="126125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190101F-5A4E-45E1-B866-C415F0CD4052}"/>
              </a:ext>
            </a:extLst>
          </p:cNvPr>
          <p:cNvCxnSpPr>
            <a:cxnSpLocks/>
          </p:cNvCxnSpPr>
          <p:nvPr/>
        </p:nvCxnSpPr>
        <p:spPr>
          <a:xfrm>
            <a:off x="5083402" y="136566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D105B77-A2B0-4903-8D91-580FE48EB6FB}"/>
              </a:ext>
            </a:extLst>
          </p:cNvPr>
          <p:cNvSpPr txBox="1"/>
          <p:nvPr/>
        </p:nvSpPr>
        <p:spPr>
          <a:xfrm>
            <a:off x="6812930" y="408750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A8A721-F3D2-443B-ACD7-6E4E2888ADE6}"/>
              </a:ext>
            </a:extLst>
          </p:cNvPr>
          <p:cNvSpPr txBox="1"/>
          <p:nvPr/>
        </p:nvSpPr>
        <p:spPr>
          <a:xfrm>
            <a:off x="7205823" y="660819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samples, i.e. matrix of </a:t>
            </a:r>
            <a:r>
              <a:rPr lang="en-GB" sz="1200" b="1" dirty="0">
                <a:cs typeface="Times New Roman" panose="02020603050405020304" pitchFamily="18" charset="0"/>
              </a:rPr>
              <a:t>m x (n + 1)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3202E7-968B-4A90-9F0E-088B699C1F63}"/>
              </a:ext>
            </a:extLst>
          </p:cNvPr>
          <p:cNvSpPr txBox="1"/>
          <p:nvPr/>
        </p:nvSpPr>
        <p:spPr>
          <a:xfrm>
            <a:off x="6864881" y="1362234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20FA57-1977-475C-AC77-EEF5621A952C}"/>
              </a:ext>
            </a:extLst>
          </p:cNvPr>
          <p:cNvSpPr txBox="1"/>
          <p:nvPr/>
        </p:nvSpPr>
        <p:spPr>
          <a:xfrm>
            <a:off x="7257774" y="1614303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y values, i.e. vector of </a:t>
            </a:r>
            <a:r>
              <a:rPr lang="en-GB" sz="1200" b="1" dirty="0">
                <a:cs typeface="Times New Roman" panose="02020603050405020304" pitchFamily="18" charset="0"/>
              </a:rPr>
              <a:t>m x 1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7FA68E-C45F-4829-A7CB-753E0DA4F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99908"/>
              </p:ext>
            </p:extLst>
          </p:nvPr>
        </p:nvGraphicFramePr>
        <p:xfrm>
          <a:off x="2859597" y="3364112"/>
          <a:ext cx="4398166" cy="16491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8955">
                  <a:extLst>
                    <a:ext uri="{9D8B030D-6E8A-4147-A177-3AD203B41FA5}">
                      <a16:colId xmlns:a16="http://schemas.microsoft.com/office/drawing/2014/main" val="174636354"/>
                    </a:ext>
                  </a:extLst>
                </a:gridCol>
                <a:gridCol w="872509">
                  <a:extLst>
                    <a:ext uri="{9D8B030D-6E8A-4147-A177-3AD203B41FA5}">
                      <a16:colId xmlns:a16="http://schemas.microsoft.com/office/drawing/2014/main" val="1693758809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2649372307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299392257"/>
                    </a:ext>
                  </a:extLst>
                </a:gridCol>
                <a:gridCol w="1088876">
                  <a:extLst>
                    <a:ext uri="{9D8B030D-6E8A-4147-A177-3AD203B41FA5}">
                      <a16:colId xmlns:a16="http://schemas.microsoft.com/office/drawing/2014/main" val="3106075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269721"/>
                  </a:ext>
                </a:extLst>
              </a:tr>
              <a:tr h="27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Bias Unit</a:t>
                      </a:r>
                      <a:endParaRPr lang="en-GB" sz="1200" b="1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Size (feet</a:t>
                      </a:r>
                      <a:r>
                        <a:rPr lang="en-GB" sz="1200" baseline="30000" dirty="0"/>
                        <a:t>2</a:t>
                      </a:r>
                      <a:r>
                        <a:rPr lang="en-GB" sz="1200" dirty="0"/>
                        <a:t>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/>
                        <a:t>No. of Rooms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Price ($1000)</a:t>
                      </a:r>
                      <a:endParaRPr lang="en-GB" sz="12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12596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2104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2256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42439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1534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290467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GB" sz="12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852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7392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48667D-E190-41B2-9515-F923D27B5794}"/>
              </a:ext>
            </a:extLst>
          </p:cNvPr>
          <p:cNvSpPr txBox="1"/>
          <p:nvPr/>
        </p:nvSpPr>
        <p:spPr>
          <a:xfrm>
            <a:off x="4963873" y="2983930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26476-B4C6-4C5A-BD2A-7ED7B9458A28}"/>
              </a:ext>
            </a:extLst>
          </p:cNvPr>
          <p:cNvSpPr txBox="1"/>
          <p:nvPr/>
        </p:nvSpPr>
        <p:spPr>
          <a:xfrm>
            <a:off x="2404387" y="421552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A9676-6ED7-4F8D-B72B-5FED4A247936}"/>
              </a:ext>
            </a:extLst>
          </p:cNvPr>
          <p:cNvSpPr txBox="1"/>
          <p:nvPr/>
        </p:nvSpPr>
        <p:spPr>
          <a:xfrm>
            <a:off x="4407703" y="395373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solidFill>
                  <a:srgbClr val="5482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7B9B6-824D-4892-B90A-FBE5546E71C2}"/>
              </a:ext>
            </a:extLst>
          </p:cNvPr>
          <p:cNvSpPr txBox="1"/>
          <p:nvPr/>
        </p:nvSpPr>
        <p:spPr>
          <a:xfrm>
            <a:off x="4853820" y="684317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4C448-700A-4CC1-A059-B30507D7EC3D}"/>
              </a:ext>
            </a:extLst>
          </p:cNvPr>
          <p:cNvSpPr txBox="1"/>
          <p:nvPr/>
        </p:nvSpPr>
        <p:spPr>
          <a:xfrm>
            <a:off x="2752630" y="698566"/>
            <a:ext cx="1539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number of </a:t>
            </a:r>
            <a:r>
              <a:rPr lang="en-GB" sz="1200" b="1" dirty="0">
                <a:cs typeface="Times New Roman" panose="02020603050405020304" pitchFamily="18" charset="0"/>
              </a:rPr>
              <a:t>features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1E8200-2712-4780-820C-53960195CAF1}"/>
              </a:ext>
            </a:extLst>
          </p:cNvPr>
          <p:cNvCxnSpPr>
            <a:cxnSpLocks/>
          </p:cNvCxnSpPr>
          <p:nvPr/>
        </p:nvCxnSpPr>
        <p:spPr>
          <a:xfrm flipV="1">
            <a:off x="10078548" y="4868274"/>
            <a:ext cx="497838" cy="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164CB2-D69B-4DCE-8D4B-F13C96BB6E44}"/>
              </a:ext>
            </a:extLst>
          </p:cNvPr>
          <p:cNvCxnSpPr>
            <a:cxnSpLocks/>
          </p:cNvCxnSpPr>
          <p:nvPr/>
        </p:nvCxnSpPr>
        <p:spPr>
          <a:xfrm>
            <a:off x="10032826" y="4191788"/>
            <a:ext cx="543560" cy="0"/>
          </a:xfrm>
          <a:prstGeom prst="line">
            <a:avLst/>
          </a:prstGeom>
          <a:ln w="1270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A0BF91-CA56-4BF6-8937-41ED57C6264B}"/>
              </a:ext>
            </a:extLst>
          </p:cNvPr>
          <p:cNvCxnSpPr>
            <a:cxnSpLocks/>
          </p:cNvCxnSpPr>
          <p:nvPr/>
        </p:nvCxnSpPr>
        <p:spPr>
          <a:xfrm>
            <a:off x="9508314" y="5808074"/>
            <a:ext cx="110871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F0580A-190F-4A14-8655-004BEE3FA337}"/>
              </a:ext>
            </a:extLst>
          </p:cNvPr>
          <p:cNvCxnSpPr>
            <a:cxnSpLocks/>
          </p:cNvCxnSpPr>
          <p:nvPr/>
        </p:nvCxnSpPr>
        <p:spPr>
          <a:xfrm flipV="1">
            <a:off x="9514666" y="5662553"/>
            <a:ext cx="0" cy="1455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EE1B9F-290A-4B81-8644-4A8AAFDF97BF}"/>
              </a:ext>
            </a:extLst>
          </p:cNvPr>
          <p:cNvCxnSpPr>
            <a:cxnSpLocks/>
          </p:cNvCxnSpPr>
          <p:nvPr/>
        </p:nvCxnSpPr>
        <p:spPr>
          <a:xfrm>
            <a:off x="5056324" y="6485090"/>
            <a:ext cx="181831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9B1629-302E-42A3-A623-419475EA93D0}"/>
              </a:ext>
            </a:extLst>
          </p:cNvPr>
          <p:cNvCxnSpPr>
            <a:cxnSpLocks/>
          </p:cNvCxnSpPr>
          <p:nvPr/>
        </p:nvCxnSpPr>
        <p:spPr>
          <a:xfrm flipV="1">
            <a:off x="5056324" y="5662553"/>
            <a:ext cx="1" cy="82253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73F6055-3DCB-4F9F-9965-FEBD45DBF717}"/>
              </a:ext>
            </a:extLst>
          </p:cNvPr>
          <p:cNvSpPr/>
          <p:nvPr/>
        </p:nvSpPr>
        <p:spPr>
          <a:xfrm rot="5400000">
            <a:off x="4723854" y="1518580"/>
            <a:ext cx="53879" cy="2765329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1E1304C9-7D9F-4BD7-AAD8-8B0E0A9A7C48}"/>
              </a:ext>
            </a:extLst>
          </p:cNvPr>
          <p:cNvSpPr/>
          <p:nvPr/>
        </p:nvSpPr>
        <p:spPr>
          <a:xfrm rot="5400000">
            <a:off x="5111142" y="2360479"/>
            <a:ext cx="114792" cy="1929842"/>
          </a:xfrm>
          <a:prstGeom prst="leftBracket">
            <a:avLst>
              <a:gd name="adj" fmla="val 2065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9B3DAB-9842-4DD7-999F-AFD0EAF2C55A}"/>
              </a:ext>
            </a:extLst>
          </p:cNvPr>
          <p:cNvSpPr txBox="1"/>
          <p:nvPr/>
        </p:nvSpPr>
        <p:spPr>
          <a:xfrm>
            <a:off x="4852720" y="2517827"/>
            <a:ext cx="51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34D36A-4E85-4816-9643-5B40D1F28022}"/>
              </a:ext>
            </a:extLst>
          </p:cNvPr>
          <p:cNvSpPr txBox="1"/>
          <p:nvPr/>
        </p:nvSpPr>
        <p:spPr>
          <a:xfrm>
            <a:off x="10535748" y="4048106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sample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F96D33-45FB-46EE-A5C2-85D07E63D641}"/>
              </a:ext>
            </a:extLst>
          </p:cNvPr>
          <p:cNvSpPr txBox="1"/>
          <p:nvPr/>
        </p:nvSpPr>
        <p:spPr>
          <a:xfrm>
            <a:off x="5207675" y="6325858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feature 1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2068DD-CB09-484B-B8DE-FA162DD41AFE}"/>
              </a:ext>
            </a:extLst>
          </p:cNvPr>
          <p:cNvSpPr txBox="1"/>
          <p:nvPr/>
        </p:nvSpPr>
        <p:spPr>
          <a:xfrm>
            <a:off x="7409031" y="5872643"/>
            <a:ext cx="1819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sample 3, feature 2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04B0C-B674-4264-A59D-47AC9C58625D}"/>
              </a:ext>
            </a:extLst>
          </p:cNvPr>
          <p:cNvSpPr txBox="1"/>
          <p:nvPr/>
        </p:nvSpPr>
        <p:spPr>
          <a:xfrm flipH="1">
            <a:off x="7390638" y="5872643"/>
            <a:ext cx="241889" cy="24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416FFF-4693-4310-9095-DA24F3E814A5}"/>
              </a:ext>
            </a:extLst>
          </p:cNvPr>
          <p:cNvSpPr txBox="1"/>
          <p:nvPr/>
        </p:nvSpPr>
        <p:spPr>
          <a:xfrm flipH="1">
            <a:off x="7478539" y="5899314"/>
            <a:ext cx="24188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A0E7D4-9B7E-4DAC-BFC2-84438FDC7D93}"/>
              </a:ext>
            </a:extLst>
          </p:cNvPr>
          <p:cNvSpPr txBox="1"/>
          <p:nvPr/>
        </p:nvSpPr>
        <p:spPr>
          <a:xfrm flipH="1">
            <a:off x="7486476" y="5952658"/>
            <a:ext cx="156769" cy="18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200" b="1" baseline="-25000" dirty="0">
                <a:solidFill>
                  <a:srgbClr val="FFC000"/>
                </a:solidFill>
              </a:rPr>
              <a:t> </a:t>
            </a:r>
            <a:endParaRPr lang="en-GB" sz="1200" b="1" baseline="-250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A81A56-7CA4-4F15-8676-1DA179214EAA}"/>
              </a:ext>
            </a:extLst>
          </p:cNvPr>
          <p:cNvSpPr txBox="1"/>
          <p:nvPr/>
        </p:nvSpPr>
        <p:spPr>
          <a:xfrm>
            <a:off x="10605383" y="5668481"/>
            <a:ext cx="142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 values</a:t>
            </a: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BF69C2-9EEE-4FFD-BA9F-4DF5574631C7}"/>
              </a:ext>
            </a:extLst>
          </p:cNvPr>
          <p:cNvSpPr txBox="1"/>
          <p:nvPr/>
        </p:nvSpPr>
        <p:spPr>
          <a:xfrm>
            <a:off x="2345537" y="4439739"/>
            <a:ext cx="57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4</a:t>
            </a: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dirty="0">
              <a:cs typeface="Times New Roman" panose="02020603050405020304" pitchFamily="18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823F92-2B6C-46F3-A903-2C1FC2C2E666}"/>
              </a:ext>
            </a:extLst>
          </p:cNvPr>
          <p:cNvGrpSpPr/>
          <p:nvPr/>
        </p:nvGrpSpPr>
        <p:grpSpPr>
          <a:xfrm>
            <a:off x="2404387" y="1319907"/>
            <a:ext cx="2105745" cy="760622"/>
            <a:chOff x="2404387" y="1319907"/>
            <a:chExt cx="2105745" cy="76062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AB228A7-C407-4497-AD4C-1A09367DAA67}"/>
                </a:ext>
              </a:extLst>
            </p:cNvPr>
            <p:cNvSpPr txBox="1"/>
            <p:nvPr/>
          </p:nvSpPr>
          <p:spPr>
            <a:xfrm>
              <a:off x="2404387" y="1342030"/>
              <a:ext cx="5664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997D1DE-5CCD-4902-A875-7C13CCCFE9AB}"/>
                </a:ext>
              </a:extLst>
            </p:cNvPr>
            <p:cNvSpPr txBox="1"/>
            <p:nvPr/>
          </p:nvSpPr>
          <p:spPr>
            <a:xfrm>
              <a:off x="2668457" y="1397230"/>
              <a:ext cx="566476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30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A4EC802-CF95-4AFC-9098-D8EDC3E2A17D}"/>
                </a:ext>
              </a:extLst>
            </p:cNvPr>
            <p:cNvSpPr txBox="1"/>
            <p:nvPr/>
          </p:nvSpPr>
          <p:spPr>
            <a:xfrm>
              <a:off x="2668457" y="1570752"/>
              <a:ext cx="367135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-250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GB" sz="4000" b="1" baseline="-25000" dirty="0">
                  <a:solidFill>
                    <a:srgbClr val="FFC000"/>
                  </a:solidFill>
                </a:rPr>
                <a:t> </a:t>
              </a:r>
              <a:endParaRPr lang="en-GB" sz="40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8191A71-3699-45B2-A342-DDAA26126B06}"/>
                </a:ext>
              </a:extLst>
            </p:cNvPr>
            <p:cNvSpPr txBox="1"/>
            <p:nvPr/>
          </p:nvSpPr>
          <p:spPr>
            <a:xfrm>
              <a:off x="3241535" y="1319907"/>
              <a:ext cx="1268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Sample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C83466-F78D-49CE-8478-D87C3C447A15}"/>
                </a:ext>
              </a:extLst>
            </p:cNvPr>
            <p:cNvSpPr txBox="1"/>
            <p:nvPr/>
          </p:nvSpPr>
          <p:spPr>
            <a:xfrm>
              <a:off x="3241535" y="1803530"/>
              <a:ext cx="1211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cs typeface="Times New Roman" panose="02020603050405020304" pitchFamily="18" charset="0"/>
                </a:rPr>
                <a:t>Feature number</a:t>
              </a:r>
              <a:endParaRPr lang="en-GB" sz="12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EA337D-BC60-49EA-AB2F-1B25D40A0867}"/>
                </a:ext>
              </a:extLst>
            </p:cNvPr>
            <p:cNvCxnSpPr>
              <a:cxnSpLocks/>
            </p:cNvCxnSpPr>
            <p:nvPr/>
          </p:nvCxnSpPr>
          <p:spPr>
            <a:xfrm>
              <a:off x="2939565" y="1943883"/>
              <a:ext cx="325109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C968F16-E4E1-4E5D-B1B4-AEDE1A8BC1C5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86" y="1477576"/>
              <a:ext cx="3401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C7A325B-CA10-43BC-81AE-EBFFD895AC86}"/>
              </a:ext>
            </a:extLst>
          </p:cNvPr>
          <p:cNvSpPr txBox="1"/>
          <p:nvPr/>
        </p:nvSpPr>
        <p:spPr>
          <a:xfrm>
            <a:off x="4692597" y="1706019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360792E-F621-430C-A3E0-1C7193541C6B}"/>
              </a:ext>
            </a:extLst>
          </p:cNvPr>
          <p:cNvSpPr txBox="1"/>
          <p:nvPr/>
        </p:nvSpPr>
        <p:spPr>
          <a:xfrm>
            <a:off x="4867471" y="1742574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76DC99-9516-4821-885F-E18866FC3676}"/>
              </a:ext>
            </a:extLst>
          </p:cNvPr>
          <p:cNvSpPr txBox="1"/>
          <p:nvPr/>
        </p:nvSpPr>
        <p:spPr>
          <a:xfrm>
            <a:off x="4867471" y="1857485"/>
            <a:ext cx="243126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b="1" baseline="-25000" dirty="0">
                <a:solidFill>
                  <a:srgbClr val="FFC000"/>
                </a:solidFill>
              </a:rPr>
              <a:t> </a:t>
            </a:r>
            <a:endParaRPr lang="en-GB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9F90C21-9E6F-4F67-B7AA-59CCEFA0BC8E}"/>
              </a:ext>
            </a:extLst>
          </p:cNvPr>
          <p:cNvSpPr txBox="1"/>
          <p:nvPr/>
        </p:nvSpPr>
        <p:spPr>
          <a:xfrm>
            <a:off x="5293361" y="173112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BA4E4AB-68A0-4DBA-B799-2FA1B4A0B309}"/>
              </a:ext>
            </a:extLst>
          </p:cNvPr>
          <p:cNvSpPr txBox="1"/>
          <p:nvPr/>
        </p:nvSpPr>
        <p:spPr>
          <a:xfrm>
            <a:off x="5293361" y="2051393"/>
            <a:ext cx="802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Feature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AF28931-B9C4-4A7B-8FC5-1F2AC72D361F}"/>
              </a:ext>
            </a:extLst>
          </p:cNvPr>
          <p:cNvCxnSpPr>
            <a:cxnSpLocks/>
          </p:cNvCxnSpPr>
          <p:nvPr/>
        </p:nvCxnSpPr>
        <p:spPr>
          <a:xfrm>
            <a:off x="5093388" y="2144338"/>
            <a:ext cx="215296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0FE541E-274E-4AF8-86B1-2D4182A5A58C}"/>
              </a:ext>
            </a:extLst>
          </p:cNvPr>
          <p:cNvCxnSpPr>
            <a:cxnSpLocks/>
          </p:cNvCxnSpPr>
          <p:nvPr/>
        </p:nvCxnSpPr>
        <p:spPr>
          <a:xfrm>
            <a:off x="5083402" y="183553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566C84C-41CF-467D-9253-4A1E0BE8FADF}"/>
              </a:ext>
            </a:extLst>
          </p:cNvPr>
          <p:cNvSpPr txBox="1"/>
          <p:nvPr/>
        </p:nvSpPr>
        <p:spPr>
          <a:xfrm>
            <a:off x="4692597" y="1236150"/>
            <a:ext cx="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ECFB0B-AAF3-4A71-93A4-D5ADEFEE6C5E}"/>
              </a:ext>
            </a:extLst>
          </p:cNvPr>
          <p:cNvSpPr txBox="1"/>
          <p:nvPr/>
        </p:nvSpPr>
        <p:spPr>
          <a:xfrm>
            <a:off x="4867471" y="1272705"/>
            <a:ext cx="37513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4A88AD-ADB1-45C0-A3BF-B947F7C1F9C7}"/>
              </a:ext>
            </a:extLst>
          </p:cNvPr>
          <p:cNvSpPr txBox="1"/>
          <p:nvPr/>
        </p:nvSpPr>
        <p:spPr>
          <a:xfrm>
            <a:off x="5293361" y="1261255"/>
            <a:ext cx="840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Times New Roman" panose="02020603050405020304" pitchFamily="18" charset="0"/>
              </a:rPr>
              <a:t>Sample 1</a:t>
            </a:r>
            <a:endParaRPr lang="en-GB" sz="1000" b="1" dirty="0">
              <a:cs typeface="Times New Roman" panose="02020603050405020304" pitchFamily="18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190101F-5A4E-45E1-B866-C415F0CD4052}"/>
              </a:ext>
            </a:extLst>
          </p:cNvPr>
          <p:cNvCxnSpPr>
            <a:cxnSpLocks/>
          </p:cNvCxnSpPr>
          <p:nvPr/>
        </p:nvCxnSpPr>
        <p:spPr>
          <a:xfrm>
            <a:off x="5083402" y="1365668"/>
            <a:ext cx="22528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D105B77-A2B0-4903-8D91-580FE48EB6FB}"/>
              </a:ext>
            </a:extLst>
          </p:cNvPr>
          <p:cNvSpPr txBox="1"/>
          <p:nvPr/>
        </p:nvSpPr>
        <p:spPr>
          <a:xfrm>
            <a:off x="6812930" y="408750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A8A721-F3D2-443B-ACD7-6E4E2888ADE6}"/>
              </a:ext>
            </a:extLst>
          </p:cNvPr>
          <p:cNvSpPr txBox="1"/>
          <p:nvPr/>
        </p:nvSpPr>
        <p:spPr>
          <a:xfrm>
            <a:off x="7205823" y="660819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samples, i.e. matrix of </a:t>
            </a:r>
            <a:r>
              <a:rPr lang="en-GB" sz="1200" b="1" dirty="0">
                <a:cs typeface="Times New Roman" panose="02020603050405020304" pitchFamily="18" charset="0"/>
              </a:rPr>
              <a:t>m x (n + 1)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3202E7-968B-4A90-9F0E-088B699C1F63}"/>
              </a:ext>
            </a:extLst>
          </p:cNvPr>
          <p:cNvSpPr txBox="1"/>
          <p:nvPr/>
        </p:nvSpPr>
        <p:spPr>
          <a:xfrm>
            <a:off x="6864881" y="1362234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20FA57-1977-475C-AC77-EEF5621A952C}"/>
              </a:ext>
            </a:extLst>
          </p:cNvPr>
          <p:cNvSpPr txBox="1"/>
          <p:nvPr/>
        </p:nvSpPr>
        <p:spPr>
          <a:xfrm>
            <a:off x="7257774" y="1614303"/>
            <a:ext cx="532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= all y values, i.e. vector of </a:t>
            </a:r>
            <a:r>
              <a:rPr lang="en-GB" sz="1200" b="1" dirty="0">
                <a:cs typeface="Times New Roman" panose="02020603050405020304" pitchFamily="18" charset="0"/>
              </a:rPr>
              <a:t>m x 1 </a:t>
            </a:r>
            <a:r>
              <a:rPr lang="en-GB" sz="1200" dirty="0">
                <a:cs typeface="Times New Roman" panose="02020603050405020304" pitchFamily="18" charset="0"/>
              </a:rPr>
              <a:t>dimensions (for the below example)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2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800/1*0OCjIDgudT-s3DjTj_XJNw.png">
            <a:extLst>
              <a:ext uri="{FF2B5EF4-FFF2-40B4-BE49-F238E27FC236}">
                <a16:creationId xmlns:a16="http://schemas.microsoft.com/office/drawing/2014/main" id="{06344699-4A97-41D9-B616-24296F82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83" y="3153000"/>
            <a:ext cx="3552701" cy="30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800/1*MpSCpC7wUU7RifTrmS259Q.png">
            <a:extLst>
              <a:ext uri="{FF2B5EF4-FFF2-40B4-BE49-F238E27FC236}">
                <a16:creationId xmlns:a16="http://schemas.microsoft.com/office/drawing/2014/main" id="{D8839007-96CC-4B5D-8967-0561E811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t="34663" r="13740" b="36102"/>
          <a:stretch/>
        </p:blipFill>
        <p:spPr bwMode="auto">
          <a:xfrm>
            <a:off x="3875999" y="6331280"/>
            <a:ext cx="2395441" cy="38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800/1*3c4ijK7WpfucQq1BB4DmKQ.png">
            <a:extLst>
              <a:ext uri="{FF2B5EF4-FFF2-40B4-BE49-F238E27FC236}">
                <a16:creationId xmlns:a16="http://schemas.microsoft.com/office/drawing/2014/main" id="{6CA8E3BB-0C5F-43E2-9946-320B5EE0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57" y="3153000"/>
            <a:ext cx="3389341" cy="283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-images-1.medium.com/max/800/1*I4RkXXJDx8-zhsRc1zANPw.png">
            <a:extLst>
              <a:ext uri="{FF2B5EF4-FFF2-40B4-BE49-F238E27FC236}">
                <a16:creationId xmlns:a16="http://schemas.microsoft.com/office/drawing/2014/main" id="{0086B74F-440F-48B3-B107-35BD76E8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95" y="4117315"/>
            <a:ext cx="449351" cy="174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87927-23D3-410A-84C2-D07BE70EAA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064" r="15569"/>
          <a:stretch/>
        </p:blipFill>
        <p:spPr>
          <a:xfrm>
            <a:off x="7389407" y="1024700"/>
            <a:ext cx="4229211" cy="15695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6A37BE-C078-4077-90AB-6D564171BA24}"/>
              </a:ext>
            </a:extLst>
          </p:cNvPr>
          <p:cNvSpPr txBox="1"/>
          <p:nvPr/>
        </p:nvSpPr>
        <p:spPr>
          <a:xfrm>
            <a:off x="799132" y="889154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6A659-2DE5-4A04-9E10-745DA09634A3}"/>
              </a:ext>
            </a:extLst>
          </p:cNvPr>
          <p:cNvSpPr txBox="1"/>
          <p:nvPr/>
        </p:nvSpPr>
        <p:spPr>
          <a:xfrm>
            <a:off x="1063202" y="944354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62EAD9-3E45-413A-99A2-D176870DF4C6}"/>
              </a:ext>
            </a:extLst>
          </p:cNvPr>
          <p:cNvSpPr txBox="1"/>
          <p:nvPr/>
        </p:nvSpPr>
        <p:spPr>
          <a:xfrm>
            <a:off x="1063202" y="1117876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E6FC9E-7305-414F-B1D8-86EDCC8DBDA3}"/>
              </a:ext>
            </a:extLst>
          </p:cNvPr>
          <p:cNvSpPr txBox="1"/>
          <p:nvPr/>
        </p:nvSpPr>
        <p:spPr>
          <a:xfrm>
            <a:off x="1636280" y="867031"/>
            <a:ext cx="126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Sample number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095EB-ABFC-40FC-848C-0D465118AF5F}"/>
              </a:ext>
            </a:extLst>
          </p:cNvPr>
          <p:cNvSpPr txBox="1"/>
          <p:nvPr/>
        </p:nvSpPr>
        <p:spPr>
          <a:xfrm>
            <a:off x="1636280" y="1350654"/>
            <a:ext cx="121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Feature number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F968B-EF81-478D-847B-50A0EE50D1B8}"/>
              </a:ext>
            </a:extLst>
          </p:cNvPr>
          <p:cNvCxnSpPr>
            <a:cxnSpLocks/>
          </p:cNvCxnSpPr>
          <p:nvPr/>
        </p:nvCxnSpPr>
        <p:spPr>
          <a:xfrm>
            <a:off x="1334310" y="1491007"/>
            <a:ext cx="325109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4D54FF-FB96-492E-BC27-F84EBF3F94AC}"/>
              </a:ext>
            </a:extLst>
          </p:cNvPr>
          <p:cNvCxnSpPr>
            <a:cxnSpLocks/>
          </p:cNvCxnSpPr>
          <p:nvPr/>
        </p:nvCxnSpPr>
        <p:spPr>
          <a:xfrm>
            <a:off x="1319231" y="1024700"/>
            <a:ext cx="3401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C11684-8CB0-40B4-92A3-42252BCEB3DB}"/>
              </a:ext>
            </a:extLst>
          </p:cNvPr>
          <p:cNvSpPr txBox="1"/>
          <p:nvPr/>
        </p:nvSpPr>
        <p:spPr>
          <a:xfrm>
            <a:off x="3990860" y="2602906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as Columns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A9B5D5-59D6-49C9-8FC3-6F21031C0AE4}"/>
              </a:ext>
            </a:extLst>
          </p:cNvPr>
          <p:cNvSpPr txBox="1"/>
          <p:nvPr/>
        </p:nvSpPr>
        <p:spPr>
          <a:xfrm>
            <a:off x="8465707" y="2609393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as Rows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5867D9-F2A6-4AEB-B26B-A9BB70FD9E2D}"/>
              </a:ext>
            </a:extLst>
          </p:cNvPr>
          <p:cNvSpPr txBox="1"/>
          <p:nvPr/>
        </p:nvSpPr>
        <p:spPr>
          <a:xfrm>
            <a:off x="857193" y="116699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Features Notation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7A77F3-D766-4FC3-9C0D-2AC193F06A16}"/>
              </a:ext>
            </a:extLst>
          </p:cNvPr>
          <p:cNvSpPr txBox="1"/>
          <p:nvPr/>
        </p:nvSpPr>
        <p:spPr>
          <a:xfrm>
            <a:off x="8413296" y="479133"/>
            <a:ext cx="243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Times New Roman" panose="02020603050405020304" pitchFamily="18" charset="0"/>
              </a:rPr>
              <a:t>Order of Operations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05F07-E684-439E-8A55-BFC0BBD8D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2965" y="5979859"/>
            <a:ext cx="3221511" cy="258516"/>
          </a:xfrm>
          <a:prstGeom prst="rect">
            <a:avLst/>
          </a:prstGeom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FDAE9F7C-9B82-409E-9F62-4D1C0FB833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087" y="5979859"/>
            <a:ext cx="3195777" cy="256624"/>
          </a:xfrm>
          <a:prstGeom prst="rect">
            <a:avLst/>
          </a:prstGeom>
        </p:spPr>
      </p:pic>
      <p:cxnSp>
        <p:nvCxnSpPr>
          <p:cNvPr id="2051" name="Connector: Curved 2050">
            <a:extLst>
              <a:ext uri="{FF2B5EF4-FFF2-40B4-BE49-F238E27FC236}">
                <a16:creationId xmlns:a16="http://schemas.microsoft.com/office/drawing/2014/main" id="{3B529131-3762-4CF0-BE77-7EE8E1ED0FEB}"/>
              </a:ext>
            </a:extLst>
          </p:cNvPr>
          <p:cNvCxnSpPr>
            <a:stCxn id="2048" idx="3"/>
            <a:endCxn id="2056" idx="2"/>
          </p:cNvCxnSpPr>
          <p:nvPr/>
        </p:nvCxnSpPr>
        <p:spPr>
          <a:xfrm flipV="1">
            <a:off x="10631864" y="5859863"/>
            <a:ext cx="493907" cy="248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675590-CDEF-45C1-9407-874342743899}"/>
              </a:ext>
            </a:extLst>
          </p:cNvPr>
          <p:cNvSpPr txBox="1"/>
          <p:nvPr/>
        </p:nvSpPr>
        <p:spPr>
          <a:xfrm>
            <a:off x="799132" y="1933619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7EA95F-9D6B-42DF-9A15-88D97B328FCB}"/>
              </a:ext>
            </a:extLst>
          </p:cNvPr>
          <p:cNvSpPr txBox="1"/>
          <p:nvPr/>
        </p:nvSpPr>
        <p:spPr>
          <a:xfrm>
            <a:off x="1063202" y="1988819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D2641D-AE98-4FF1-8949-F8D827B9C57A}"/>
              </a:ext>
            </a:extLst>
          </p:cNvPr>
          <p:cNvSpPr txBox="1"/>
          <p:nvPr/>
        </p:nvSpPr>
        <p:spPr>
          <a:xfrm>
            <a:off x="1063202" y="2162341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3EDCB7-5965-432F-BDFD-4F77736F4F0E}"/>
              </a:ext>
            </a:extLst>
          </p:cNvPr>
          <p:cNvSpPr txBox="1"/>
          <p:nvPr/>
        </p:nvSpPr>
        <p:spPr>
          <a:xfrm>
            <a:off x="1636280" y="1911496"/>
            <a:ext cx="126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Sample 1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DD70F4-DAC2-416B-8FD2-21C5E2453412}"/>
              </a:ext>
            </a:extLst>
          </p:cNvPr>
          <p:cNvSpPr txBox="1"/>
          <p:nvPr/>
        </p:nvSpPr>
        <p:spPr>
          <a:xfrm>
            <a:off x="1636280" y="2395119"/>
            <a:ext cx="121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Feature 1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A7682C-9A3D-453E-9936-B4859807A9E5}"/>
              </a:ext>
            </a:extLst>
          </p:cNvPr>
          <p:cNvCxnSpPr>
            <a:cxnSpLocks/>
          </p:cNvCxnSpPr>
          <p:nvPr/>
        </p:nvCxnSpPr>
        <p:spPr>
          <a:xfrm>
            <a:off x="1334310" y="2535472"/>
            <a:ext cx="325109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8858F9-27EC-4E1C-8E56-BE53A81F6939}"/>
              </a:ext>
            </a:extLst>
          </p:cNvPr>
          <p:cNvCxnSpPr>
            <a:cxnSpLocks/>
          </p:cNvCxnSpPr>
          <p:nvPr/>
        </p:nvCxnSpPr>
        <p:spPr>
          <a:xfrm>
            <a:off x="1319231" y="2069165"/>
            <a:ext cx="3401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788705A-4B3F-4090-894B-FC6B9959BFB4}"/>
              </a:ext>
            </a:extLst>
          </p:cNvPr>
          <p:cNvSpPr txBox="1"/>
          <p:nvPr/>
        </p:nvSpPr>
        <p:spPr>
          <a:xfrm>
            <a:off x="792530" y="2900865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C980DB-1814-4773-9B23-10349A0B9F87}"/>
              </a:ext>
            </a:extLst>
          </p:cNvPr>
          <p:cNvSpPr txBox="1"/>
          <p:nvPr/>
        </p:nvSpPr>
        <p:spPr>
          <a:xfrm>
            <a:off x="1056600" y="2956065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0D10FA-C159-4FE8-A16C-46D068B04167}"/>
              </a:ext>
            </a:extLst>
          </p:cNvPr>
          <p:cNvSpPr txBox="1"/>
          <p:nvPr/>
        </p:nvSpPr>
        <p:spPr>
          <a:xfrm>
            <a:off x="1629678" y="2878742"/>
            <a:ext cx="1268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Sample 1</a:t>
            </a:r>
            <a:endParaRPr lang="en-GB" sz="1200" b="1" dirty="0"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D8948D4-417D-4055-A2B7-01C5BEAB47C8}"/>
              </a:ext>
            </a:extLst>
          </p:cNvPr>
          <p:cNvCxnSpPr>
            <a:cxnSpLocks/>
          </p:cNvCxnSpPr>
          <p:nvPr/>
        </p:nvCxnSpPr>
        <p:spPr>
          <a:xfrm>
            <a:off x="1312629" y="3036411"/>
            <a:ext cx="34018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5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E183562F-3AF7-4CE9-B6FF-620E9985CA55}"/>
              </a:ext>
            </a:extLst>
          </p:cNvPr>
          <p:cNvSpPr txBox="1"/>
          <p:nvPr/>
        </p:nvSpPr>
        <p:spPr>
          <a:xfrm>
            <a:off x="6982177" y="2100596"/>
            <a:ext cx="5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Ɵ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CE1CF3E-5D5A-45C5-A5E1-57DFF443F13A}"/>
              </a:ext>
            </a:extLst>
          </p:cNvPr>
          <p:cNvSpPr/>
          <p:nvPr/>
        </p:nvSpPr>
        <p:spPr>
          <a:xfrm>
            <a:off x="5765724" y="1055554"/>
            <a:ext cx="1241415" cy="462693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B0D6B90-2D90-40E0-9BFA-33E87CB13681}"/>
              </a:ext>
            </a:extLst>
          </p:cNvPr>
          <p:cNvSpPr/>
          <p:nvPr/>
        </p:nvSpPr>
        <p:spPr>
          <a:xfrm>
            <a:off x="4066201" y="1055775"/>
            <a:ext cx="1646507" cy="462693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0FC091-1331-459A-B002-E1006CF15A9C}"/>
              </a:ext>
            </a:extLst>
          </p:cNvPr>
          <p:cNvSpPr/>
          <p:nvPr/>
        </p:nvSpPr>
        <p:spPr>
          <a:xfrm>
            <a:off x="7409474" y="2092690"/>
            <a:ext cx="158659" cy="27699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1B4610-F80C-4F22-A090-7446A530A84D}"/>
              </a:ext>
            </a:extLst>
          </p:cNvPr>
          <p:cNvSpPr/>
          <p:nvPr/>
        </p:nvSpPr>
        <p:spPr>
          <a:xfrm>
            <a:off x="4603729" y="2259774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0</a:t>
            </a:r>
            <a:endParaRPr lang="en-GB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AF874F-5DE8-474A-AC64-14D99929561E}"/>
              </a:ext>
            </a:extLst>
          </p:cNvPr>
          <p:cNvSpPr/>
          <p:nvPr/>
        </p:nvSpPr>
        <p:spPr>
          <a:xfrm>
            <a:off x="4603731" y="3429000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1</a:t>
            </a:r>
            <a:endParaRPr lang="en-GB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CD6D23-AD49-4F3A-822F-6E1FDF6F0BED}"/>
              </a:ext>
            </a:extLst>
          </p:cNvPr>
          <p:cNvSpPr/>
          <p:nvPr/>
        </p:nvSpPr>
        <p:spPr>
          <a:xfrm>
            <a:off x="4603729" y="4598226"/>
            <a:ext cx="542424" cy="542424"/>
          </a:xfrm>
          <a:prstGeom prst="ellipse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</a:t>
            </a:r>
            <a:r>
              <a:rPr lang="en-GB" sz="1400" baseline="-250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D2AB3E-8367-4BD7-B474-597E220C1A28}"/>
              </a:ext>
            </a:extLst>
          </p:cNvPr>
          <p:cNvSpPr/>
          <p:nvPr/>
        </p:nvSpPr>
        <p:spPr>
          <a:xfrm>
            <a:off x="6096000" y="3429000"/>
            <a:ext cx="542424" cy="54242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</a:t>
            </a:r>
            <a:r>
              <a:rPr lang="en-GB" sz="1400" baseline="-25000" dirty="0"/>
              <a:t>1</a:t>
            </a:r>
            <a:endParaRPr lang="en-GB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F9D540-C9A3-443A-AB5C-81C844FDBCF9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5066718" y="2722763"/>
            <a:ext cx="1029283" cy="97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C293BD-8018-4F8A-9429-01A01B78DAB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146155" y="3700212"/>
            <a:ext cx="949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16030-E85D-48DB-83D0-C69972CA1B1C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5066718" y="3700212"/>
            <a:ext cx="1029283" cy="97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9F00E3-0918-47B8-8159-D0BEB103AF9C}"/>
              </a:ext>
            </a:extLst>
          </p:cNvPr>
          <p:cNvSpPr txBox="1"/>
          <p:nvPr/>
        </p:nvSpPr>
        <p:spPr>
          <a:xfrm>
            <a:off x="5185593" y="2668350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10D77-6F49-4A8E-93A9-9EA467D19A8E}"/>
              </a:ext>
            </a:extLst>
          </p:cNvPr>
          <p:cNvSpPr txBox="1"/>
          <p:nvPr/>
        </p:nvSpPr>
        <p:spPr>
          <a:xfrm>
            <a:off x="5328187" y="2677433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FFA17-EE95-470E-9C8C-96B3B91AC18F}"/>
              </a:ext>
            </a:extLst>
          </p:cNvPr>
          <p:cNvSpPr txBox="1"/>
          <p:nvPr/>
        </p:nvSpPr>
        <p:spPr>
          <a:xfrm>
            <a:off x="5320027" y="2762466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5411C-E89C-48BF-987A-3307E8B394D5}"/>
              </a:ext>
            </a:extLst>
          </p:cNvPr>
          <p:cNvSpPr txBox="1"/>
          <p:nvPr/>
        </p:nvSpPr>
        <p:spPr>
          <a:xfrm>
            <a:off x="5178756" y="3372456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50972-3BEB-46BB-AC4F-54D73110DA2D}"/>
              </a:ext>
            </a:extLst>
          </p:cNvPr>
          <p:cNvSpPr txBox="1"/>
          <p:nvPr/>
        </p:nvSpPr>
        <p:spPr>
          <a:xfrm>
            <a:off x="5321350" y="3381539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7C429-BEA5-4BB9-ADC3-E9682A10A584}"/>
              </a:ext>
            </a:extLst>
          </p:cNvPr>
          <p:cNvSpPr txBox="1"/>
          <p:nvPr/>
        </p:nvSpPr>
        <p:spPr>
          <a:xfrm>
            <a:off x="5313189" y="3466572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814BC5-51B4-496B-B3FE-5E4F7DFE894E}"/>
              </a:ext>
            </a:extLst>
          </p:cNvPr>
          <p:cNvSpPr txBox="1"/>
          <p:nvPr/>
        </p:nvSpPr>
        <p:spPr>
          <a:xfrm>
            <a:off x="5174156" y="4445667"/>
            <a:ext cx="25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9B6CCA-6950-4DEC-A7A7-8D7D5F31FF28}"/>
              </a:ext>
            </a:extLst>
          </p:cNvPr>
          <p:cNvSpPr txBox="1"/>
          <p:nvPr/>
        </p:nvSpPr>
        <p:spPr>
          <a:xfrm>
            <a:off x="5316750" y="4454750"/>
            <a:ext cx="2591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300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42539B-7563-4267-AEDA-E208ABFE1A3D}"/>
              </a:ext>
            </a:extLst>
          </p:cNvPr>
          <p:cNvSpPr txBox="1"/>
          <p:nvPr/>
        </p:nvSpPr>
        <p:spPr>
          <a:xfrm>
            <a:off x="5308589" y="4539782"/>
            <a:ext cx="3169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baseline="-25000" dirty="0">
                <a:solidFill>
                  <a:srgbClr val="FFC000"/>
                </a:solidFill>
              </a:rPr>
              <a:t>1</a:t>
            </a:r>
            <a:r>
              <a:rPr lang="en-GB" sz="1400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970DB25-6A4F-4C5F-82F9-E954AA1E3611}"/>
              </a:ext>
            </a:extLst>
          </p:cNvPr>
          <p:cNvSpPr/>
          <p:nvPr/>
        </p:nvSpPr>
        <p:spPr>
          <a:xfrm>
            <a:off x="5599963" y="4366029"/>
            <a:ext cx="72457" cy="475324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4AE99-36C8-44FF-B518-B7A4C8CE83ED}"/>
              </a:ext>
            </a:extLst>
          </p:cNvPr>
          <p:cNvSpPr txBox="1"/>
          <p:nvPr/>
        </p:nvSpPr>
        <p:spPr>
          <a:xfrm>
            <a:off x="7245798" y="4134543"/>
            <a:ext cx="28208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GB" sz="1200" dirty="0"/>
              <a:t> = mapping </a:t>
            </a:r>
            <a:r>
              <a:rPr lang="en-GB" sz="1200" b="1" u="sng" dirty="0"/>
              <a:t>from</a:t>
            </a:r>
            <a:r>
              <a:rPr lang="en-GB" sz="1200" dirty="0"/>
              <a:t> layer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F0000"/>
                </a:solidFill>
              </a:rPr>
              <a:t>2</a:t>
            </a:r>
            <a:r>
              <a:rPr lang="en-GB" sz="1200" dirty="0"/>
              <a:t> = mapping </a:t>
            </a:r>
            <a:r>
              <a:rPr lang="en-GB" sz="1200" b="1" u="sng" dirty="0"/>
              <a:t>from</a:t>
            </a:r>
            <a:r>
              <a:rPr lang="en-GB" sz="1200" dirty="0"/>
              <a:t> node 2 in layer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FC000"/>
                </a:solidFill>
              </a:rPr>
              <a:t>1</a:t>
            </a:r>
            <a:r>
              <a:rPr lang="en-GB" sz="1200" dirty="0"/>
              <a:t> = mapping </a:t>
            </a:r>
            <a:r>
              <a:rPr lang="en-GB" sz="1200" b="1" u="sng" dirty="0"/>
              <a:t>to</a:t>
            </a:r>
            <a:r>
              <a:rPr lang="en-GB" sz="1200" dirty="0"/>
              <a:t> node 1 in layer 1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F1552-6F1E-4A46-B0FE-B6FB1A223478}"/>
              </a:ext>
            </a:extLst>
          </p:cNvPr>
          <p:cNvSpPr txBox="1"/>
          <p:nvPr/>
        </p:nvSpPr>
        <p:spPr>
          <a:xfrm>
            <a:off x="4270069" y="1213659"/>
            <a:ext cx="120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Layer 1</a:t>
            </a:r>
          </a:p>
          <a:p>
            <a:pPr algn="ctr"/>
            <a:r>
              <a:rPr lang="en-GB" sz="1400" dirty="0"/>
              <a:t>Input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39F29-BA86-4316-AC3C-5790D277802E}"/>
              </a:ext>
            </a:extLst>
          </p:cNvPr>
          <p:cNvSpPr txBox="1"/>
          <p:nvPr/>
        </p:nvSpPr>
        <p:spPr>
          <a:xfrm>
            <a:off x="5792036" y="1213659"/>
            <a:ext cx="1209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Layer 2</a:t>
            </a:r>
          </a:p>
          <a:p>
            <a:pPr algn="ctr"/>
            <a:r>
              <a:rPr lang="en-GB" sz="1400" dirty="0"/>
              <a:t>Hidden Layer</a:t>
            </a:r>
          </a:p>
          <a:p>
            <a:pPr algn="ctr"/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B41E99-85F0-415E-8F6F-EAF43501D1DE}"/>
              </a:ext>
            </a:extLst>
          </p:cNvPr>
          <p:cNvSpPr txBox="1"/>
          <p:nvPr/>
        </p:nvSpPr>
        <p:spPr>
          <a:xfrm>
            <a:off x="7342162" y="2125429"/>
            <a:ext cx="56647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FE880E-AD50-43A5-8D9C-BAEC01719CDA}"/>
              </a:ext>
            </a:extLst>
          </p:cNvPr>
          <p:cNvSpPr txBox="1"/>
          <p:nvPr/>
        </p:nvSpPr>
        <p:spPr>
          <a:xfrm>
            <a:off x="7342162" y="2322951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A203B46-BCD8-4691-B91A-7E9ED363C6BF}"/>
              </a:ext>
            </a:extLst>
          </p:cNvPr>
          <p:cNvSpPr/>
          <p:nvPr/>
        </p:nvSpPr>
        <p:spPr>
          <a:xfrm>
            <a:off x="7409474" y="2534939"/>
            <a:ext cx="158659" cy="37655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63E67D-91EC-450B-A6A1-D978C2CD6B04}"/>
              </a:ext>
            </a:extLst>
          </p:cNvPr>
          <p:cNvSpPr txBox="1"/>
          <p:nvPr/>
        </p:nvSpPr>
        <p:spPr>
          <a:xfrm>
            <a:off x="7589044" y="2312481"/>
            <a:ext cx="36713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4000" b="1" baseline="-25000" dirty="0">
                <a:solidFill>
                  <a:srgbClr val="FFC000"/>
                </a:solidFill>
              </a:rPr>
              <a:t> </a:t>
            </a:r>
            <a:endParaRPr lang="en-GB" sz="4000" b="1" baseline="-25000" dirty="0">
              <a:solidFill>
                <a:srgbClr val="FF000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8477971-F221-4049-85F1-C234C2775D01}"/>
              </a:ext>
            </a:extLst>
          </p:cNvPr>
          <p:cNvSpPr/>
          <p:nvPr/>
        </p:nvSpPr>
        <p:spPr>
          <a:xfrm>
            <a:off x="7604239" y="2534841"/>
            <a:ext cx="203306" cy="37854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0355C3-DE21-42A5-A20B-BC18616E7DA0}"/>
              </a:ext>
            </a:extLst>
          </p:cNvPr>
          <p:cNvSpPr txBox="1"/>
          <p:nvPr/>
        </p:nvSpPr>
        <p:spPr>
          <a:xfrm>
            <a:off x="7856252" y="2089938"/>
            <a:ext cx="3313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Departure </a:t>
            </a:r>
            <a:r>
              <a:rPr lang="en-GB" sz="1200" b="1" u="sng" dirty="0">
                <a:cs typeface="Times New Roman" panose="02020603050405020304" pitchFamily="18" charset="0"/>
              </a:rPr>
              <a:t>layer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from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42D6A-ACEB-48FD-9E22-C05C15F5E1EC}"/>
              </a:ext>
            </a:extLst>
          </p:cNvPr>
          <p:cNvSpPr txBox="1"/>
          <p:nvPr/>
        </p:nvSpPr>
        <p:spPr>
          <a:xfrm>
            <a:off x="7856252" y="2568797"/>
            <a:ext cx="389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Departure </a:t>
            </a:r>
            <a:r>
              <a:rPr lang="en-GB" sz="1200" b="1" u="sng" dirty="0">
                <a:cs typeface="Times New Roman" panose="02020603050405020304" pitchFamily="18" charset="0"/>
              </a:rPr>
              <a:t>node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from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541679-998A-40CC-AA3F-A160C1E8EC35}"/>
              </a:ext>
            </a:extLst>
          </p:cNvPr>
          <p:cNvSpPr txBox="1"/>
          <p:nvPr/>
        </p:nvSpPr>
        <p:spPr>
          <a:xfrm>
            <a:off x="7856252" y="2870292"/>
            <a:ext cx="33131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200" dirty="0">
                <a:cs typeface="Times New Roman" panose="02020603050405020304" pitchFamily="18" charset="0"/>
              </a:rPr>
              <a:t>Destination </a:t>
            </a:r>
            <a:r>
              <a:rPr lang="en-GB" sz="1200" b="1" u="sng" dirty="0">
                <a:cs typeface="Times New Roman" panose="02020603050405020304" pitchFamily="18" charset="0"/>
              </a:rPr>
              <a:t>node</a:t>
            </a:r>
            <a:r>
              <a:rPr lang="en-GB" sz="1200" dirty="0">
                <a:cs typeface="Times New Roman" panose="02020603050405020304" pitchFamily="18" charset="0"/>
              </a:rPr>
              <a:t> I am moving</a:t>
            </a:r>
            <a:r>
              <a:rPr lang="en-GB" sz="1200" b="1" dirty="0">
                <a:cs typeface="Times New Roman" panose="02020603050405020304" pitchFamily="18" charset="0"/>
              </a:rPr>
              <a:t> to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EC34BE-4C9D-48FD-AA47-237432C7E1E8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488804" y="2911491"/>
            <a:ext cx="0" cy="10830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70A984-8B82-42AE-B028-50C24054DC83}"/>
              </a:ext>
            </a:extLst>
          </p:cNvPr>
          <p:cNvCxnSpPr>
            <a:cxnSpLocks/>
          </p:cNvCxnSpPr>
          <p:nvPr/>
        </p:nvCxnSpPr>
        <p:spPr>
          <a:xfrm flipH="1" flipV="1">
            <a:off x="7478536" y="3016563"/>
            <a:ext cx="447494" cy="406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61E14-9EE2-4A21-89A1-B6EF9142EB2E}"/>
              </a:ext>
            </a:extLst>
          </p:cNvPr>
          <p:cNvCxnSpPr>
            <a:cxnSpLocks/>
          </p:cNvCxnSpPr>
          <p:nvPr/>
        </p:nvCxnSpPr>
        <p:spPr>
          <a:xfrm>
            <a:off x="7804169" y="2722763"/>
            <a:ext cx="122056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8D28F6B-AC6D-4195-A605-177F47A77DA5}"/>
              </a:ext>
            </a:extLst>
          </p:cNvPr>
          <p:cNvCxnSpPr>
            <a:cxnSpLocks/>
          </p:cNvCxnSpPr>
          <p:nvPr/>
        </p:nvCxnSpPr>
        <p:spPr>
          <a:xfrm>
            <a:off x="7568133" y="2228438"/>
            <a:ext cx="35321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7B831B-5C0D-415E-B417-926BBC7DE63A}"/>
              </a:ext>
            </a:extLst>
          </p:cNvPr>
          <p:cNvCxnSpPr>
            <a:cxnSpLocks/>
          </p:cNvCxnSpPr>
          <p:nvPr/>
        </p:nvCxnSpPr>
        <p:spPr>
          <a:xfrm flipH="1">
            <a:off x="5678561" y="4607609"/>
            <a:ext cx="149505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arrivals departures icon">
            <a:extLst>
              <a:ext uri="{FF2B5EF4-FFF2-40B4-BE49-F238E27FC236}">
                <a16:creationId xmlns:a16="http://schemas.microsoft.com/office/drawing/2014/main" id="{57589EC2-9C5C-4EC9-B396-7FFF143A3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3" t="22143" r="12344" b="53865"/>
          <a:stretch/>
        </p:blipFill>
        <p:spPr bwMode="auto">
          <a:xfrm>
            <a:off x="5765724" y="5840594"/>
            <a:ext cx="1241415" cy="3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rivals departures icon">
            <a:extLst>
              <a:ext uri="{FF2B5EF4-FFF2-40B4-BE49-F238E27FC236}">
                <a16:creationId xmlns:a16="http://schemas.microsoft.com/office/drawing/2014/main" id="{32C243DB-DC36-4147-9CFC-2DC11C8C9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51990" r="12500" b="24131"/>
          <a:stretch/>
        </p:blipFill>
        <p:spPr bwMode="auto">
          <a:xfrm>
            <a:off x="4257420" y="5834005"/>
            <a:ext cx="1241415" cy="3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15B5BC9-F333-419E-B1B0-C6647BAEA2B8}"/>
              </a:ext>
            </a:extLst>
          </p:cNvPr>
          <p:cNvSpPr txBox="1"/>
          <p:nvPr/>
        </p:nvSpPr>
        <p:spPr>
          <a:xfrm>
            <a:off x="10192065" y="2085174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Departure Airport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C48F64-C700-481E-A0A9-9ADFBB714376}"/>
              </a:ext>
            </a:extLst>
          </p:cNvPr>
          <p:cNvSpPr txBox="1"/>
          <p:nvPr/>
        </p:nvSpPr>
        <p:spPr>
          <a:xfrm>
            <a:off x="10192067" y="2544706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Departure Gate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94DAD0-C71A-4B32-AB3C-4F7A515FA26B}"/>
              </a:ext>
            </a:extLst>
          </p:cNvPr>
          <p:cNvSpPr txBox="1"/>
          <p:nvPr/>
        </p:nvSpPr>
        <p:spPr>
          <a:xfrm>
            <a:off x="10192066" y="2893968"/>
            <a:ext cx="1692174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CD70C"/>
                </a:solidFill>
              </a:rPr>
              <a:t>Arrival Gate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76B87860-0251-4102-8800-71EDB2F70101}"/>
              </a:ext>
            </a:extLst>
          </p:cNvPr>
          <p:cNvGrpSpPr/>
          <p:nvPr/>
        </p:nvGrpSpPr>
        <p:grpSpPr>
          <a:xfrm>
            <a:off x="309866" y="1784785"/>
            <a:ext cx="3764573" cy="2787946"/>
            <a:chOff x="328249" y="384903"/>
            <a:chExt cx="4980959" cy="370427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25E7584-5509-4F8E-9800-50183631461B}"/>
                </a:ext>
              </a:extLst>
            </p:cNvPr>
            <p:cNvSpPr/>
            <p:nvPr/>
          </p:nvSpPr>
          <p:spPr>
            <a:xfrm>
              <a:off x="728410" y="1064476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0</a:t>
              </a:r>
              <a:endParaRPr lang="en-GB" sz="9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DD4919-8B13-4160-9905-73B2BA069E19}"/>
                </a:ext>
              </a:extLst>
            </p:cNvPr>
            <p:cNvSpPr/>
            <p:nvPr/>
          </p:nvSpPr>
          <p:spPr>
            <a:xfrm>
              <a:off x="728411" y="2233701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1</a:t>
              </a:r>
              <a:endParaRPr lang="en-GB" sz="9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BF5B502-A9B5-41AF-A212-95D2352B3BF1}"/>
                </a:ext>
              </a:extLst>
            </p:cNvPr>
            <p:cNvSpPr/>
            <p:nvPr/>
          </p:nvSpPr>
          <p:spPr>
            <a:xfrm>
              <a:off x="728410" y="3402927"/>
              <a:ext cx="542424" cy="54242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X</a:t>
              </a:r>
              <a:r>
                <a:rPr lang="en-GB" sz="900" baseline="-25000" dirty="0"/>
                <a:t>2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19F592-E0EC-4AEC-87FB-895331FE6D58}"/>
                </a:ext>
              </a:extLst>
            </p:cNvPr>
            <p:cNvSpPr/>
            <p:nvPr/>
          </p:nvSpPr>
          <p:spPr>
            <a:xfrm>
              <a:off x="2195940" y="1064476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1</a:t>
              </a:r>
              <a:endParaRPr lang="en-GB" sz="900" dirty="0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FB22B94-69A0-463A-9BEF-77A345BC6574}"/>
                </a:ext>
              </a:extLst>
            </p:cNvPr>
            <p:cNvCxnSpPr>
              <a:cxnSpLocks/>
              <a:stCxn id="102" idx="6"/>
              <a:endCxn id="105" idx="2"/>
            </p:cNvCxnSpPr>
            <p:nvPr/>
          </p:nvCxnSpPr>
          <p:spPr>
            <a:xfrm>
              <a:off x="1270834" y="1335688"/>
              <a:ext cx="925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5B3C48B-E9ED-47ED-8EF2-24395E187A0C}"/>
                </a:ext>
              </a:extLst>
            </p:cNvPr>
            <p:cNvCxnSpPr>
              <a:cxnSpLocks/>
              <a:stCxn id="103" idx="6"/>
              <a:endCxn id="105" idx="2"/>
            </p:cNvCxnSpPr>
            <p:nvPr/>
          </p:nvCxnSpPr>
          <p:spPr>
            <a:xfrm flipV="1">
              <a:off x="1270836" y="1335688"/>
              <a:ext cx="925105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23127D-E743-430B-9A5B-A841E211757F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 flipV="1">
              <a:off x="1270834" y="1335688"/>
              <a:ext cx="925106" cy="2338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27BD504-28AC-4330-B33B-7187247C9204}"/>
                </a:ext>
              </a:extLst>
            </p:cNvPr>
            <p:cNvSpPr/>
            <p:nvPr/>
          </p:nvSpPr>
          <p:spPr>
            <a:xfrm>
              <a:off x="2200753" y="2233701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2</a:t>
              </a:r>
              <a:endParaRPr lang="en-GB" sz="900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C1A8CA-B9D7-4D5C-AD68-0F70AC683ACF}"/>
                </a:ext>
              </a:extLst>
            </p:cNvPr>
            <p:cNvSpPr/>
            <p:nvPr/>
          </p:nvSpPr>
          <p:spPr>
            <a:xfrm>
              <a:off x="2236714" y="3402926"/>
              <a:ext cx="542424" cy="54242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a</a:t>
              </a:r>
              <a:r>
                <a:rPr lang="en-GB" sz="900" baseline="-25000" dirty="0"/>
                <a:t>3</a:t>
              </a:r>
              <a:endParaRPr lang="en-GB" sz="900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0918295-FA5A-4358-8FF3-99776B942DD2}"/>
                </a:ext>
              </a:extLst>
            </p:cNvPr>
            <p:cNvCxnSpPr>
              <a:cxnSpLocks/>
              <a:stCxn id="102" idx="6"/>
              <a:endCxn id="116" idx="2"/>
            </p:cNvCxnSpPr>
            <p:nvPr/>
          </p:nvCxnSpPr>
          <p:spPr>
            <a:xfrm>
              <a:off x="1270834" y="1335688"/>
              <a:ext cx="929919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7EFC1A6-4922-406B-ABE3-29E9C448A6C2}"/>
                </a:ext>
              </a:extLst>
            </p:cNvPr>
            <p:cNvCxnSpPr>
              <a:cxnSpLocks/>
              <a:stCxn id="103" idx="6"/>
              <a:endCxn id="116" idx="2"/>
            </p:cNvCxnSpPr>
            <p:nvPr/>
          </p:nvCxnSpPr>
          <p:spPr>
            <a:xfrm>
              <a:off x="1270836" y="2504914"/>
              <a:ext cx="929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03F0D53-6256-4D51-B983-43A977ECF3B3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>
              <a:off x="1270834" y="2504913"/>
              <a:ext cx="965880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7C99D03-05D2-43EF-A4CE-7A7D1DBD46AA}"/>
                </a:ext>
              </a:extLst>
            </p:cNvPr>
            <p:cNvCxnSpPr>
              <a:cxnSpLocks/>
              <a:stCxn id="104" idx="6"/>
              <a:endCxn id="116" idx="2"/>
            </p:cNvCxnSpPr>
            <p:nvPr/>
          </p:nvCxnSpPr>
          <p:spPr>
            <a:xfrm flipV="1">
              <a:off x="1270834" y="2504914"/>
              <a:ext cx="929919" cy="116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3EFCDF2-B651-4A96-AC1F-403CC6B4746A}"/>
                </a:ext>
              </a:extLst>
            </p:cNvPr>
            <p:cNvCxnSpPr>
              <a:cxnSpLocks/>
              <a:stCxn id="102" idx="6"/>
              <a:endCxn id="117" idx="2"/>
            </p:cNvCxnSpPr>
            <p:nvPr/>
          </p:nvCxnSpPr>
          <p:spPr>
            <a:xfrm>
              <a:off x="1270834" y="1335688"/>
              <a:ext cx="965880" cy="233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091EF29-6110-412A-9649-9F3DF70A35CE}"/>
                </a:ext>
              </a:extLst>
            </p:cNvPr>
            <p:cNvCxnSpPr>
              <a:cxnSpLocks/>
              <a:stCxn id="104" idx="6"/>
              <a:endCxn id="117" idx="2"/>
            </p:cNvCxnSpPr>
            <p:nvPr/>
          </p:nvCxnSpPr>
          <p:spPr>
            <a:xfrm flipV="1">
              <a:off x="1270834" y="3674138"/>
              <a:ext cx="9658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4BCD94E-F16D-4EAB-A706-466B1450C150}"/>
                </a:ext>
              </a:extLst>
            </p:cNvPr>
            <p:cNvSpPr/>
            <p:nvPr/>
          </p:nvSpPr>
          <p:spPr>
            <a:xfrm>
              <a:off x="3472229" y="2232235"/>
              <a:ext cx="542424" cy="54242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3B659AE-1087-47E3-9D39-0784569A6A24}"/>
                </a:ext>
              </a:extLst>
            </p:cNvPr>
            <p:cNvCxnSpPr>
              <a:cxnSpLocks/>
              <a:stCxn id="105" idx="6"/>
              <a:endCxn id="137" idx="2"/>
            </p:cNvCxnSpPr>
            <p:nvPr/>
          </p:nvCxnSpPr>
          <p:spPr>
            <a:xfrm>
              <a:off x="2738364" y="1335688"/>
              <a:ext cx="733865" cy="1167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D2F03B7-8589-45C0-A83A-8768CC49D4F9}"/>
                </a:ext>
              </a:extLst>
            </p:cNvPr>
            <p:cNvCxnSpPr>
              <a:cxnSpLocks/>
              <a:stCxn id="116" idx="6"/>
              <a:endCxn id="137" idx="2"/>
            </p:cNvCxnSpPr>
            <p:nvPr/>
          </p:nvCxnSpPr>
          <p:spPr>
            <a:xfrm flipV="1">
              <a:off x="2743177" y="2503447"/>
              <a:ext cx="729052" cy="1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DDA13E9-1617-4BDD-AE0D-52FCBACEF0CD}"/>
                </a:ext>
              </a:extLst>
            </p:cNvPr>
            <p:cNvCxnSpPr>
              <a:cxnSpLocks/>
              <a:stCxn id="117" idx="6"/>
              <a:endCxn id="137" idx="2"/>
            </p:cNvCxnSpPr>
            <p:nvPr/>
          </p:nvCxnSpPr>
          <p:spPr>
            <a:xfrm flipV="1">
              <a:off x="2779138" y="2503447"/>
              <a:ext cx="693091" cy="1170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7780458-FF05-4A2C-94FA-3B13589FBC83}"/>
                </a:ext>
              </a:extLst>
            </p:cNvPr>
            <p:cNvCxnSpPr>
              <a:cxnSpLocks/>
              <a:stCxn id="137" idx="6"/>
            </p:cNvCxnSpPr>
            <p:nvPr/>
          </p:nvCxnSpPr>
          <p:spPr>
            <a:xfrm>
              <a:off x="4014653" y="2503447"/>
              <a:ext cx="4173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84F4172-1F35-4E98-B242-F3895893C964}"/>
                </a:ext>
              </a:extLst>
            </p:cNvPr>
            <p:cNvSpPr txBox="1"/>
            <p:nvPr/>
          </p:nvSpPr>
          <p:spPr>
            <a:xfrm>
              <a:off x="4514179" y="2289649"/>
              <a:ext cx="795029" cy="3900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dirty="0" err="1">
                  <a:cs typeface="Times New Roman" panose="02020603050405020304" pitchFamily="18" charset="0"/>
                </a:rPr>
                <a:t>h</a:t>
              </a:r>
              <a:r>
                <a:rPr lang="en-GB" sz="1200" baseline="-25000" dirty="0" err="1"/>
                <a:t>Ɵ</a:t>
              </a:r>
              <a:r>
                <a:rPr lang="en-GB" sz="1200" dirty="0"/>
                <a:t>(x)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0892BDC-2FC7-4A07-BDD6-DCBA6751BEA0}"/>
                </a:ext>
              </a:extLst>
            </p:cNvPr>
            <p:cNvSpPr txBox="1"/>
            <p:nvPr/>
          </p:nvSpPr>
          <p:spPr>
            <a:xfrm>
              <a:off x="2354749" y="1161522"/>
              <a:ext cx="407760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0C9AAE-73B0-4A74-8E17-9EAD2821EC98}"/>
                </a:ext>
              </a:extLst>
            </p:cNvPr>
            <p:cNvSpPr txBox="1"/>
            <p:nvPr/>
          </p:nvSpPr>
          <p:spPr>
            <a:xfrm>
              <a:off x="2349773" y="2329998"/>
              <a:ext cx="497778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9FF7A7A-8772-46C8-A000-C7D691EE73DE}"/>
                </a:ext>
              </a:extLst>
            </p:cNvPr>
            <p:cNvSpPr txBox="1"/>
            <p:nvPr/>
          </p:nvSpPr>
          <p:spPr>
            <a:xfrm>
              <a:off x="2384847" y="3496419"/>
              <a:ext cx="412278" cy="24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aseline="30000" dirty="0">
                  <a:solidFill>
                    <a:schemeClr val="bg1"/>
                  </a:solidFill>
                </a:rPr>
                <a:t>(2)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05C46D6-9D77-420F-A9AA-484DF90E463B}"/>
                </a:ext>
              </a:extLst>
            </p:cNvPr>
            <p:cNvSpPr/>
            <p:nvPr/>
          </p:nvSpPr>
          <p:spPr>
            <a:xfrm>
              <a:off x="328249" y="931891"/>
              <a:ext cx="1408939" cy="315728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217B220B-EA17-4B08-B34A-5269589E0B1A}"/>
                </a:ext>
              </a:extLst>
            </p:cNvPr>
            <p:cNvSpPr/>
            <p:nvPr/>
          </p:nvSpPr>
          <p:spPr>
            <a:xfrm>
              <a:off x="1841666" y="931893"/>
              <a:ext cx="1241415" cy="3157281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D6943B0-A627-4290-92CA-F437A0E000D4}"/>
                </a:ext>
              </a:extLst>
            </p:cNvPr>
            <p:cNvSpPr/>
            <p:nvPr/>
          </p:nvSpPr>
          <p:spPr>
            <a:xfrm>
              <a:off x="3185443" y="931891"/>
              <a:ext cx="1040203" cy="3157280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CA4340D-6468-4DFA-9FC4-16F6EA705202}"/>
                </a:ext>
              </a:extLst>
            </p:cNvPr>
            <p:cNvSpPr txBox="1"/>
            <p:nvPr/>
          </p:nvSpPr>
          <p:spPr>
            <a:xfrm>
              <a:off x="471268" y="384903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1</a:t>
              </a:r>
            </a:p>
            <a:p>
              <a:pPr algn="ctr"/>
              <a:r>
                <a:rPr lang="en-GB" sz="900" dirty="0"/>
                <a:t>Input Layer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0939834-A3F6-4D3D-A120-B8CE3AD65A01}"/>
                </a:ext>
              </a:extLst>
            </p:cNvPr>
            <p:cNvSpPr txBox="1"/>
            <p:nvPr/>
          </p:nvSpPr>
          <p:spPr>
            <a:xfrm>
              <a:off x="1873335" y="397432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2</a:t>
              </a:r>
            </a:p>
            <a:p>
              <a:pPr algn="ctr"/>
              <a:r>
                <a:rPr lang="en-GB" sz="900" dirty="0"/>
                <a:t>Hidden Layer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5003E48-1044-41F5-B8F5-A2E276CF598E}"/>
                </a:ext>
              </a:extLst>
            </p:cNvPr>
            <p:cNvSpPr txBox="1"/>
            <p:nvPr/>
          </p:nvSpPr>
          <p:spPr>
            <a:xfrm>
              <a:off x="3107702" y="384903"/>
              <a:ext cx="1209745" cy="520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dirty="0"/>
                <a:t>Layer 3</a:t>
              </a:r>
            </a:p>
            <a:p>
              <a:pPr algn="ctr"/>
              <a:r>
                <a:rPr lang="en-GB" sz="900" dirty="0"/>
                <a:t>Output Layer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4051F176-F650-4FC1-A757-528A019242D6}"/>
              </a:ext>
            </a:extLst>
          </p:cNvPr>
          <p:cNvSpPr txBox="1"/>
          <p:nvPr/>
        </p:nvSpPr>
        <p:spPr>
          <a:xfrm>
            <a:off x="6285197" y="3562252"/>
            <a:ext cx="481295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aseline="30000" dirty="0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4570CE5-3DC7-4612-B8E0-7E223880FD9D}"/>
              </a:ext>
            </a:extLst>
          </p:cNvPr>
          <p:cNvSpPr txBox="1"/>
          <p:nvPr/>
        </p:nvSpPr>
        <p:spPr>
          <a:xfrm>
            <a:off x="3681590" y="192553"/>
            <a:ext cx="548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Neural Network Mathematical Notation</a:t>
            </a:r>
          </a:p>
        </p:txBody>
      </p:sp>
      <p:cxnSp>
        <p:nvCxnSpPr>
          <p:cNvPr id="1047" name="Connector: Curved 1046">
            <a:extLst>
              <a:ext uri="{FF2B5EF4-FFF2-40B4-BE49-F238E27FC236}">
                <a16:creationId xmlns:a16="http://schemas.microsoft.com/office/drawing/2014/main" id="{DF051A9B-7890-49D5-9216-38CA18C444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4218" y="3806586"/>
            <a:ext cx="786566" cy="252871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Widescreen</PresentationFormat>
  <Paragraphs>279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Wye</dc:creator>
  <cp:lastModifiedBy>Alistair Wye</cp:lastModifiedBy>
  <cp:revision>28</cp:revision>
  <dcterms:created xsi:type="dcterms:W3CDTF">2018-11-20T17:40:44Z</dcterms:created>
  <dcterms:modified xsi:type="dcterms:W3CDTF">2018-11-30T16:14:03Z</dcterms:modified>
</cp:coreProperties>
</file>