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bcd9d9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bcd9d9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bcd9d90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bcd9d90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bcd9d90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bcd9d90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bcd9d90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bcd9d90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not showing our calculations on this slide. However, we can provide a document with the calculations.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bcd9d9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bcd9d9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b3eK-vePj3GXcBMbYVZZ4E_g0K7UqqzG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Theia/Blindsight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CARZ: Charlie Wong, Alec Yeasting, Riley Hunter, Zach Gherman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As-Is/To-be Scenario 1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Abe does not like the voice that typical computer speech applications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Abe wants to set a preferred contact for emergency situations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Abe does not like receiving too much information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be: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Abe has his friend change the settings on the type of voice for the application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Abe has his friend set a preferred contact for emergency situations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Abe has his friend set how much information to receive from the application during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Abe’s friend saves his settings to his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Accomplished: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None of this scenario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As-Is/To-be Scenario 2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Richard is on his way to a lecture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 the way Richard falls and breaks his leg, unable to get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Richard has no way of easily getting help because nobody is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be: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Richard’s fall and after short time not moving Blindsight asks Richard if he has fallen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application then asks Richard if he would like to call emergency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Richard gets EMS support for his broken leg so he can get the medical care he needs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Accomplished: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None of this scenario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As-Is/To-be Scenario 3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Stevie is trying to go to his next classroom.  He knows he needs to walk ahead a few steps, and then turn left around the corner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However, he is not sure when to turn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 took a guess, but turned too early, hit the wall and hurt his 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be: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Theia app asks Stevie to give his destination (location is also asked in permissions, but is implicit at the point of using the application to find the route).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app calculates the route from the current location to the destination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BlindSight tells Stevie to “walk ahead 10 steps, then turn left”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Accomplished: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of the to be scenario in prototype form (Uses feet instead of steps for greater consistency)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Creep Rate Revist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86825" y="1574600"/>
            <a:ext cx="83538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original maximum allowable creep rate was determined to be: </a:t>
            </a:r>
            <a:r>
              <a:rPr b="1" lang="en" u="sng"/>
              <a:t>32%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number of function points at the end of phase 1 was: </a:t>
            </a:r>
            <a:r>
              <a:rPr b="1" lang="en" u="sng"/>
              <a:t>73 function points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go over our maximum allowable creep rate for the one month since phase 1 we would have to be at: </a:t>
            </a:r>
            <a:r>
              <a:rPr b="1" lang="en" u="sng"/>
              <a:t>97 function points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current number of function points is: </a:t>
            </a:r>
            <a:r>
              <a:rPr b="1" lang="en" u="sng"/>
              <a:t>79 function points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means our creep rate for the last month was: </a:t>
            </a:r>
            <a:r>
              <a:rPr b="1" lang="en" u="sng"/>
              <a:t>8%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creep rate is within our predetermined acceptable creep rate. This creep rate has been manageable so far and because we are capable of a higher creep rate we have no reason to doubt our maximum creep rate estimate at the moment.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video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(if android screen mirroring is unreliable):</a:t>
            </a:r>
            <a:endParaRPr/>
          </a:p>
        </p:txBody>
      </p:sp>
      <p:pic>
        <p:nvPicPr>
          <p:cNvPr id="166" name="Google Shape;166;p18" title="Cpts484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775" y="0"/>
            <a:ext cx="23762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