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F8F3F-C5A1-A7E1-821F-E7828C6F1A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BF2531-0863-98EC-3E38-C35C079D04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9906DC-4F26-20F2-31A0-EBD2C05B4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A0F4C-345D-4BF6-9517-98BB3735E020}" type="datetimeFigureOut">
              <a:rPr lang="en-GB" smtClean="0"/>
              <a:t>20/02/2023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62A654-8B9A-0DE6-4DEF-ACD2EDEA0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1EA87-3186-19E6-DFB5-CAE3C54A8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56EE5-ABB3-418A-B601-E047CC6ABC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621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DED5D-686F-F7E4-4F99-1B6B378CF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CD98AB-FD18-BE25-6927-3744997AC5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0CBD33-93A5-2872-853B-D9E6BEDE2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A0F4C-345D-4BF6-9517-98BB3735E020}" type="datetimeFigureOut">
              <a:rPr lang="en-GB" smtClean="0"/>
              <a:t>20/02/2023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3F2509-E287-7FCD-19B4-CBC47C4F0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43A0CA-717D-104A-CE41-3E91C042C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56EE5-ABB3-418A-B601-E047CC6ABC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310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76777A-83C3-1418-A37C-74817D5A6F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EBA7BC-00A1-7C5E-0372-91E4522143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63750C-EDB1-C4E0-1152-781A873B8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A0F4C-345D-4BF6-9517-98BB3735E020}" type="datetimeFigureOut">
              <a:rPr lang="en-GB" smtClean="0"/>
              <a:t>20/02/2023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F083E2-083C-9911-1F3F-39B79170B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612D70-7ADF-6CF7-84E8-27428346B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56EE5-ABB3-418A-B601-E047CC6ABC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9187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74F66-4B1E-B9CA-956F-033C496A9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663483-0C73-6D30-0BDA-DD3CB50888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19B1EF-F3A3-0654-3554-98B353E1D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A0F4C-345D-4BF6-9517-98BB3735E020}" type="datetimeFigureOut">
              <a:rPr lang="en-GB" smtClean="0"/>
              <a:t>20/02/2023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604B7F-71BA-A227-9861-8372FA8B3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C0EFA3-37FF-AC89-8F7E-B3244E1C6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56EE5-ABB3-418A-B601-E047CC6ABC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6638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12FF4-A775-F5BF-7EDB-16C76A329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C712DB-12BD-45EA-CE21-0A15BEAEA1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ED6066-5371-202E-6991-6A6E3A3DC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A0F4C-345D-4BF6-9517-98BB3735E020}" type="datetimeFigureOut">
              <a:rPr lang="en-GB" smtClean="0"/>
              <a:t>20/02/2023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9E72B8-95F4-9DFD-2CB5-2D7EAFB2E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0E975-43B0-7E3A-0F89-56B5956B5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56EE5-ABB3-418A-B601-E047CC6ABC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2742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5EDDB-ED2F-37E7-A658-05BF7F97D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944B74-550B-C892-65C6-9FE8005B3C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81A41E-4156-00A1-FD2F-C84F3C4C0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DFCA8B-6D71-8F7D-8D92-A16AF498F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A0F4C-345D-4BF6-9517-98BB3735E020}" type="datetimeFigureOut">
              <a:rPr lang="en-GB" smtClean="0"/>
              <a:t>20/02/2023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569851-92CF-C4B8-FD3C-F48787C50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71A9A6-150C-0C95-7D64-7D5FB7629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56EE5-ABB3-418A-B601-E047CC6ABC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3800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030C2-CCDF-3EEF-56D9-8B147983D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56624B-6B24-C852-5F74-C6242F1C6A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7C23E4-363F-2221-45F1-014116F50C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42AD6D-96E5-99A0-36D4-E38743B432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B0328F-502E-5D84-92A6-655CA94409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C2C87D-888C-38F9-83E0-DDE41CCF7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A0F4C-345D-4BF6-9517-98BB3735E020}" type="datetimeFigureOut">
              <a:rPr lang="en-GB" smtClean="0"/>
              <a:t>20/02/2023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C7F2AA-0E3A-A3EE-E9B2-AD917D507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A37A4C-EBD1-F5FA-D823-0D0E81A7D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56EE5-ABB3-418A-B601-E047CC6ABC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4341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A00AE-40A3-567E-B1B3-3C583CEEB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676B29-50CC-64CE-207D-751CEFE4C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A0F4C-345D-4BF6-9517-98BB3735E020}" type="datetimeFigureOut">
              <a:rPr lang="en-GB" smtClean="0"/>
              <a:t>20/02/2023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94B836-D9C8-B95B-9D8A-699C82B74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AE57BB-3E69-AF00-CB6E-508EBEF3C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56EE5-ABB3-418A-B601-E047CC6ABC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9117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43DF30-EDA1-9190-5ADF-011630E53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A0F4C-345D-4BF6-9517-98BB3735E020}" type="datetimeFigureOut">
              <a:rPr lang="en-GB" smtClean="0"/>
              <a:t>20/02/2023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CA7F96-A3FA-CC6B-629E-11C237A15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E7E688-2156-32C1-F313-0D5B2B8CF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56EE5-ABB3-418A-B601-E047CC6ABC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0718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D4E04-0056-CF4B-9B09-013194719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BCB12-D849-2557-22A0-02F58EA2DC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F48092-0B96-7615-D611-43BA1D71C8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F1BFA6-23DA-9543-CE8C-A5F1C3227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A0F4C-345D-4BF6-9517-98BB3735E020}" type="datetimeFigureOut">
              <a:rPr lang="en-GB" smtClean="0"/>
              <a:t>20/02/2023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189B84-92D4-964E-2C9E-AEA44119B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74D915-C712-7812-90BA-D7EC969D4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56EE5-ABB3-418A-B601-E047CC6ABC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7533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D249E-5FD3-06B0-5225-1CD65812F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91ADB2-FC5A-4655-9F4E-36B9817E5F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6DD227-75FA-5C3A-389A-AC37124136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46588A-1EE6-45DD-2560-DDA9185B6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A0F4C-345D-4BF6-9517-98BB3735E020}" type="datetimeFigureOut">
              <a:rPr lang="en-GB" smtClean="0"/>
              <a:t>20/02/2023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6A3E9B-6E97-9BEC-75D8-ED028DDEB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D4EAC4-8EBC-E96D-FF4C-533D1C756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56EE5-ABB3-418A-B601-E047CC6ABC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1140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D4902F-6C80-1F21-5643-8B42EE62D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0B2C93-8C45-DBAB-4AE9-778EFD4C80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FDFCB4-8172-ED44-3077-A9AE07BB3F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AA0F4C-345D-4BF6-9517-98BB3735E020}" type="datetimeFigureOut">
              <a:rPr lang="en-GB" smtClean="0"/>
              <a:t>20/02/2023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4B749A-91BE-E403-F24D-1CCE4EB887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7FF274-2F8F-F7C2-64A0-434BB46A1F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256EE5-ABB3-418A-B601-E047CC6ABC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7344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B2121-BF1E-A83D-1FF5-44505BFBF3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Animals and Australia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A9DBF8-24F2-4FCE-5582-238A3FDA23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An Examination of RSPCA Australia Reporting</a:t>
            </a:r>
          </a:p>
          <a:p>
            <a:r>
              <a:rPr lang="en-GB" dirty="0"/>
              <a:t>&amp;</a:t>
            </a:r>
          </a:p>
          <a:p>
            <a:r>
              <a:rPr lang="en-GB" dirty="0"/>
              <a:t>Municipal Complaints in Queensland Cities</a:t>
            </a:r>
          </a:p>
        </p:txBody>
      </p:sp>
    </p:spTree>
    <p:extLst>
      <p:ext uri="{BB962C8B-B14F-4D97-AF65-F5344CB8AC3E}">
        <p14:creationId xmlns:p14="http://schemas.microsoft.com/office/powerpoint/2010/main" val="1134899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985A7-9F44-2056-363A-A3DEE59A4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RSPCA</a:t>
            </a:r>
          </a:p>
        </p:txBody>
      </p:sp>
    </p:spTree>
    <p:extLst>
      <p:ext uri="{BB962C8B-B14F-4D97-AF65-F5344CB8AC3E}">
        <p14:creationId xmlns:p14="http://schemas.microsoft.com/office/powerpoint/2010/main" val="1256090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0222C-2A6D-1ED1-408F-8375F3D16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Outcomes</a:t>
            </a:r>
          </a:p>
        </p:txBody>
      </p:sp>
      <p:sp>
        <p:nvSpPr>
          <p:cNvPr id="6" name="AutoShape 6">
            <a:extLst>
              <a:ext uri="{FF2B5EF4-FFF2-40B4-BE49-F238E27FC236}">
                <a16:creationId xmlns:a16="http://schemas.microsoft.com/office/drawing/2014/main" id="{F20266C9-C233-4DD9-2DFB-CC670EF733A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5999" y="895525"/>
            <a:ext cx="2838275" cy="283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B4CADEB-F83B-C0A6-32F3-4457EE7365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543" y="1690688"/>
            <a:ext cx="7645974" cy="4718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342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D846CBF9-BD2D-436C-2029-A8EF1A6BED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14" y="1982216"/>
            <a:ext cx="6024260" cy="371782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0C9AF69-A0F9-F23E-55F0-4AB636B14A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0545" y="1982215"/>
            <a:ext cx="6024260" cy="3717829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071B12CE-FC25-7DD5-946C-5E8C2F515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Outcomes – Cats &amp; Dogs</a:t>
            </a:r>
          </a:p>
        </p:txBody>
      </p:sp>
    </p:spTree>
    <p:extLst>
      <p:ext uri="{BB962C8B-B14F-4D97-AF65-F5344CB8AC3E}">
        <p14:creationId xmlns:p14="http://schemas.microsoft.com/office/powerpoint/2010/main" val="2344971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62BDF-4EFC-8F01-093E-6CBFD8683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Outcomes – Wildlife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BA017CA-D27E-AD6F-90EF-689E005FA2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1388" y="1690688"/>
            <a:ext cx="7646993" cy="4719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4328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54D38-F373-9811-3331-DB69CFFB3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Euthanisation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055411-3CD7-8B12-230C-0A29B2A1CE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8779" y="2008876"/>
            <a:ext cx="6668431" cy="4115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0485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D8D02-9F7B-C0E1-30A4-ECF9C1E9F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Euthanisation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3A700D-DFC8-EBB6-6E70-80730B530C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2687" y="2109545"/>
            <a:ext cx="6668431" cy="4115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3375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</Words>
  <Application>Microsoft Office PowerPoint</Application>
  <PresentationFormat>Widescreen</PresentationFormat>
  <Paragraphs>10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Animals and Australia</vt:lpstr>
      <vt:lpstr>RSPCA</vt:lpstr>
      <vt:lpstr>Outcomes</vt:lpstr>
      <vt:lpstr>Outcomes – Cats &amp; Dogs</vt:lpstr>
      <vt:lpstr>Outcomes – Wildlife</vt:lpstr>
      <vt:lpstr>Euthanisation</vt:lpstr>
      <vt:lpstr>Euthanisation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Animals and Australia</dc:title>
  <dc:creator>Andrew Wyllie</dc:creator>
  <cp:lastModifiedBy>Andrew Wyllie</cp:lastModifiedBy>
  <cp:revision>1</cp:revision>
  <dcterms:created xsi:type="dcterms:W3CDTF">2023-02-20T18:52:10Z</dcterms:created>
  <dcterms:modified xsi:type="dcterms:W3CDTF">2023-02-20T18:52:23Z</dcterms:modified>
</cp:coreProperties>
</file>