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6" r:id="rId4"/>
    <p:sldId id="262" r:id="rId5"/>
    <p:sldId id="263" r:id="rId6"/>
    <p:sldId id="257" r:id="rId7"/>
    <p:sldId id="264" r:id="rId8"/>
    <p:sldId id="265" r:id="rId9"/>
    <p:sldId id="268" r:id="rId10"/>
    <p:sldId id="269" r:id="rId11"/>
    <p:sldId id="270" r:id="rId12"/>
    <p:sldId id="272" r:id="rId13"/>
    <p:sldId id="273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4" autoAdjust="0"/>
    <p:restoredTop sz="86417" autoAdjust="0"/>
  </p:normalViewPr>
  <p:slideViewPr>
    <p:cSldViewPr snapToGrid="0">
      <p:cViewPr varScale="1">
        <p:scale>
          <a:sx n="77" d="100"/>
          <a:sy n="77" d="100"/>
        </p:scale>
        <p:origin x="27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3F8273-2764-0369-DF30-242218D7D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F5416E6-901C-B8F5-848C-248BD28342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959557-A8E1-513E-5DC4-2B9DB2760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54B9A-3301-4DDC-9134-78FE43C52E62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26A1BE-C791-EE28-7C83-20BA0F3B3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746EF2-8FE9-EEB5-EEC5-87D7F2D37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2E1E-53DA-4CA8-88BB-16487AE84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918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9B9D94-2CC9-A9E2-4A12-C43E434AF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CA847DE-3EC5-1594-0C5F-C96AE69D0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22CF20-5EA9-71B3-00E2-3B917447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54B9A-3301-4DDC-9134-78FE43C52E62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CAB283-9B7B-A9B3-236D-DD8903F00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71DD06-5D08-CB29-41CE-501B145AB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2E1E-53DA-4CA8-88BB-16487AE84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9333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6456181-1EDC-7070-D9C5-06EA4B0EE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689F026-0E1D-3693-4A18-F718A8A51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F1875E-7897-4C84-72FF-F5EB3808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54B9A-3301-4DDC-9134-78FE43C52E62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F9D74A-5629-82B2-E377-AA41A20CB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CC3E55-91A3-6E89-04B6-77577309E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2E1E-53DA-4CA8-88BB-16487AE84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189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B70D45-9E18-6A6E-14AE-7C8A829C3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AA95B9-36A5-91F4-8159-606F33640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CEE2D9-EB92-4A2A-B71E-8AA1D29C8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54B9A-3301-4DDC-9134-78FE43C52E62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87E129-E625-78AA-DFE4-07CFFD8A4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84FD8E-6CCA-71BA-76F1-6F6213399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2E1E-53DA-4CA8-88BB-16487AE84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9412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70FED5-2060-FD0F-5960-CE6D2208F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5ACF64-E39F-927E-7162-132950565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7121D9-864C-B080-CB86-19FB96897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54B9A-3301-4DDC-9134-78FE43C52E62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0062E0-B84D-7E42-413C-20778A5A1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BA3A0B-1BDF-6B4D-216D-9791C1D52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2E1E-53DA-4CA8-88BB-16487AE84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3110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02F959-1818-A6DA-1B60-1EE129509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2DD09C-3D1E-F36E-0CC4-DAD9F53567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C9E9144-FB48-F78D-7C29-226107F26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CCFC2DA-D375-960B-0678-4D0D21F0B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54B9A-3301-4DDC-9134-78FE43C52E62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E29CCC-4815-1A64-BB23-2B5BA74CF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1939E56-450D-C34C-53F1-2C45480F4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2E1E-53DA-4CA8-88BB-16487AE84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87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5064F-D921-1392-A58F-370C8D7D0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1FAFCEF-F81B-66D7-E122-C80F98006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51E7B1E-6896-0CE5-6FC6-F7154F596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96F68E7-5E03-EBA0-6F63-8EA30FC5D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D190074-2136-45DD-B68E-96AE894685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3D10B60-474B-67D5-8B52-1402FFA5C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54B9A-3301-4DDC-9134-78FE43C52E62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0991C3A-D103-9DE0-6E0D-F03FE2B59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690D857-E599-5A07-9FB2-6CD0C15B0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2E1E-53DA-4CA8-88BB-16487AE84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6762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FBE936-ABAB-DF3C-B9C2-C4C45DFB8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938B70C-7267-2CC0-2C9B-DF09F661C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54B9A-3301-4DDC-9134-78FE43C52E62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DFCF42A-1CDD-9BA9-5B57-471375876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32A2A49-9B22-BD7A-6C7F-E46A502CE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2E1E-53DA-4CA8-88BB-16487AE84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0286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B0A339E-D419-CF06-1140-26B860D94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54B9A-3301-4DDC-9134-78FE43C52E62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0F1E160-B64A-A35A-670C-2CE58ED7F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34A1546-4204-CB93-4472-376B16E29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2E1E-53DA-4CA8-88BB-16487AE84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55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7E5DE1-C6F3-40D1-25C7-01FAC6ED0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2440BD-B82F-B6F6-16B5-EE3D52902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3C2596D-7264-73FC-BE16-22CC83512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76E769F-F811-4B7F-1A61-E4194DE01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54B9A-3301-4DDC-9134-78FE43C52E62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82A1488-684A-C580-2C9C-7077386E9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F8C02BF-AD5C-9F06-1115-332DEB5D3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2E1E-53DA-4CA8-88BB-16487AE84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429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A947C4-68B7-FFC7-FA11-9772246D4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B431BCD-7CB4-EE1E-1C41-40432D5888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ABA53E-659C-085A-8A7E-9795EA468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D4A107F-EB68-40BC-518A-379B6448E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54B9A-3301-4DDC-9134-78FE43C52E62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E91E385-2F5E-CEF8-4580-1C940B3A5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CE6847C-3627-B5E2-FF9F-EB46C10EB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2E1E-53DA-4CA8-88BB-16487AE84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8189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085E844-352B-587F-2BA1-426BB5466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CB91379-9047-0C56-4025-3A9970FAA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07F87F-DB51-7065-423B-D18B7519A3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54B9A-3301-4DDC-9134-78FE43C52E62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C0350C-E4D6-79BB-D468-F709F49D7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99ACA7-CD85-D570-28D6-53ECD08D6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02E1E-53DA-4CA8-88BB-16487AE84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0111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E65888-362B-1FE0-17C8-615171C921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JTAG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E52184D-463D-E9ED-251E-BB0A40AF19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/>
              <a:t>Ian.Hsieh</a:t>
            </a:r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37762B9-F16D-AC04-9B9F-30B0CB8CEE7D}"/>
              </a:ext>
            </a:extLst>
          </p:cNvPr>
          <p:cNvSpPr txBox="1"/>
          <p:nvPr/>
        </p:nvSpPr>
        <p:spPr>
          <a:xfrm>
            <a:off x="11170024" y="5818094"/>
            <a:ext cx="376517" cy="41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871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0966E2-D53B-97F8-8F8B-2A432D8A1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Full Adder with JTAG</a:t>
            </a:r>
            <a:endParaRPr lang="zh-TW" altLang="en-US" dirty="0"/>
          </a:p>
        </p:txBody>
      </p:sp>
      <p:sp>
        <p:nvSpPr>
          <p:cNvPr id="6" name="梯形 5">
            <a:extLst>
              <a:ext uri="{FF2B5EF4-FFF2-40B4-BE49-F238E27FC236}">
                <a16:creationId xmlns:a16="http://schemas.microsoft.com/office/drawing/2014/main" id="{49599BB5-BFDC-9591-31A4-FDB1927BAE77}"/>
              </a:ext>
            </a:extLst>
          </p:cNvPr>
          <p:cNvSpPr/>
          <p:nvPr/>
        </p:nvSpPr>
        <p:spPr>
          <a:xfrm rot="5400000">
            <a:off x="4342589" y="3431431"/>
            <a:ext cx="1853119" cy="826851"/>
          </a:xfrm>
          <a:prstGeom prst="trapezoid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+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6DABB9C5-D6FF-E6A7-85E4-49A43F6D0B64}"/>
              </a:ext>
            </a:extLst>
          </p:cNvPr>
          <p:cNvCxnSpPr>
            <a:cxnSpLocks/>
          </p:cNvCxnSpPr>
          <p:nvPr/>
        </p:nvCxnSpPr>
        <p:spPr>
          <a:xfrm>
            <a:off x="4066162" y="3292813"/>
            <a:ext cx="7895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A8BEC5D5-1846-1E3D-733D-D2C372709595}"/>
              </a:ext>
            </a:extLst>
          </p:cNvPr>
          <p:cNvCxnSpPr>
            <a:cxnSpLocks/>
          </p:cNvCxnSpPr>
          <p:nvPr/>
        </p:nvCxnSpPr>
        <p:spPr>
          <a:xfrm>
            <a:off x="4066162" y="3844856"/>
            <a:ext cx="7895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7C6F29ED-E907-2C2C-0E9B-F5E4A26CEECA}"/>
              </a:ext>
            </a:extLst>
          </p:cNvPr>
          <p:cNvCxnSpPr>
            <a:cxnSpLocks/>
          </p:cNvCxnSpPr>
          <p:nvPr/>
        </p:nvCxnSpPr>
        <p:spPr>
          <a:xfrm>
            <a:off x="4066162" y="4379069"/>
            <a:ext cx="7895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951D1B69-F618-5898-BA2B-A0C1755430AB}"/>
              </a:ext>
            </a:extLst>
          </p:cNvPr>
          <p:cNvSpPr/>
          <p:nvPr/>
        </p:nvSpPr>
        <p:spPr>
          <a:xfrm>
            <a:off x="3142035" y="3073130"/>
            <a:ext cx="924128" cy="43936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BSC[8:5]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5801D09-0759-78F0-56A3-B705448F7B26}"/>
              </a:ext>
            </a:extLst>
          </p:cNvPr>
          <p:cNvSpPr/>
          <p:nvPr/>
        </p:nvSpPr>
        <p:spPr>
          <a:xfrm>
            <a:off x="3142034" y="3625173"/>
            <a:ext cx="924127" cy="43936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BSC[4:1]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0F7BD3A-0F47-5EDE-2605-A4CFBC612472}"/>
              </a:ext>
            </a:extLst>
          </p:cNvPr>
          <p:cNvSpPr/>
          <p:nvPr/>
        </p:nvSpPr>
        <p:spPr>
          <a:xfrm>
            <a:off x="3142035" y="4159386"/>
            <a:ext cx="924126" cy="43936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BSC[0]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06B8B13B-7EDC-0FCD-EC76-5F1003CBE205}"/>
              </a:ext>
            </a:extLst>
          </p:cNvPr>
          <p:cNvCxnSpPr>
            <a:cxnSpLocks/>
          </p:cNvCxnSpPr>
          <p:nvPr/>
        </p:nvCxnSpPr>
        <p:spPr>
          <a:xfrm>
            <a:off x="5682574" y="3459804"/>
            <a:ext cx="7895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742E15B7-9FAB-4AC8-CB33-B1389F6F1A14}"/>
              </a:ext>
            </a:extLst>
          </p:cNvPr>
          <p:cNvCxnSpPr>
            <a:cxnSpLocks/>
          </p:cNvCxnSpPr>
          <p:nvPr/>
        </p:nvCxnSpPr>
        <p:spPr>
          <a:xfrm>
            <a:off x="5701219" y="4161008"/>
            <a:ext cx="7895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6492C1A5-8F4D-6746-FC0A-D921E1A0E1E3}"/>
              </a:ext>
            </a:extLst>
          </p:cNvPr>
          <p:cNvSpPr/>
          <p:nvPr/>
        </p:nvSpPr>
        <p:spPr>
          <a:xfrm>
            <a:off x="6486726" y="3240121"/>
            <a:ext cx="1013300" cy="43936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BSC[12:9]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14534DB-3C4C-64E4-E8E1-DD2EF6E850E2}"/>
              </a:ext>
            </a:extLst>
          </p:cNvPr>
          <p:cNvSpPr/>
          <p:nvPr/>
        </p:nvSpPr>
        <p:spPr>
          <a:xfrm>
            <a:off x="6486726" y="3949026"/>
            <a:ext cx="1013300" cy="43936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BSC[13]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FC8EBECB-5AFE-CCDB-DDE0-7AD1551D7FA6}"/>
              </a:ext>
            </a:extLst>
          </p:cNvPr>
          <p:cNvCxnSpPr>
            <a:cxnSpLocks/>
          </p:cNvCxnSpPr>
          <p:nvPr/>
        </p:nvCxnSpPr>
        <p:spPr>
          <a:xfrm>
            <a:off x="2352473" y="3292813"/>
            <a:ext cx="7895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9A012FF9-D9FD-8AD6-0F44-E74FA349818B}"/>
              </a:ext>
            </a:extLst>
          </p:cNvPr>
          <p:cNvCxnSpPr>
            <a:cxnSpLocks/>
          </p:cNvCxnSpPr>
          <p:nvPr/>
        </p:nvCxnSpPr>
        <p:spPr>
          <a:xfrm>
            <a:off x="2352473" y="3856205"/>
            <a:ext cx="7895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04505CAF-75E4-99D3-593C-EA3FEEAC7DB0}"/>
              </a:ext>
            </a:extLst>
          </p:cNvPr>
          <p:cNvCxnSpPr>
            <a:cxnSpLocks/>
          </p:cNvCxnSpPr>
          <p:nvPr/>
        </p:nvCxnSpPr>
        <p:spPr>
          <a:xfrm>
            <a:off x="2352473" y="4379069"/>
            <a:ext cx="7895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D364048B-6244-B79E-6887-4B9D88347D27}"/>
              </a:ext>
            </a:extLst>
          </p:cNvPr>
          <p:cNvCxnSpPr>
            <a:cxnSpLocks/>
          </p:cNvCxnSpPr>
          <p:nvPr/>
        </p:nvCxnSpPr>
        <p:spPr>
          <a:xfrm>
            <a:off x="7500026" y="3459804"/>
            <a:ext cx="7895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DFE93227-9154-D17F-8732-7C59BC73A30C}"/>
              </a:ext>
            </a:extLst>
          </p:cNvPr>
          <p:cNvCxnSpPr>
            <a:cxnSpLocks/>
          </p:cNvCxnSpPr>
          <p:nvPr/>
        </p:nvCxnSpPr>
        <p:spPr>
          <a:xfrm>
            <a:off x="7500026" y="4166682"/>
            <a:ext cx="7895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6D380367-37C7-386A-CFD0-1F84B1283606}"/>
              </a:ext>
            </a:extLst>
          </p:cNvPr>
          <p:cNvSpPr txBox="1"/>
          <p:nvPr/>
        </p:nvSpPr>
        <p:spPr>
          <a:xfrm>
            <a:off x="1571017" y="3073130"/>
            <a:ext cx="69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A[3:0]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FD3DF95E-B2B2-D613-62F0-4BEB49F7012B}"/>
              </a:ext>
            </a:extLst>
          </p:cNvPr>
          <p:cNvSpPr txBox="1"/>
          <p:nvPr/>
        </p:nvSpPr>
        <p:spPr>
          <a:xfrm>
            <a:off x="1571017" y="3660190"/>
            <a:ext cx="69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B[3:0]</a:t>
            </a:r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00A5067B-29E3-AB33-2FFA-148F0AD73342}"/>
              </a:ext>
            </a:extLst>
          </p:cNvPr>
          <p:cNvSpPr txBox="1"/>
          <p:nvPr/>
        </p:nvSpPr>
        <p:spPr>
          <a:xfrm>
            <a:off x="1741251" y="4194403"/>
            <a:ext cx="52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cin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C455ECA3-8DD7-4E33-D606-E8CA4CD16558}"/>
              </a:ext>
            </a:extLst>
          </p:cNvPr>
          <p:cNvSpPr txBox="1"/>
          <p:nvPr/>
        </p:nvSpPr>
        <p:spPr>
          <a:xfrm>
            <a:off x="8391728" y="3257796"/>
            <a:ext cx="674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cout</a:t>
            </a:r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EDA2ED19-AEC9-E5E4-DD6C-C4F933121362}"/>
              </a:ext>
            </a:extLst>
          </p:cNvPr>
          <p:cNvSpPr txBox="1"/>
          <p:nvPr/>
        </p:nvSpPr>
        <p:spPr>
          <a:xfrm>
            <a:off x="8391727" y="3944494"/>
            <a:ext cx="1013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sum[3:0]</a:t>
            </a:r>
            <a:endParaRPr lang="zh-TW" altLang="en-US" dirty="0"/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692B3CF3-4383-8415-76F2-1011FB5FDF28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3604098" y="4598752"/>
            <a:ext cx="0" cy="5179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1113F65E-C058-B5BC-0C89-DAB2AB023626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3595992" y="4080755"/>
            <a:ext cx="8106" cy="786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7FE3D79-6BA6-C92C-7845-0F1D60DB9B09}"/>
              </a:ext>
            </a:extLst>
          </p:cNvPr>
          <p:cNvCxnSpPr>
            <a:cxnSpLocks/>
            <a:stCxn id="18" idx="0"/>
            <a:endCxn id="17" idx="2"/>
          </p:cNvCxnSpPr>
          <p:nvPr/>
        </p:nvCxnSpPr>
        <p:spPr>
          <a:xfrm flipV="1">
            <a:off x="3604098" y="3512496"/>
            <a:ext cx="1" cy="112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接點: 肘形 43">
            <a:extLst>
              <a:ext uri="{FF2B5EF4-FFF2-40B4-BE49-F238E27FC236}">
                <a16:creationId xmlns:a16="http://schemas.microsoft.com/office/drawing/2014/main" id="{6FFD6982-5CA5-85FB-62A4-4F08221B4FEA}"/>
              </a:ext>
            </a:extLst>
          </p:cNvPr>
          <p:cNvCxnSpPr>
            <a:cxnSpLocks/>
            <a:stCxn id="17" idx="0"/>
            <a:endCxn id="22" idx="0"/>
          </p:cNvCxnSpPr>
          <p:nvPr/>
        </p:nvCxnSpPr>
        <p:spPr>
          <a:xfrm rot="16200000" flipH="1">
            <a:off x="5215241" y="1461987"/>
            <a:ext cx="166991" cy="3389277"/>
          </a:xfrm>
          <a:prstGeom prst="bentConnector3">
            <a:avLst>
              <a:gd name="adj1" fmla="val -77791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E1594D26-E988-2CD5-5240-CFA8F24C3227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6993375" y="3678877"/>
            <a:ext cx="1" cy="2701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B843C580-97BE-513E-C10E-6DAA92CBA3A3}"/>
              </a:ext>
            </a:extLst>
          </p:cNvPr>
          <p:cNvCxnSpPr>
            <a:cxnSpLocks/>
          </p:cNvCxnSpPr>
          <p:nvPr/>
        </p:nvCxnSpPr>
        <p:spPr>
          <a:xfrm flipV="1">
            <a:off x="6993375" y="4387782"/>
            <a:ext cx="0" cy="7289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97B5AA2D-387E-02E0-C15D-9658D9325740}"/>
              </a:ext>
            </a:extLst>
          </p:cNvPr>
          <p:cNvSpPr txBox="1"/>
          <p:nvPr/>
        </p:nvSpPr>
        <p:spPr>
          <a:xfrm>
            <a:off x="3333345" y="5142014"/>
            <a:ext cx="52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TDI</a:t>
            </a:r>
            <a:endParaRPr lang="zh-TW" altLang="en-US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060127F7-1C32-71A6-2EBE-5ACEA82E6398}"/>
              </a:ext>
            </a:extLst>
          </p:cNvPr>
          <p:cNvSpPr txBox="1"/>
          <p:nvPr/>
        </p:nvSpPr>
        <p:spPr>
          <a:xfrm>
            <a:off x="6730728" y="5116749"/>
            <a:ext cx="62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TDO</a:t>
            </a:r>
            <a:endParaRPr lang="zh-TW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0D9F3458-65D5-44CA-0619-88429362D1B4}"/>
              </a:ext>
            </a:extLst>
          </p:cNvPr>
          <p:cNvSpPr/>
          <p:nvPr/>
        </p:nvSpPr>
        <p:spPr>
          <a:xfrm>
            <a:off x="4703325" y="4940033"/>
            <a:ext cx="924126" cy="43936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IR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6A049E9-786E-15FF-7867-295CD5E5698D}"/>
              </a:ext>
            </a:extLst>
          </p:cNvPr>
          <p:cNvSpPr/>
          <p:nvPr/>
        </p:nvSpPr>
        <p:spPr>
          <a:xfrm>
            <a:off x="4703325" y="5548016"/>
            <a:ext cx="924126" cy="43936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1BCD8C0-A6D0-27EE-9304-0DA61F6D9C8E}"/>
              </a:ext>
            </a:extLst>
          </p:cNvPr>
          <p:cNvSpPr/>
          <p:nvPr/>
        </p:nvSpPr>
        <p:spPr>
          <a:xfrm>
            <a:off x="4636650" y="2140073"/>
            <a:ext cx="1192650" cy="38101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TAP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C258B1B-8B96-03E8-9C3C-400A13689CBA}"/>
              </a:ext>
            </a:extLst>
          </p:cNvPr>
          <p:cNvSpPr/>
          <p:nvPr/>
        </p:nvSpPr>
        <p:spPr>
          <a:xfrm>
            <a:off x="2627344" y="6010374"/>
            <a:ext cx="1935804" cy="57827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TDI Generator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箭號: 向右 3">
            <a:extLst>
              <a:ext uri="{FF2B5EF4-FFF2-40B4-BE49-F238E27FC236}">
                <a16:creationId xmlns:a16="http://schemas.microsoft.com/office/drawing/2014/main" id="{5517D300-278A-89B6-C0AA-F4BCD7F34F1B}"/>
              </a:ext>
            </a:extLst>
          </p:cNvPr>
          <p:cNvSpPr/>
          <p:nvPr/>
        </p:nvSpPr>
        <p:spPr>
          <a:xfrm rot="16200000">
            <a:off x="3377995" y="5651034"/>
            <a:ext cx="434502" cy="17393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6140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B28F7A-D7F3-4740-73E7-B9A31F434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TESE CASE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0C775BD-ECC0-13B2-DDF3-337D2A5147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69592"/>
            <a:ext cx="10515600" cy="2863403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7EE854A-4E31-58A6-2211-EBD13E24A32A}"/>
              </a:ext>
            </a:extLst>
          </p:cNvPr>
          <p:cNvSpPr/>
          <p:nvPr/>
        </p:nvSpPr>
        <p:spPr>
          <a:xfrm>
            <a:off x="6527800" y="3810000"/>
            <a:ext cx="2946400" cy="3937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4D70802-CE54-1675-BC4A-69287953DB16}"/>
              </a:ext>
            </a:extLst>
          </p:cNvPr>
          <p:cNvSpPr txBox="1"/>
          <p:nvPr/>
        </p:nvSpPr>
        <p:spPr>
          <a:xfrm>
            <a:off x="990600" y="1816100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BYPASS &amp; Pause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6484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A901949D-BDE6-89FD-57E3-5961C755D9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595787"/>
            <a:ext cx="10515600" cy="811014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0B28F7A-D7F3-4740-73E7-B9A31F434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TESE CASE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7EE854A-4E31-58A6-2211-EBD13E24A32A}"/>
              </a:ext>
            </a:extLst>
          </p:cNvPr>
          <p:cNvSpPr/>
          <p:nvPr/>
        </p:nvSpPr>
        <p:spPr>
          <a:xfrm>
            <a:off x="10445750" y="4019550"/>
            <a:ext cx="908050" cy="2984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4D70802-CE54-1675-BC4A-69287953DB16}"/>
              </a:ext>
            </a:extLst>
          </p:cNvPr>
          <p:cNvSpPr txBox="1"/>
          <p:nvPr/>
        </p:nvSpPr>
        <p:spPr>
          <a:xfrm>
            <a:off x="990600" y="1816100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Load Instruction = 2, Pause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2461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32A1F2E4-B433-24F3-259C-A4071223ED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271664"/>
            <a:ext cx="10515600" cy="992246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0B28F7A-D7F3-4740-73E7-B9A31F434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TESE CASE</a:t>
            </a:r>
            <a:r>
              <a:rPr lang="zh-TW" altLang="en-US" dirty="0"/>
              <a:t> </a:t>
            </a:r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7EE854A-4E31-58A6-2211-EBD13E24A32A}"/>
              </a:ext>
            </a:extLst>
          </p:cNvPr>
          <p:cNvSpPr/>
          <p:nvPr/>
        </p:nvSpPr>
        <p:spPr>
          <a:xfrm>
            <a:off x="10603692" y="3250420"/>
            <a:ext cx="834621" cy="1785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4D70802-CE54-1675-BC4A-69287953DB16}"/>
              </a:ext>
            </a:extLst>
          </p:cNvPr>
          <p:cNvSpPr txBox="1"/>
          <p:nvPr/>
        </p:nvSpPr>
        <p:spPr>
          <a:xfrm>
            <a:off x="990600" y="1816100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Boundary Scan 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7606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D48CCA-8A20-C756-2C9A-83835A484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JTAG &amp; DUT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AF98875-4807-533C-1DA7-9178EBE8A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997" y="2018130"/>
            <a:ext cx="5856006" cy="4351338"/>
          </a:xfrm>
        </p:spPr>
      </p:pic>
    </p:spTree>
    <p:extLst>
      <p:ext uri="{BB962C8B-B14F-4D97-AF65-F5344CB8AC3E}">
        <p14:creationId xmlns:p14="http://schemas.microsoft.com/office/powerpoint/2010/main" val="3425949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76D28D-4433-891C-D835-745ECC34B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JTAG Overview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7551A2A-D98A-7AAC-E3E4-FCA64AA932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25086"/>
            <a:ext cx="4786004" cy="4351338"/>
          </a:xfr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908E9D6C-3ADB-96DC-2F48-49176C9949E7}"/>
              </a:ext>
            </a:extLst>
          </p:cNvPr>
          <p:cNvSpPr txBox="1"/>
          <p:nvPr/>
        </p:nvSpPr>
        <p:spPr>
          <a:xfrm>
            <a:off x="838200" y="1790299"/>
            <a:ext cx="41380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Input PIN</a:t>
            </a:r>
            <a:r>
              <a:rPr lang="en-US" altLang="zh-TW" dirty="0"/>
              <a:t>: TMS</a:t>
            </a:r>
            <a:r>
              <a:rPr lang="zh-TW" altLang="en-US" dirty="0"/>
              <a:t>、</a:t>
            </a:r>
            <a:r>
              <a:rPr lang="en-US" altLang="zh-TW" dirty="0"/>
              <a:t>TCK</a:t>
            </a:r>
            <a:r>
              <a:rPr lang="zh-TW" altLang="en-US" dirty="0"/>
              <a:t>、</a:t>
            </a:r>
            <a:r>
              <a:rPr lang="en-US" altLang="zh-TW" dirty="0"/>
              <a:t>TDI</a:t>
            </a:r>
          </a:p>
          <a:p>
            <a:r>
              <a:rPr lang="en-US" altLang="zh-TW" b="1" dirty="0"/>
              <a:t>Output PIN</a:t>
            </a:r>
            <a:r>
              <a:rPr lang="en-US" altLang="zh-TW" dirty="0"/>
              <a:t>: TDO</a:t>
            </a:r>
          </a:p>
          <a:p>
            <a:endParaRPr lang="en-US" altLang="zh-TW" dirty="0"/>
          </a:p>
          <a:p>
            <a:r>
              <a:rPr lang="en-US" altLang="zh-TW" b="1" dirty="0"/>
              <a:t>Block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Boundary Scan Register</a:t>
            </a:r>
          </a:p>
          <a:p>
            <a:r>
              <a:rPr lang="en-US" altLang="zh-TW" dirty="0"/>
              <a:t>TAP Controller</a:t>
            </a:r>
          </a:p>
          <a:p>
            <a:r>
              <a:rPr lang="en-US" altLang="zh-TW" dirty="0"/>
              <a:t>Instruction Register</a:t>
            </a:r>
          </a:p>
          <a:p>
            <a:r>
              <a:rPr lang="en-US" altLang="zh-TW" dirty="0"/>
              <a:t>Instruction Decoder</a:t>
            </a:r>
          </a:p>
          <a:p>
            <a:r>
              <a:rPr lang="en-US" altLang="zh-TW" dirty="0"/>
              <a:t>Bypass Register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0382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A363A6-082D-7777-C9A2-0D39FE0A7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Boundary Scan Cell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D0084B43-DFE6-6631-181A-444D782A84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243" y="1865006"/>
            <a:ext cx="6634757" cy="3127988"/>
          </a:xfr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01E9A8A-028F-1345-B7F6-8B857598C978}"/>
              </a:ext>
            </a:extLst>
          </p:cNvPr>
          <p:cNvSpPr txBox="1"/>
          <p:nvPr/>
        </p:nvSpPr>
        <p:spPr>
          <a:xfrm>
            <a:off x="838200" y="1790299"/>
            <a:ext cx="47190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Input PIN</a:t>
            </a:r>
            <a:r>
              <a:rPr lang="en-US" altLang="zh-TW" dirty="0"/>
              <a:t>: </a:t>
            </a:r>
          </a:p>
          <a:p>
            <a:r>
              <a:rPr lang="en-US" altLang="zh-TW" dirty="0" err="1"/>
              <a:t>scan_in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from TDI or last cell</a:t>
            </a:r>
          </a:p>
          <a:p>
            <a:r>
              <a:rPr lang="en-US" altLang="zh-TW" dirty="0" err="1"/>
              <a:t>data_in</a:t>
            </a:r>
            <a:r>
              <a:rPr lang="en-US" altLang="zh-TW" dirty="0"/>
              <a:t>: from last block in SoC or SoC input</a:t>
            </a:r>
          </a:p>
          <a:p>
            <a:r>
              <a:rPr lang="en-US" altLang="zh-TW" dirty="0"/>
              <a:t>mode: high when testing, EXTEST or INTEST</a:t>
            </a:r>
          </a:p>
          <a:p>
            <a:r>
              <a:rPr lang="en-US" altLang="zh-TW" dirty="0" err="1"/>
              <a:t>ShiftDR</a:t>
            </a:r>
            <a:r>
              <a:rPr lang="en-US" altLang="zh-TW" dirty="0"/>
              <a:t>, </a:t>
            </a:r>
            <a:r>
              <a:rPr lang="en-US" altLang="zh-TW" dirty="0" err="1"/>
              <a:t>ClockDR</a:t>
            </a:r>
            <a:r>
              <a:rPr lang="en-US" altLang="zh-TW" dirty="0"/>
              <a:t>, </a:t>
            </a:r>
            <a:r>
              <a:rPr lang="en-US" altLang="zh-TW" dirty="0" err="1"/>
              <a:t>UpdateDR</a:t>
            </a:r>
            <a:r>
              <a:rPr lang="en-US" altLang="zh-TW" dirty="0"/>
              <a:t>: </a:t>
            </a:r>
            <a:r>
              <a:rPr lang="en-US" altLang="zh-TW" dirty="0" err="1"/>
              <a:t>Controll</a:t>
            </a:r>
            <a:r>
              <a:rPr lang="en-US" altLang="zh-TW" dirty="0"/>
              <a:t> Signal generated by TAP Controller</a:t>
            </a:r>
          </a:p>
          <a:p>
            <a:endParaRPr lang="en-US" altLang="zh-TW" dirty="0"/>
          </a:p>
          <a:p>
            <a:r>
              <a:rPr lang="en-US" altLang="zh-TW" b="1" dirty="0"/>
              <a:t>Output PIN</a:t>
            </a:r>
            <a:r>
              <a:rPr lang="en-US" altLang="zh-TW" dirty="0"/>
              <a:t>: </a:t>
            </a:r>
          </a:p>
          <a:p>
            <a:r>
              <a:rPr lang="en-US" altLang="zh-TW" dirty="0" err="1"/>
              <a:t>Scan_out</a:t>
            </a:r>
            <a:r>
              <a:rPr lang="en-US" altLang="zh-TW" dirty="0"/>
              <a:t>: to next cell or TDO</a:t>
            </a:r>
          </a:p>
          <a:p>
            <a:r>
              <a:rPr lang="en-US" altLang="zh-TW" dirty="0" err="1"/>
              <a:t>Data_out</a:t>
            </a:r>
            <a:r>
              <a:rPr lang="en-US" altLang="zh-TW" dirty="0"/>
              <a:t>: to next block in SoC or SoC output</a:t>
            </a:r>
          </a:p>
        </p:txBody>
      </p:sp>
    </p:spTree>
    <p:extLst>
      <p:ext uri="{BB962C8B-B14F-4D97-AF65-F5344CB8AC3E}">
        <p14:creationId xmlns:p14="http://schemas.microsoft.com/office/powerpoint/2010/main" val="1027674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3B5BB5-FDED-2F50-7D95-68FCDD463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tb Boundary Scan Cell</a:t>
            </a:r>
            <a:endParaRPr lang="zh-TW" altLang="en-US" dirty="0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6D45DC99-5AC3-0CA6-17B8-461D33A120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94533"/>
            <a:ext cx="10515600" cy="1268934"/>
          </a:xfrm>
        </p:spPr>
      </p:pic>
    </p:spTree>
    <p:extLst>
      <p:ext uri="{BB962C8B-B14F-4D97-AF65-F5344CB8AC3E}">
        <p14:creationId xmlns:p14="http://schemas.microsoft.com/office/powerpoint/2010/main" val="509244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6491A3-4D4C-CFD7-5CBC-7F642484D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TAP Controller Finite-State Machine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6915AF4-5CB7-8AAB-E46D-685C4F59B0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829" y="1690688"/>
            <a:ext cx="5990971" cy="4666521"/>
          </a:xfr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CE4894CA-82C8-4C85-BF9F-79EB363C3738}"/>
              </a:ext>
            </a:extLst>
          </p:cNvPr>
          <p:cNvSpPr txBox="1"/>
          <p:nvPr/>
        </p:nvSpPr>
        <p:spPr>
          <a:xfrm>
            <a:off x="11170024" y="5818094"/>
            <a:ext cx="37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514519C-AFCA-7894-AA72-32FAA0A75F5B}"/>
              </a:ext>
            </a:extLst>
          </p:cNvPr>
          <p:cNvSpPr txBox="1"/>
          <p:nvPr/>
        </p:nvSpPr>
        <p:spPr>
          <a:xfrm>
            <a:off x="838200" y="1790299"/>
            <a:ext cx="4138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TAP Controller is controlled by TMS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2027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E10F0A-2DED-42A5-C8E6-AAAF41749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Instruction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163AE75-5367-C2B0-51CD-3F14276E5A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932422"/>
              </p:ext>
            </p:extLst>
          </p:nvPr>
        </p:nvGraphicFramePr>
        <p:xfrm>
          <a:off x="2590801" y="1945640"/>
          <a:ext cx="701039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412478682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135480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Code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Instruction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595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BYPASS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753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0001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SAMPLE_PRELOAD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73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0010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INTEST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003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0011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RUNBIST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804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IDCODE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070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653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EXTEST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956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861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0598A9-E786-84C8-4B4A-FA4F92F45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Instruction </a:t>
            </a:r>
            <a:r>
              <a:rPr lang="en-US" altLang="zh-TW" dirty="0"/>
              <a:t>Register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4C4FB57-EE9E-9103-4453-91DE8CF844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825" y="2341672"/>
            <a:ext cx="6442564" cy="2174656"/>
          </a:xfr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E1FE5EA3-83C0-1451-F938-3E0A14798914}"/>
              </a:ext>
            </a:extLst>
          </p:cNvPr>
          <p:cNvSpPr txBox="1"/>
          <p:nvPr/>
        </p:nvSpPr>
        <p:spPr>
          <a:xfrm>
            <a:off x="838200" y="1790299"/>
            <a:ext cx="47190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Input PIN</a:t>
            </a:r>
            <a:r>
              <a:rPr lang="en-US" altLang="zh-TW" dirty="0"/>
              <a:t>: </a:t>
            </a:r>
          </a:p>
          <a:p>
            <a:r>
              <a:rPr lang="en-US" altLang="zh-TW" dirty="0" err="1"/>
              <a:t>scan_in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from TDI or last cell</a:t>
            </a:r>
          </a:p>
          <a:p>
            <a:r>
              <a:rPr lang="en-US" altLang="zh-TW" dirty="0" err="1"/>
              <a:t>data_in</a:t>
            </a:r>
            <a:r>
              <a:rPr lang="en-US" altLang="zh-TW" dirty="0"/>
              <a:t>: from last block in SoC or SoC input</a:t>
            </a:r>
          </a:p>
          <a:p>
            <a:r>
              <a:rPr lang="en-US" altLang="zh-TW" dirty="0" err="1"/>
              <a:t>ShiftIR</a:t>
            </a:r>
            <a:r>
              <a:rPr lang="en-US" altLang="zh-TW" dirty="0"/>
              <a:t>, </a:t>
            </a:r>
            <a:r>
              <a:rPr lang="en-US" altLang="zh-TW" dirty="0" err="1"/>
              <a:t>ClockIR</a:t>
            </a:r>
            <a:r>
              <a:rPr lang="en-US" altLang="zh-TW" dirty="0"/>
              <a:t>, </a:t>
            </a:r>
            <a:r>
              <a:rPr lang="en-US" altLang="zh-TW" dirty="0" err="1"/>
              <a:t>UpdateIR</a:t>
            </a:r>
            <a:r>
              <a:rPr lang="en-US" altLang="zh-TW" dirty="0"/>
              <a:t>, Reset: </a:t>
            </a:r>
            <a:r>
              <a:rPr lang="en-US" altLang="zh-TW" dirty="0" err="1"/>
              <a:t>Controll</a:t>
            </a:r>
            <a:r>
              <a:rPr lang="en-US" altLang="zh-TW" dirty="0"/>
              <a:t> Signal generated by TAP Controller</a:t>
            </a:r>
          </a:p>
          <a:p>
            <a:endParaRPr lang="en-US" altLang="zh-TW" dirty="0"/>
          </a:p>
          <a:p>
            <a:r>
              <a:rPr lang="en-US" altLang="zh-TW" b="1" dirty="0"/>
              <a:t>Output PIN</a:t>
            </a:r>
            <a:r>
              <a:rPr lang="en-US" altLang="zh-TW" dirty="0"/>
              <a:t>: </a:t>
            </a:r>
          </a:p>
          <a:p>
            <a:r>
              <a:rPr lang="en-US" altLang="zh-TW" dirty="0" err="1"/>
              <a:t>Scan_out</a:t>
            </a:r>
            <a:r>
              <a:rPr lang="en-US" altLang="zh-TW" dirty="0"/>
              <a:t>: to next cell or TDO</a:t>
            </a:r>
          </a:p>
          <a:p>
            <a:r>
              <a:rPr lang="en-US" altLang="zh-TW" dirty="0" err="1"/>
              <a:t>Data_out</a:t>
            </a:r>
            <a:r>
              <a:rPr lang="en-US" altLang="zh-TW" dirty="0"/>
              <a:t>: to next block in SoC or SoC output</a:t>
            </a:r>
          </a:p>
        </p:txBody>
      </p:sp>
    </p:spTree>
    <p:extLst>
      <p:ext uri="{BB962C8B-B14F-4D97-AF65-F5344CB8AC3E}">
        <p14:creationId xmlns:p14="http://schemas.microsoft.com/office/powerpoint/2010/main" val="2015164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31AE93-2A94-25AA-CC25-257AD36A6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tb Instruction Register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E54179C-E07C-F6E5-D341-DC18C294EC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90765"/>
            <a:ext cx="10515600" cy="2076470"/>
          </a:xfrm>
        </p:spPr>
      </p:pic>
    </p:spTree>
    <p:extLst>
      <p:ext uri="{BB962C8B-B14F-4D97-AF65-F5344CB8AC3E}">
        <p14:creationId xmlns:p14="http://schemas.microsoft.com/office/powerpoint/2010/main" val="1362425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6068</TotalTime>
  <Words>276</Words>
  <Application>Microsoft Office PowerPoint</Application>
  <PresentationFormat>寬螢幕</PresentationFormat>
  <Paragraphs>79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佈景主題</vt:lpstr>
      <vt:lpstr>JTAG</vt:lpstr>
      <vt:lpstr>JTAG &amp; DUT</vt:lpstr>
      <vt:lpstr>JTAG Overview</vt:lpstr>
      <vt:lpstr>Boundary Scan Cell</vt:lpstr>
      <vt:lpstr>tb Boundary Scan Cell</vt:lpstr>
      <vt:lpstr>TAP Controller Finite-State Machine</vt:lpstr>
      <vt:lpstr>Instruction</vt:lpstr>
      <vt:lpstr>Instruction Register</vt:lpstr>
      <vt:lpstr>tb Instruction Register</vt:lpstr>
      <vt:lpstr>Full Adder with JTAG</vt:lpstr>
      <vt:lpstr>TESE CASE 1</vt:lpstr>
      <vt:lpstr>TESE CASE 2</vt:lpstr>
      <vt:lpstr>TESE CASE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JTAG</dc:title>
  <dc:creator>INSTALL TESDA</dc:creator>
  <cp:lastModifiedBy>INSTALL TESDA</cp:lastModifiedBy>
  <cp:revision>40</cp:revision>
  <dcterms:created xsi:type="dcterms:W3CDTF">2023-08-02T05:56:27Z</dcterms:created>
  <dcterms:modified xsi:type="dcterms:W3CDTF">2023-09-19T01:30:11Z</dcterms:modified>
</cp:coreProperties>
</file>