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5" r:id="rId3"/>
    <p:sldId id="310" r:id="rId4"/>
    <p:sldId id="296" r:id="rId5"/>
    <p:sldId id="304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1:14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06E3E-BA6B-22B8-977E-750957AA8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FEFFF0-1C76-4D51-442E-C0CAF56A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66DE6-A8B3-5F5B-B46E-DC35FA04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E230D-B54C-CA27-93DC-A8A08EB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CAFD1-6396-00AC-0489-79729E83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4B580-4700-2299-27EB-8C64210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BFB88D-C8A5-FE2E-E57A-C0CB699FE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10F94-2F2D-7BA2-541E-FBBB1807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B3A6-F069-60CF-CE83-BC586037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B898-A439-254C-45FE-EDB698E1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9FAC19-504A-3EA5-DE2F-6FFD18911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0E08F-98D7-3956-F8A2-60BE7C4A3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FF65A-B43E-BD9F-EC49-4822F555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893A1-18C2-12C2-EC32-7FE4CA8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D571A-2FEC-1978-2E11-4EDE3773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1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F343E-F4EC-AD56-91F8-CC48E155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A45FE-7B65-8F3F-3A81-4D07B194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ADB7E-0C17-C94F-3255-56204B83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F227D-7381-5A08-48E4-91BF442B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7B321-ECF6-07BD-4F47-F214A6D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DA17-D2DF-1232-5BB4-A0B8E0BB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7EE5F-3091-59ED-AA5C-BC0DDF4F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8D085-A23D-97A6-F78F-77BD55A3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91095-AFD3-DFA2-6A73-384B78ED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43246-B19F-1BA3-CF02-D240003F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3A614-2FD6-D555-6ADD-7776D4B7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ACC0A-DE3D-4A13-809F-1A10AE89D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4D65E-C4CE-AC23-ACBA-B89350F5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52F1E-865D-8D96-C6EB-5C32F853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C3464-7CBB-F77D-C09F-4C5E74E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E2EB6-1851-EFCB-2008-6CB5A57B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8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6B572-8173-6B20-3334-1AB21851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A9620-6E89-DC57-C948-4F14A971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C9084-169F-EC29-5DB6-D617C115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45693F-A9A0-7D42-C4C5-46B4EBDD5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150974-7025-BB96-2E80-9D85EE1C2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BCBFE2-B128-FD5C-C6C7-2BBA089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0CDCE-DEB8-3A5E-D1B3-507BF524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6B1FBC-1BFA-7D2B-7B3B-C8A45D19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8D35-2800-3D20-8A1F-34F04038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A2B90-73F5-EE50-DE7B-B697CEC1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45FF0-80EA-AA75-32AF-4A8D3EA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53AB1-87BA-019A-0F85-6178D9F7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B670CA-969D-CC02-FF02-1FA75EA8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4B1B5-40CD-D9BA-DAFB-F1C9C29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85E3F-72AF-15D6-DFB8-53E0EFA9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5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7B81-BA9F-03C7-3DDA-912F7B67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85A5D-9C4F-EFB9-72DE-D7C6418B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5B267-B00E-1531-2D6A-EA80373F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47D6D6-467F-3775-C321-A787A666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F0945-684C-D838-295F-BF97ACA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7C40D-20D8-FBE5-9C40-B1D62259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3DB4-B513-BDB4-F822-8E3BE4CD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0B56D0-CF8F-0F69-340B-2E4B9EF20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A8BA35-82E8-973D-536C-FD9CE4FF4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785A6-A4D5-2296-D83E-3FC28DE3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15D07-B57E-B471-E442-41D22C32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BDD2F-FE04-DFE1-BB90-6119E7EB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6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DE402F-23BB-08E9-ADBF-713A050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D8A78-4A97-414C-0D04-A863C5BF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23557-1269-3499-5D2C-0E8F97A21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144F-53C0-42E7-AA27-23B27B40A60F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0E1BE-6580-A1C6-8054-5CDB6CA01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83576-2A2A-CBA0-4C31-ED213928A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6F9A-2759-493B-A874-AC6C7CEF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/dashboard/1-project-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ntv.co.kr/news/articleView.html?idxno=9706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3242038"/>
            <a:ext cx="1219200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기온 및 강수량에 따른 일 방문객 혼잡도 예측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77639" y="5414427"/>
            <a:ext cx="121920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이새벽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-1" y="1431666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14:cNvPr>
              <p14:cNvContentPartPr/>
              <p14:nvPr/>
            </p14:nvContentPartPr>
            <p14:xfrm>
              <a:off x="-552335" y="2924178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6335" y="281617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5CF6CC7-FBA0-B6F5-13E8-C083BEADC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224E4-F7DC-9BCB-62E9-6901E27EA9BA}"/>
              </a:ext>
            </a:extLst>
          </p:cNvPr>
          <p:cNvSpPr txBox="1"/>
          <p:nvPr/>
        </p:nvSpPr>
        <p:spPr>
          <a:xfrm>
            <a:off x="-1" y="2219823"/>
            <a:ext cx="12192000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서울대공원 눈치 싸움에서 이겨보자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130C22-72DA-52D5-5FAA-71A740916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8269">
            <a:off x="8691949" y="2078510"/>
            <a:ext cx="748678" cy="7486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3D6074-E6D3-1714-58D0-8024B470E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37" y="2926419"/>
            <a:ext cx="941744" cy="9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 시 보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드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5</a:t>
            </a:r>
          </a:p>
        </p:txBody>
      </p:sp>
    </p:spTree>
    <p:extLst>
      <p:ext uri="{BB962C8B-B14F-4D97-AF65-F5344CB8AC3E}">
        <p14:creationId xmlns:p14="http://schemas.microsoft.com/office/powerpoint/2010/main" val="34674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시 보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" name="그림 9">
            <a:hlinkClick r:id="rId3"/>
            <a:extLst>
              <a:ext uri="{FF2B5EF4-FFF2-40B4-BE49-F238E27FC236}">
                <a16:creationId xmlns:a16="http://schemas.microsoft.com/office/drawing/2014/main" id="{8FE03BBA-D069-2780-2652-8294A19944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" r="-1"/>
          <a:stretch/>
        </p:blipFill>
        <p:spPr>
          <a:xfrm>
            <a:off x="1785668" y="1194037"/>
            <a:ext cx="8650855" cy="47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 델 링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132646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 델 링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ED5976-8079-DC7C-6663-D3CCE64B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20" y="2227036"/>
            <a:ext cx="10054760" cy="24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2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느낀 점 및 한계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7</a:t>
            </a:r>
          </a:p>
        </p:txBody>
      </p:sp>
    </p:spTree>
    <p:extLst>
      <p:ext uri="{BB962C8B-B14F-4D97-AF65-F5344CB8AC3E}">
        <p14:creationId xmlns:p14="http://schemas.microsoft.com/office/powerpoint/2010/main" val="120261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느낀 점 및 한계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2997125"/>
            <a:ext cx="12275389" cy="270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시간의 한계로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개발 못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2018~2022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모든 월 별로 제작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년도의 월 별로 제작하면 더 보기 편할 것 같음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(e.g. 2022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01~06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월 강수량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 할 때 요일을 구분하여 제작하지 못 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평일과 주말을 구분하여 제작한다면 더 정확한 결과를 얻을 수 있을 것 같음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파이프라인을 구축하여 선정한 주제에 맞는 데이터를 찾고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모델을 만들고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대시보드까지 제작하는 등 여러 시도에 대한 성취감</a:t>
            </a:r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7D9125-4AAF-FF4F-E35F-82575270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02" y="1285790"/>
            <a:ext cx="1827184" cy="18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 사 합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니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1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 적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4883929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눈치 싸움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서로 간에 눈치를 보아 가며 벌이는 다툼 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국어사전</a:t>
            </a:r>
            <a:r>
              <a:rPr lang="en-US" altLang="ko-KR" sz="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날씨를 이용하여 사람이 한꺼번에 많이 몰리는 날을 예측해보자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4" name="그림 13">
            <a:hlinkClick r:id="rId3"/>
            <a:extLst>
              <a:ext uri="{FF2B5EF4-FFF2-40B4-BE49-F238E27FC236}">
                <a16:creationId xmlns:a16="http://schemas.microsoft.com/office/drawing/2014/main" id="{FA8FC769-0B6A-AB27-D508-D5DC5F9963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4" b="35221"/>
          <a:stretch/>
        </p:blipFill>
        <p:spPr>
          <a:xfrm>
            <a:off x="794389" y="1237707"/>
            <a:ext cx="5195455" cy="30603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6E2F16-F8F3-DCFE-8B97-3066AA3A3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93" y="1161248"/>
            <a:ext cx="4016580" cy="32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 이 터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12328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 이 터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41696" y="4826374"/>
            <a:ext cx="12275389" cy="135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요일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고객 방문 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기온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최저 기온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최고 기온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강수량 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서울대공원 입장객 정도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.csv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서울열린데이터광장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 일별 강수량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.csv,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 일별 기온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.csv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기상자료개방포털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2018.01 ~ 2022.06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까지의 데이터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고객 방문 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(‘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daily_total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혼잡도를 파악하기 위해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(7,000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미만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0,   7,000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 이상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1)</a:t>
            </a:r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13B22F-CD26-E3B1-3371-44F67D27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26" y="1241324"/>
            <a:ext cx="5842672" cy="3237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FEE590-12E1-E006-1EA7-694046DC9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364" y="1027452"/>
            <a:ext cx="2744492" cy="36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 비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소 개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68372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 비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소 개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41696" y="4826374"/>
            <a:ext cx="12275389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및 강수량에 따른 일 방문객 혼잡도 예측 서비스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예상 기온과 강수량을 입력하면 서울대공원이 혼잡 예정인지 아닌지를 알려주는 서비스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2F8A7C-8FF8-003E-4A13-AE4FE978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92" y="1780327"/>
            <a:ext cx="2337588" cy="23375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59D2C1-49B0-0F5A-673B-204D1154A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50" y="1991021"/>
            <a:ext cx="2155083" cy="2155083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ABE04970-0E95-6521-0812-5E3D4FAD3DF3}"/>
              </a:ext>
            </a:extLst>
          </p:cNvPr>
          <p:cNvSpPr/>
          <p:nvPr/>
        </p:nvSpPr>
        <p:spPr>
          <a:xfrm rot="470785">
            <a:off x="2800924" y="1473015"/>
            <a:ext cx="1985144" cy="1085848"/>
          </a:xfrm>
          <a:prstGeom prst="wedgeEllipseCallout">
            <a:avLst>
              <a:gd name="adj1" fmla="val -26152"/>
              <a:gd name="adj2" fmla="val 67459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58F17-5CCB-B279-C92F-329B430E8B04}"/>
              </a:ext>
            </a:extLst>
          </p:cNvPr>
          <p:cNvSpPr txBox="1"/>
          <p:nvPr/>
        </p:nvSpPr>
        <p:spPr>
          <a:xfrm>
            <a:off x="2915625" y="1833288"/>
            <a:ext cx="23375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미래 기온</a:t>
            </a:r>
            <a:r>
              <a:rPr lang="en-US" altLang="ko-KR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강수량</a:t>
            </a: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E0D5C6C5-5DB3-B07D-D791-F15397FC148E}"/>
              </a:ext>
            </a:extLst>
          </p:cNvPr>
          <p:cNvSpPr/>
          <p:nvPr/>
        </p:nvSpPr>
        <p:spPr>
          <a:xfrm rot="470785">
            <a:off x="9456365" y="1472016"/>
            <a:ext cx="1967623" cy="1043796"/>
          </a:xfrm>
          <a:prstGeom prst="wedgeEllipseCallout">
            <a:avLst>
              <a:gd name="adj1" fmla="val -26152"/>
              <a:gd name="adj2" fmla="val 67459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8C8AD-A60C-4674-94E5-33962F04DF00}"/>
              </a:ext>
            </a:extLst>
          </p:cNvPr>
          <p:cNvSpPr txBox="1"/>
          <p:nvPr/>
        </p:nvSpPr>
        <p:spPr>
          <a:xfrm>
            <a:off x="9796644" y="1685005"/>
            <a:ext cx="2337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혼잡 예정  </a:t>
            </a:r>
            <a:r>
              <a:rPr lang="en-US" altLang="ko-KR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 </a:t>
            </a:r>
          </a:p>
          <a:p>
            <a:r>
              <a:rPr lang="ko-KR" altLang="en-US" sz="17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노혼잡</a:t>
            </a:r>
            <a:r>
              <a:rPr lang="ko-KR" altLang="en-US" sz="1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예정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6FADAD-FEC1-094A-1147-22DC3BC8F0F4}"/>
              </a:ext>
            </a:extLst>
          </p:cNvPr>
          <p:cNvCxnSpPr>
            <a:cxnSpLocks/>
          </p:cNvCxnSpPr>
          <p:nvPr/>
        </p:nvCxnSpPr>
        <p:spPr>
          <a:xfrm>
            <a:off x="4420949" y="3374978"/>
            <a:ext cx="207034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 이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라 인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5085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 이 </a:t>
            </a:r>
            <a:r>
              <a:rPr lang="ko-KR" altLang="en-US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라 인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EF8286-5718-0CF9-D13F-AF56E216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2" y="2302356"/>
            <a:ext cx="1090700" cy="842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F417B9-0A90-E289-5407-9C97D7A2C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5" y="3457464"/>
            <a:ext cx="1630394" cy="857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8F673E-5001-9643-EECC-230330CBB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373" y="2658159"/>
            <a:ext cx="1327479" cy="13274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5D45BE0-4423-D33D-5C06-3ACD2F023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770" y="1598762"/>
            <a:ext cx="1334039" cy="6301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86BC93-709C-B7B4-0824-54D576681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1838980"/>
            <a:ext cx="1446362" cy="7605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FA35A75-8261-E322-B870-05AAA3846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8742" y="4242604"/>
            <a:ext cx="2106098" cy="11846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D9C786-896C-8B7C-9845-F9DA2294C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7266" y="4242604"/>
            <a:ext cx="1251296" cy="125129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A5F074A-E04C-797D-BE9B-9D53069B0AC2}"/>
              </a:ext>
            </a:extLst>
          </p:cNvPr>
          <p:cNvCxnSpPr>
            <a:cxnSpLocks/>
          </p:cNvCxnSpPr>
          <p:nvPr/>
        </p:nvCxnSpPr>
        <p:spPr>
          <a:xfrm>
            <a:off x="1813099" y="3379290"/>
            <a:ext cx="136127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5ABF44B-272B-3B70-B569-1DEBBC22ABEE}"/>
              </a:ext>
            </a:extLst>
          </p:cNvPr>
          <p:cNvCxnSpPr>
            <a:cxnSpLocks/>
          </p:cNvCxnSpPr>
          <p:nvPr/>
        </p:nvCxnSpPr>
        <p:spPr>
          <a:xfrm flipV="1">
            <a:off x="4307836" y="2219233"/>
            <a:ext cx="1361274" cy="7756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DBDFB3-7D65-700E-9470-941E2AC80ED7}"/>
              </a:ext>
            </a:extLst>
          </p:cNvPr>
          <p:cNvCxnSpPr>
            <a:cxnSpLocks/>
          </p:cNvCxnSpPr>
          <p:nvPr/>
        </p:nvCxnSpPr>
        <p:spPr>
          <a:xfrm>
            <a:off x="4277566" y="3693177"/>
            <a:ext cx="1361274" cy="7756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CB79EB-5DAB-0221-C149-67DA7C69B738}"/>
              </a:ext>
            </a:extLst>
          </p:cNvPr>
          <p:cNvCxnSpPr>
            <a:cxnSpLocks/>
          </p:cNvCxnSpPr>
          <p:nvPr/>
        </p:nvCxnSpPr>
        <p:spPr>
          <a:xfrm>
            <a:off x="8265676" y="2375751"/>
            <a:ext cx="136127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2B61F8C-60E0-B1FA-678B-C5C71C964490}"/>
              </a:ext>
            </a:extLst>
          </p:cNvPr>
          <p:cNvCxnSpPr>
            <a:cxnSpLocks/>
          </p:cNvCxnSpPr>
          <p:nvPr/>
        </p:nvCxnSpPr>
        <p:spPr>
          <a:xfrm>
            <a:off x="8265676" y="4929169"/>
            <a:ext cx="1361274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BFB759-DF3C-7190-5EFF-FB168647BCCC}"/>
              </a:ext>
            </a:extLst>
          </p:cNvPr>
          <p:cNvSpPr txBox="1"/>
          <p:nvPr/>
        </p:nvSpPr>
        <p:spPr>
          <a:xfrm>
            <a:off x="763438" y="4242604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CSV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309A1-526E-8FB9-1497-C4997B3C16E2}"/>
              </a:ext>
            </a:extLst>
          </p:cNvPr>
          <p:cNvSpPr txBox="1"/>
          <p:nvPr/>
        </p:nvSpPr>
        <p:spPr>
          <a:xfrm>
            <a:off x="3581978" y="3747600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4A75F-2AF1-357D-4459-9BB27BBB7F2B}"/>
              </a:ext>
            </a:extLst>
          </p:cNvPr>
          <p:cNvSpPr txBox="1"/>
          <p:nvPr/>
        </p:nvSpPr>
        <p:spPr>
          <a:xfrm>
            <a:off x="6686030" y="2229486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적재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BD6422-BCA6-54A2-91B6-0112FA354BEC}"/>
              </a:ext>
            </a:extLst>
          </p:cNvPr>
          <p:cNvSpPr txBox="1"/>
          <p:nvPr/>
        </p:nvSpPr>
        <p:spPr>
          <a:xfrm>
            <a:off x="6595641" y="5429881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970417-9928-5B2A-8960-40D132200113}"/>
              </a:ext>
            </a:extLst>
          </p:cNvPr>
          <p:cNvSpPr txBox="1"/>
          <p:nvPr/>
        </p:nvSpPr>
        <p:spPr>
          <a:xfrm>
            <a:off x="10367228" y="2607054"/>
            <a:ext cx="87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349195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320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HY신명조</vt:lpstr>
      <vt:lpstr>나눔스퀘어_ac</vt:lpstr>
      <vt:lpstr>나눔스퀘어_ac 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ax2366@office.khu.ac.kr</dc:creator>
  <cp:lastModifiedBy>ax2366@office.khu.ac.kr</cp:lastModifiedBy>
  <cp:revision>19</cp:revision>
  <dcterms:created xsi:type="dcterms:W3CDTF">2022-09-29T13:00:43Z</dcterms:created>
  <dcterms:modified xsi:type="dcterms:W3CDTF">2022-11-03T02:05:52Z</dcterms:modified>
</cp:coreProperties>
</file>