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5" r:id="rId3"/>
    <p:sldId id="310" r:id="rId4"/>
    <p:sldId id="312" r:id="rId5"/>
    <p:sldId id="296" r:id="rId6"/>
    <p:sldId id="304" r:id="rId7"/>
    <p:sldId id="314" r:id="rId8"/>
    <p:sldId id="315" r:id="rId9"/>
    <p:sldId id="316" r:id="rId10"/>
    <p:sldId id="313" r:id="rId11"/>
    <p:sldId id="317" r:id="rId12"/>
    <p:sldId id="318" r:id="rId13"/>
    <p:sldId id="320" r:id="rId14"/>
    <p:sldId id="322" r:id="rId15"/>
    <p:sldId id="323" r:id="rId16"/>
    <p:sldId id="324" r:id="rId17"/>
    <p:sldId id="325" r:id="rId18"/>
    <p:sldId id="327" r:id="rId19"/>
    <p:sldId id="326" r:id="rId20"/>
    <p:sldId id="319" r:id="rId21"/>
    <p:sldId id="328" r:id="rId22"/>
    <p:sldId id="32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30T00:41:14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1:14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1:14:5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73 24575,'429'-36'0,"-195"9"0,129 17 0,-438 14 0,0 3 0,-135 31 0,4 0 0,119-26 0,-90 26 0,175-37 0,-1 0 0,1 0 0,-1 0 0,0 0 0,1 0 0,0 0 0,-1 1 0,1-1 0,0 1 0,-3 2 0,5 5 0,20-3 0,13-5 0,0 0 0,0-2 0,60-10 0,30-1 0,-16 5 0,169-31 0,-234 25 0,-39 9 0,-28 8 0,-76 17 0,-44 11 0,-259 22 0,725-57 0,-113-21 0,-225 28 0,-1 1 0,-28 11 0,-15 6 0,-69 16 0,-197 32 0,303-67 0,-19 2 0,-66 17 0,109-22 0,1 0 0,-1 0 0,0 0 0,0 0 0,0 0 0,0 0 0,0 0 0,0 0 0,0 0 0,0 0 0,0 0 0,0 1 0,0-1 0,0 0 0,0 0 0,1 0 0,-1 0 0,0 0 0,0 0 0,0 0 0,0 0 0,0 1 0,0-1 0,0 0 0,0 0 0,0 0 0,0 0 0,0 0 0,0 0 0,0 0 0,0 1 0,0-1 0,-1 0 0,1 0 0,0 0 0,0 0 0,0 0 0,0 0 0,0 0 0,0 0 0,0 0 0,0 1 0,0-1 0,23 3 0,31-1 0,80-3 0,176-25 0,-117 3 0,-231 26 0,0 1 0,0 3 0,-42 12 0,-67 11 0,-128 3 0,497-36 0,163-40 0,-481 82 0,-53 16 0,-213 67 0,318-112 0,11-3 0,-42 16 0,75-23 0,0 0 0,0 0 0,0 0 0,0 0 0,0 0 0,0 0 0,0 0 0,0 0 0,1 1 0,-1-1 0,0 0 0,0 0 0,0 0 0,0 0 0,0 0 0,0 0 0,0 0 0,0 0 0,0 0 0,0 0 0,0 0 0,0 1 0,0-1 0,0 0 0,0 0 0,0 0 0,0 0 0,0 0 0,0 0 0,0 0 0,0 0 0,0 0 0,0 0 0,0 1 0,0-1 0,0 0 0,0 0 0,0 0 0,0 0 0,0 0 0,0 0 0,0 0 0,0 0 0,0 0 0,0 0 0,-1 0 0,1 0 0,0 1 0,0-1 0,0 0 0,17 1 0,24-2 0,561-108 0,-530 100 0,-170 26 0,-168 53 0,214-55 0,33-9 0,3-2 0,1 0 0,0 2 0,-18 8 0,33-14 0,0 0 0,0 0 0,0 0 0,0 0 0,0 0 0,0 0 0,0 0 0,0 0 0,1 0 0,-1 0 0,0 0 0,0 0 0,0 0 0,0 0 0,0 0 0,0 0 0,0 0 0,1 0 0,-1 0 0,0 0 0,0 1 0,0-1 0,0 0 0,0 0 0,0 0 0,0 0 0,0 0 0,0 0 0,0 0 0,1 0 0,-1 0 0,0 0 0,0 0 0,0 1 0,0-1 0,0 0 0,0 0 0,0 0 0,0 0 0,0 0 0,0 0 0,0 0 0,0 1 0,0-1 0,0 0 0,0 0 0,0 0 0,0 0 0,0 0 0,0 0 0,0 0 0,0 1 0,0-1 0,0 0 0,0 0 0,0 0 0,0 0 0,-1 0 0,1 0 0,0 0 0,0 0 0,0 0 0,0 1 0,0-1 0,0 0 0,0 0 0,0 0 0,17 3 0,22-1 0,16-10 0,95-26 0,-11 2 0,-27 8 0,-152 47 0,-73 22 0,-160 53 0,265-96 0,4-1 0,-1 0 0,0 0 0,1 1 0,-1 0 0,1 0 0,0 0 0,-7 4 0,11-6 0,0 1 0,0-1 0,0 0 0,0 0 0,0 1 0,0-1 0,0 0 0,0 0 0,0 1 0,0-1 0,0 0 0,0 0 0,0 1 0,1-1 0,-1 0 0,0 0 0,0 0 0,0 1 0,0-1 0,0 0 0,1 0 0,-1 0 0,0 0 0,0 0 0,0 1 0,1-1 0,-1 0 0,0 0 0,0 0 0,1 0 0,-1 0 0,0 0 0,0 0 0,1 0 0,-1 0 0,0 0 0,0 0 0,1 0 0,-1 0 0,0 0 0,0 0 0,1 0 0,-1 0 0,0 0 0,0 0 0,1 0 0,-1 0 0,16 1 0,78-13 0,-1-4 0,108-33 0,-144 35 0,-158-7 0,25 11 0,-56-5 0,-197-49 0,287 47 0,42 17 0,-1-1 0,1 1 0,0 0 0,-1 0 0,1-1 0,0 1 0,-1 0 0,1 0 0,0-1 0,-1 1 0,1 0 0,0-1 0,0 1 0,0-1 0,-1 1 0,1 0 0,0-1 0,0 1 0,0-1 0,0 1 0,0 0 0,0-1 0,0 1 0,0-1 0,0 1 0,0 0 0,0-1 0,0 1 0,0-1 0,0 1 0,0-1 0,20-13 0,59-16 0,145-33 0,-79 24 0,19-13 0,61-16 0,-213 66 0,1 0 0,-1 1 0,23 2 0,-27-1 0,-1 1 0,1-1 0,0 0 0,-1 0 0,1-1 0,0 0 0,-1 0 0,1-1 0,-1 0 0,0-1 0,1 1 0,7-5 0,-15 6 0,-1 1 0,1 0 0,0-1 0,0 1 0,-1-1 0,1 1 0,0 0 0,-1-1 0,1 1 0,0 0 0,-1-1 0,1 1 0,0 0 0,-1 0 0,1-1 0,-1 1 0,1 0 0,0 0 0,-1 0 0,1-1 0,-1 1 0,1 0 0,-1 0 0,1 0 0,-1 0 0,1 0 0,-1 0 0,1 0 0,-1 0 0,1 0 0,0 0 0,-1 0 0,1 0 0,-1 1 0,1-1 0,-1 0 0,0 0 0,-26 0 0,-159 45 0,26-4 0,-265 37 0,513-79 0,-14 2 0,402-61 0,-314 33 0,-99 18 0,-53 8 0,-43 6 0,-524 102 0,553-106 0,-3 0 0,1 0 0,-1 1 0,1 0 0,-1 0 0,1 1 0,-8 4 0,12 0 0,12-3 0,15 0 0,21-4 0,0-1 0,54-10 0,31-1 0,37-3 0,-87 5 0,-193 47 0,-387 107 0,377-112 0,70-19 0,-60 22 0,175-30 0,13-10 0,148-27 0,-153 18 0,0 3 0,115-2 0,-167 12 0,-1 1 0,-32 3 0,-13 2 0,1 1 0,0 2 0,-36 15 0,-12 4 0,-301 93 0,403-119 0,53-3 0,17-9 0,0-5 0,158-47 0,-343 63 0,34 13 0,-69 24 0,10-1 0,104-34 0,-16 4 0,1 1 0,0 0 0,-32 17 0,55-24 0,0 0 0,0 0 0,0 1 0,1-1 0,-1 0 0,0 0 0,0 0 0,0 0 0,0 0 0,0 0 0,0 0 0,0 0 0,1 0 0,-1 0 0,0 0 0,0 0 0,0 0 0,0 0 0,0 0 0,0 0 0,0 0 0,0 1 0,0-1 0,1 0 0,-1 0 0,0 0 0,0 0 0,0 0 0,0 0 0,0 0 0,0 1 0,0-1 0,0 0 0,0 0 0,0 0 0,0 0 0,0 0 0,0 0 0,0 0 0,0 1 0,0-1 0,0 0 0,0 0 0,0 0 0,0 0 0,0 0 0,0 0 0,0 0 0,0 1 0,-1-1 0,1 0 0,0 0 0,0 0 0,0 0 0,0 0 0,0 0 0,0 0 0,0 0 0,0 0 0,0 1 0,0-1 0,-1 0 0,1 0 0,0 0 0,0 0 0,0 0 0,18 3 0,21-2 0,3-4 0,0-2 0,71-19 0,-75 15 0,-22 5 0,-20 5 0,-29 7 0,-395 144 0,533-190 0,168-70 0,-256 95 0,-17 13 0,0-1 0,0 1 0,0 0 0,0-1 0,-1 1 0,1 0 0,0-1 0,0 1 0,0 0 0,0-1 0,0 1 0,0 0 0,-1-1 0,1 1 0,0 0 0,0 0 0,0-1 0,-1 1 0,1 0 0,0 0 0,0-1 0,-1 1 0,1 0 0,0 0 0,0 0 0,-1 0 0,1-1 0,0 1 0,-1 0 0,1 0 0,0 0 0,-1 0 0,1 0 0,-45-8 0,26 6 0,-433-61 0,450 63 0,0 0 0,-1 0 0,1 0 0,0-1 0,0 1 0,0 0 0,0-1 0,0 0 0,0 1 0,0-1 0,0 0 0,-3-2 0,5 3 0,0-1 0,0 1 0,0-1 0,0 1 0,0-1 0,0 1 0,0-1 0,0 1 0,0-1 0,0 1 0,0 0 0,1-1 0,-1 1 0,0-1 0,0 1 0,1-1 0,-1 1 0,0 0 0,0-1 0,1 1 0,-1 0 0,0-1 0,1 1 0,-1 0 0,1 0 0,-1-1 0,0 1 0,1 0 0,-1 0 0,1-1 0,-1 1 0,0 0 0,2 0 0,61-25 0,-49 20 0,691-242 0,-686 241 0,-11 4 0,0 0 0,-1-1 0,1 0 0,-1 0 0,0 0 0,0-1 0,0 0 0,0-1 0,10-8 0,-17 13 0,0-1 0,0 1 0,1 0 0,-1-1 0,0 1 0,0-1 0,0 1 0,0 0 0,0-1 0,0 1 0,0 0 0,0-1 0,0 1 0,0 0 0,0-1 0,0 1 0,0-1 0,0 1 0,-1 0 0,1-1 0,0 1 0,0 0 0,0-1 0,0 1 0,-1 0 0,1 0 0,0-1 0,0 1 0,-1 0 0,1 0 0,0-1 0,0 1 0,-1 0 0,1 0 0,0-1 0,-1 1 0,1 0 0,0 0 0,-1 0 0,1 0 0,0 0 0,-1 0 0,1 0 0,-1 0 0,1 0 0,0-1 0,-1 1 0,1 1 0,0-1 0,-1 0 0,1 0 0,0 0 0,-1 0 0,-25-2 0,26 2 0,-341 13 0,77 2 0,301-20 0,0-1 0,58-17 0,23-5 0,-81 22 0,55-10 0,131-42 0,-346 82 0,-184 29 0,12-3 0,268-44 0,46-8 0,43-9 0,-61 11 0,446-55 0,-206 29 0,-98 9 0,-215 43 0,-156 31 0,-376 44 0,511-93 0,132-24 0,172-32 0,226-21 0,-176 37 0,-402 31 0,-314 58 0,245-26 0,250-47 0,36-7 0,274-36 0,-16 3 0,-93 6 0,-235 48 0,-8 0 0,-18 0 0,-31 3 0,-253 32 0,-70 5 0,371-39 0,7-2 0,16-5 0,27-9 0,215-38 0,-240 47 0,-35 7 0,-40 6 0,-164 31 0,-110 15 0,167-35 0,-215-7 0,366-9 0,4 0 0,0 0 0,0 0 0,0 0 0,0-1 0,0 0 0,0 0 0,0 0 0,0 0 0,-6-4 0,11 5 0,0 0 0,-1 0 0,1 0 0,0 0 0,0-1 0,0 1 0,0 0 0,0 0 0,0 0 0,-1 0 0,1-1 0,0 1 0,0 0 0,0 0 0,0 0 0,0-1 0,0 1 0,0 0 0,0 0 0,0 0 0,0-1 0,0 1 0,0 0 0,0 0 0,0 0 0,0-1 0,0 1 0,0 0 0,0 0 0,0 0 0,0-1 0,1 1 0,-1 0 0,0 0 0,0 0 0,0-1 0,0 1 0,0 0 0,0 0 0,1 0 0,-1 0 0,0 0 0,0-1 0,0 1 0,0 0 0,1 0 0,14-9 0,19-6 0,-32 15 0,128-45 0,2 6 0,1 5 0,151-17 0,-275 50 0,23-3 0,-26 5 0,-17 5 0,-211 63 0,76-26 0,94-28 0,36-12 0,-1 1 0,1 1 0,1 1 0,-1 0 0,1 1 0,-16 10 0,31-17 0,0 0 0,0 0 0,-1 0 0,1 0 0,0 0 0,0 1 0,0-1 0,0 0 0,0 0 0,0 0 0,-1 0 0,1 1 0,0-1 0,0 0 0,0 0 0,0 0 0,0 0 0,0 1 0,0-1 0,0 0 0,0 0 0,0 0 0,0 1 0,0-1 0,0 0 0,0 0 0,0 0 0,0 1 0,0-1 0,0 0 0,0 0 0,0 0 0,0 0 0,0 1 0,1-1 0,-1 0 0,0 0 0,0 0 0,0 0 0,0 1 0,0-1 0,0 0 0,1 0 0,-1 0 0,0 0 0,0 0 0,0 0 0,0 0 0,1 1 0,-1-1 0,0 0 0,0 0 0,0 0 0,1 0 0,-1 0 0,0 0 0,0 0 0,0 0 0,1 0 0,-1 0 0,0 0 0,0 0 0,0 0 0,0 0 0,1 0 0,16 2 0,62 0 0,150-16 0,-54 0 0,-211 20 0,1 2 0,-41 14 0,-45 11 0,115-32 0,2-1 0,0 0 0,1 1 0,-1 0 0,0 0 0,1 0 0,-1 0 0,1 0 0,-1 1 0,1-1 0,-1 1 0,1 0 0,-5 5 0,10-6 0,0 0 0,1 0 0,0 0 0,-1 0 0,1 0 0,0 0 0,-1-1 0,1 1 0,0-1 0,0 0 0,-1 0 0,1 0 0,3 0 0,-4 0 0,103-2 0,1-5 0,144-29 0,-249 36 0,12-1 0,-12 3 0,-22 9 0,-39 12 0,-179 44 0,171-49 0,35-7 0,30-5 0,22-3 0,116-5 0,267-38 0,-363 35 0,-10-3 0,-24 6 0,-1 1 0,1-1 0,0 1 0,0 0 0,0 0 0,0 0 0,0 1 0,8 0 0,-54 24 0,-97 40 0,-198 63 0,123-52 0,150-48 0,57-24 0,26-12 0,-14 6 0,493-188 0,-373 147 0,-116 40 0,81-29 0,176-39 0,-257 70 0,-1 0 0,1 0 0,-1-1 0,14-5 0,-71 14 0,-463 152 0,486-150 0,-7 2 0,8-3 0,1 1 0,0 1 0,-34 19 0,109-29 0,137-34 0,331-68 0,-696 171 0,-520 156 0,636-199 0,131-39 0,536-164 0,-570 166 0,-24 8 0,-38 19 0,-44 20 0,-124 43 0,107-45 0,-128 45 0,197-69 0,31-8 0,29-8 0,114-34 0,195-25 0,-254 48 0,-107 20 0,1 1 0,0 1 0,0 0 0,-12 7 0,-7 3 0,-279 118 0,293-123 0,31-9 0,34-8 0,229-81 0,-159 46 0,-99 35 0,40-13 0,73-35 0,-140 59 0,-174 87 0,-200 51 0,328-117 0,50-24 0,0 0 0,0 0 0,0 0 0,0 0 0,0 0 0,0 0 0,0 0 0,1 0 0,-1 0 0,0 0 0,0 0 0,0 1 0,0-1 0,0 0 0,0 0 0,0 0 0,0 0 0,0 0 0,0 0 0,1 0 0,-1 0 0,0 0 0,0 0 0,0 0 0,0 0 0,0 1 0,0-1 0,0 0 0,0 0 0,0 0 0,0 0 0,0 0 0,0 0 0,0 0 0,0 0 0,0 1 0,0-1 0,0 0 0,0 0 0,0 0 0,0 0 0,0 0 0,0 0 0,0 0 0,0 0 0,0 1 0,31-9 0,35-12 0,74-24 0,-133 40 0,-22 8 0,-25 11 0,-42 20 0,-136 37 0,25-10 0,170-52 0,27-8 0,40-12 0,38-16 0,172-60 0,-234 75 0,-31 11 0,-35 9 0,-410 127 0,422-122-1365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1:14:5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969 307 24575,'-28'2'0,"0"1"0,0 1 0,-48 14 0,-29 4 0,-488 87 0,589-108 0,-5 0 0,1 1 0,-1 0 0,1 1 0,0 0 0,-10 5 0,18-8 0,0 0 0,-1 0 0,1 0 0,0 0 0,0 0 0,0 0 0,0 0 0,-1 0 0,1 0 0,0 0 0,0 1 0,0-1 0,0 0 0,-1 0 0,1 0 0,0 0 0,0 0 0,0 0 0,0 0 0,0 0 0,0 1 0,-1-1 0,1 0 0,0 0 0,0 0 0,0 0 0,0 0 0,0 1 0,0-1 0,0 0 0,0 0 0,0 0 0,0 0 0,0 1 0,0-1 0,0 0 0,0 0 0,0 0 0,0 1 0,0-1 0,0 0 0,0 0 0,0 0 0,0 0 0,0 1 0,0-1 0,0 0 0,0 0 0,0 0 0,0 0 0,0 0 0,1 1 0,-1-1 0,0 0 0,0 0 0,0 0 0,0 0 0,1 0 0,14 4 0,20-3 0,37-12 0,-1-2 0,-1-3 0,121-46 0,-179 54 0,-31 8 0,-34 10 0,28-4 0,-348 93 0,338-83 0,30-10 0,21-8 0,49-13 0,83-32 0,-26 6 0,254-48 0,-417 93 0,-80-5 0,0 0 0,78 3 0,1 1 0,-1 2 0,-49 13 0,70-8 0,30-6 0,39-7 0,16-15 0,0-3 0,-1-2 0,102-55 0,-162 76 0,1 1 0,0-1 0,-1 0 0,1 1 0,-1-1 0,0 0 0,0 0 0,1-1 0,-1 1 0,2-4 0,-4 5 0,1 1 0,-1-1 0,0 1 0,0 0 0,0-1 0,0 1 0,0-1 0,0 1 0,0 0 0,0-1 0,0 1 0,0-1 0,0 1 0,0 0 0,0-1 0,0 1 0,0-1 0,0 1 0,0 0 0,0-1 0,-1 1 0,1 0 0,0-1 0,0 1 0,0 0 0,-1-1 0,1 1 0,-1-1 0,-20-6 0,-43 2 0,-110 7 0,56 2 0,42-5 0,77 1 0,-1 0 0,0 0 0,0 0 0,0 0 0,1 0 0,-1 0 0,0 0 0,0 0 0,0 0 0,1-1 0,-1 1 0,0 0 0,0 0 0,0 0 0,0 0 0,1 0 0,-1 0 0,0-1 0,0 1 0,0 0 0,0 0 0,0 0 0,0 0 0,1-1 0,-1 1 0,0 0 0,0 0 0,0 0 0,0-1 0,0 1 0,0 0 0,0 0 0,0 0 0,0-1 0,0 1 0,0 0 0,0 0 0,0 0 0,0-1 0,0 1 0,0 0 0,0 0 0,0 0 0,0-1 0,0 1 0,0 0 0,-1 0 0,1 0 0,0 0 0,0-1 0,0 1 0,0 0 0,0 0 0,0 0 0,-1 0 0,1 0 0,0-1 0,0 1 0,0 0 0,0 0 0,-1 0 0,1 0 0,0 0 0,17-9 0,29-6 0,73-14 0,-5 1 0,-80 20 0,-24 6 0,0 0 0,0 0 0,0-1 0,-1 0 0,1-1 0,-1 0 0,0-1 0,12-7 0,-23 7 0,-12 2 0,-15 1 0,-414-21 0,520 9-1365,-57 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1:16:32.228"/>
    </inkml:context>
    <inkml:brush xml:id="br0">
      <inkml:brushProperty name="width" value="0.1" units="cm"/>
      <inkml:brushProperty name="height" value="0.1" units="cm"/>
      <inkml:brushProperty name="color" value="#EEB3A6"/>
      <inkml:brushProperty name="inkEffects" value="rosegold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5T01:17:27.7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1,'696'0,"-676"0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38AAD-687C-4021-2F15-5C6FA37B5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21B95A-E930-F882-9F74-CBC2F65F2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4D7EC-FDF9-926F-D22F-1874369B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99D19-CC12-1639-87A0-43B1AEBF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2F92E-88AA-E112-83C2-0022A77E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2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0A9A3-B57C-688C-AD07-5E555163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1E70A0-884F-4948-CBB7-6972BD13B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CDE4F-C2AA-AEFE-3631-9F0A5A2F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CB6E1-2884-02DB-B2DE-15A007FE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9327-4597-456B-6E4A-4B861048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7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1D5D5C-3609-C0ED-3333-2E2F0DEA6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47B98-D4FF-B61C-2D31-64B5CE1D7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3952F-40AF-5338-6883-A5BD1C47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9AF0B-3E39-C05B-7428-315AE307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18ABA-3744-F6D0-A782-44CDFCE9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496E-D45A-96D9-9EAC-0CF059F1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3C565-A7F3-DA2C-4859-57EF30D8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DF2DC-6AEB-AEAB-D865-549A2F60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96F10-4189-2516-8585-B2CD94F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EEB0-4FEA-8329-A400-0C700BFF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C0318-5EC6-BD52-D67C-F27C2BDE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09D01F-731E-D789-E64B-D3348FE0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27445-C810-D0C6-23C5-9D58BEDD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D0C96-9375-6F32-5ED3-A09CEDB3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5C3CA-B1EC-BCA2-B5F2-008DD707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2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7C36-57BB-9788-1D6B-B6CF6F8C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7D5B5-5274-994D-8D9F-7333B5F74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3DECC9-6F6C-271B-089D-7233094F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DA104-57BA-E189-F65A-8A7F5B89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04CA38-1F99-DB23-5E33-4F41C897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CEDC5-C4C7-EDED-874A-5F9E9CD1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0A0F6-88EB-0F0C-7C9E-69EE49F1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3D39C-ED3F-4FB4-A405-0B052660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3FF4F2-471F-3EA7-7E7F-E01BBC36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A60D71-3E46-0FE8-62FC-738F804E6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C8BF19-6A55-FC2C-AD5F-83DD10CD6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67AB0A-5ABD-F368-C869-F3CC39D9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69969A-93C8-C0E1-E043-AA4DD94C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A25C8A-9B67-5F07-63AF-7D6DAA73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0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032F-4DFF-ED66-AAB6-BBDB5FB4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D172D7-2176-A451-8E50-6CD67B85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26EB46-F9CA-6FA0-34B6-3E7C498F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3EE96-4376-8A26-5E41-88BC8CE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4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D01312-E655-9485-D73F-09B3625C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076EAD-4919-0D31-D11D-5D922D1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AEFE3-FCAF-3403-B033-B63E1FBE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6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CC4D-4FE3-3D89-DC4F-780C9922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3C4BB-7649-6DCE-B742-68E8E1E8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B6B31-27FA-B764-1FA8-70B6AB3B3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A5B34-EFD6-1EF5-EC4F-EC782BA5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8DE1D-E3A5-2DD2-2848-C752B5A1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B91E4-80A9-A388-4C84-FE12BA2F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169DD-F0F0-AA0A-47D7-FC8F4D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E3BA4-F69A-73FE-34C5-76E5216A2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1BAB3-F25A-F15D-C395-BF29DD24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F68CB-152A-3B38-07D7-6FFE58F7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257B0-8C29-9948-057F-CFBC44EB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08752-A071-94ED-1B84-3F762432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9460F-F38A-8A61-3E38-09A4D454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EDC2-C1F9-B95E-2BC2-0000A2E6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8ECF2-4F34-7EE6-232B-BCA20BDFF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89F0F-59D6-41D9-8C9E-8FBE47ADFDA3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3FF6E-8BB8-984B-8FEB-80DA28EC5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3EA46-63FA-5597-2878-FBFEB5DAA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9AE3-0E27-4B99-8C62-724131D79F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3242038"/>
            <a:ext cx="1219200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To.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올리브영 리뷰 읽기 귀찮은 분들에게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0030A-1D52-4D39-BFFD-469DDE139FC3}"/>
              </a:ext>
            </a:extLst>
          </p:cNvPr>
          <p:cNvSpPr txBox="1"/>
          <p:nvPr/>
        </p:nvSpPr>
        <p:spPr>
          <a:xfrm>
            <a:off x="-77639" y="5414427"/>
            <a:ext cx="1219200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이새벽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1037676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716FF-9D8F-3AB1-3B4C-096EFEB8EA06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4D551EF-7CBD-C4B9-4E98-DFFDD58C6EBD}"/>
                  </a:ext>
                </a:extLst>
              </p14:cNvPr>
              <p14:cNvContentPartPr/>
              <p14:nvPr/>
            </p14:nvContentPartPr>
            <p14:xfrm>
              <a:off x="-552335" y="2924178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4D551EF-7CBD-C4B9-4E98-DFFDD58C6E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06335" y="281617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5CF6CC7-FBA0-B6F5-13E8-C083BEADC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0224E4-F7DC-9BCB-62E9-6901E27EA9BA}"/>
              </a:ext>
            </a:extLst>
          </p:cNvPr>
          <p:cNvSpPr txBox="1"/>
          <p:nvPr/>
        </p:nvSpPr>
        <p:spPr>
          <a:xfrm>
            <a:off x="-1" y="2219823"/>
            <a:ext cx="12192000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 분석 모델을 통한 화장품 리뷰 요약</a:t>
            </a:r>
          </a:p>
        </p:txBody>
      </p:sp>
      <p:pic>
        <p:nvPicPr>
          <p:cNvPr id="1028" name="Picture 4" descr="실망한 ">
            <a:extLst>
              <a:ext uri="{FF2B5EF4-FFF2-40B4-BE49-F238E27FC236}">
                <a16:creationId xmlns:a16="http://schemas.microsoft.com/office/drawing/2014/main" id="{8D10B628-ABF0-7C9A-ED6F-AF986D48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74" y="3473476"/>
            <a:ext cx="1018042" cy="101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J올리브영 상품개발 | 공모전 대외활동-링커리어">
            <a:extLst>
              <a:ext uri="{FF2B5EF4-FFF2-40B4-BE49-F238E27FC236}">
                <a16:creationId xmlns:a16="http://schemas.microsoft.com/office/drawing/2014/main" id="{3954AFAF-CB69-EADD-BD5E-3FAD25392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3"/>
          <a:stretch/>
        </p:blipFill>
        <p:spPr bwMode="auto">
          <a:xfrm>
            <a:off x="6777124" y="1938121"/>
            <a:ext cx="991669" cy="7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EC1922-6E17-87AB-86B2-D87FE3C4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5" y="2090099"/>
            <a:ext cx="11657162" cy="1449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551591-2822-1061-AE13-1C6BDFF291B7}"/>
              </a:ext>
            </a:extLst>
          </p:cNvPr>
          <p:cNvSpPr txBox="1"/>
          <p:nvPr/>
        </p:nvSpPr>
        <p:spPr>
          <a:xfrm>
            <a:off x="-41699" y="3876037"/>
            <a:ext cx="12275389" cy="200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제거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22,927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중복값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제거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 22,791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리뷰와 코멘트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모델에 사용될 것이기 때문에 한국어와 공백을 제외하고 모두 제거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영어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중국어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이모티콘 등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피부타입 추가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 0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건성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 1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지성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 2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복합성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피부고민 추가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 0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진정에 좋아요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 1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보습에 좋아요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 2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주름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미백에 좋아요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피부자극 추가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0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자극없이 순해요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 1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보통이에요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 2 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자극이 느껴져요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29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3DF14-C405-0120-B9A0-B8A48F874868}"/>
              </a:ext>
            </a:extLst>
          </p:cNvPr>
          <p:cNvSpPr txBox="1"/>
          <p:nvPr/>
        </p:nvSpPr>
        <p:spPr>
          <a:xfrm>
            <a:off x="-41696" y="5157131"/>
            <a:ext cx="12275389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토큰화 진행 중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“invalid literal for int() with base 10: ‘ ‘ ”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오류가 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결측치를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처리했음에도 불구하고 왜 저런 에러가 떴을까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B55027-8F4C-BD77-AC83-4FF20DE24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07" y="1236104"/>
            <a:ext cx="4124985" cy="33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8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3DF14-C405-0120-B9A0-B8A48F874868}"/>
              </a:ext>
            </a:extLst>
          </p:cNvPr>
          <p:cNvSpPr txBox="1"/>
          <p:nvPr/>
        </p:nvSpPr>
        <p:spPr>
          <a:xfrm>
            <a:off x="-41697" y="4904742"/>
            <a:ext cx="12275389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dropna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누락된 값을 인식하지 못하는 경우도 발생한다고 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numpy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빈칸을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NaN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변환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다시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dropna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(axis=0)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처리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데이터 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22,696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848E1D-8475-A83F-D0FE-D3A41595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75" y="2219473"/>
            <a:ext cx="2664123" cy="3819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CFA640-D6DC-F089-8185-51CDF7B12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656" y="2601461"/>
            <a:ext cx="1941359" cy="8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5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3DF14-C405-0120-B9A0-B8A48F874868}"/>
              </a:ext>
            </a:extLst>
          </p:cNvPr>
          <p:cNvSpPr txBox="1"/>
          <p:nvPr/>
        </p:nvSpPr>
        <p:spPr>
          <a:xfrm>
            <a:off x="-41696" y="4713735"/>
            <a:ext cx="12275389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코랩에서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개의 모델을 돌려야 했기 때문에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GPU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및 시간 상 부득이하게 모델에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2~3 epoch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2epoch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코멘트와 피부타입을 넣은 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정확도는 약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0.6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 모델들보다 정확도가 약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27%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더 높게 나온다는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koBERT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사용했음에도 정확도가 낮았음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37C0B-B33D-D9F0-453F-5D7104747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41" y="1046589"/>
            <a:ext cx="3573733" cy="129872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0807DE5-70CF-9A06-9C10-8B7FBE4A2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97" y="1440504"/>
            <a:ext cx="5724520" cy="23638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81851D-D96C-66C2-8E54-779FCC22F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194" y="2345314"/>
            <a:ext cx="1647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6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3DF14-C405-0120-B9A0-B8A48F874868}"/>
              </a:ext>
            </a:extLst>
          </p:cNvPr>
          <p:cNvSpPr txBox="1"/>
          <p:nvPr/>
        </p:nvSpPr>
        <p:spPr>
          <a:xfrm>
            <a:off x="-41695" y="5125716"/>
            <a:ext cx="12275389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: 3 epoch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코멘트와 피부고민을 넣은 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정확도는 약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0.6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CDE51B-305C-57CA-D9DA-99BAFD07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89" y="1378501"/>
            <a:ext cx="3915634" cy="13204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07DEC8-E36C-1F70-47F3-3B4A9C588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568" y="2698996"/>
            <a:ext cx="1743075" cy="1752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C294F7-8100-6AF0-B792-2048A6DD8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426" y="1280878"/>
            <a:ext cx="5469866" cy="33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6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3DF14-C405-0120-B9A0-B8A48F874868}"/>
              </a:ext>
            </a:extLst>
          </p:cNvPr>
          <p:cNvSpPr txBox="1"/>
          <p:nvPr/>
        </p:nvSpPr>
        <p:spPr>
          <a:xfrm>
            <a:off x="-41696" y="5126065"/>
            <a:ext cx="12275389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 : 2 epoch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코멘트와 피부자극을 넣은 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정확도는 약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0D0BE9-FFDD-A0CB-96B6-3D55018A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5" y="1413578"/>
            <a:ext cx="4037299" cy="1285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D0FAC2-8425-4019-C6DD-E92340100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191" y="2698996"/>
            <a:ext cx="1647825" cy="1752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AF63B9-6169-2017-2138-C3EB53426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866" y="1685386"/>
            <a:ext cx="5937467" cy="26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6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3DF14-C405-0120-B9A0-B8A48F874868}"/>
              </a:ext>
            </a:extLst>
          </p:cNvPr>
          <p:cNvSpPr txBox="1"/>
          <p:nvPr/>
        </p:nvSpPr>
        <p:spPr>
          <a:xfrm>
            <a:off x="-41696" y="5126065"/>
            <a:ext cx="12275389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피부타입을 바탕으로 학습된 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피부고민을 입력했을 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피부 타입을 예측함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2D0765-D412-9F77-AAE6-6DAA73E5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52" y="1266008"/>
            <a:ext cx="5735892" cy="34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3DF14-C405-0120-B9A0-B8A48F874868}"/>
              </a:ext>
            </a:extLst>
          </p:cNvPr>
          <p:cNvSpPr txBox="1"/>
          <p:nvPr/>
        </p:nvSpPr>
        <p:spPr>
          <a:xfrm>
            <a:off x="-41696" y="5126065"/>
            <a:ext cx="12275389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피부고민을 바탕으로 학습된 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제품명만 입력하면 피부고민 키워드를 요약하여 알려줌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8BAA42-DED7-79B5-C02A-C4ADF251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77" y="1149703"/>
            <a:ext cx="4069241" cy="38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9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93DF14-C405-0120-B9A0-B8A48F874868}"/>
              </a:ext>
            </a:extLst>
          </p:cNvPr>
          <p:cNvSpPr txBox="1"/>
          <p:nvPr/>
        </p:nvSpPr>
        <p:spPr>
          <a:xfrm>
            <a:off x="-41696" y="5126065"/>
            <a:ext cx="12275389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피부자극을 바탕으로 학습된 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사용자가 제품명만 입력하면 피부자극 키워드를 요약하여 알려줌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15EBC3-75E8-E6D5-C786-750411704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20" y="885959"/>
            <a:ext cx="3177756" cy="41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9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모델 적용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8194" name="Picture 2" descr="백치 ">
            <a:extLst>
              <a:ext uri="{FF2B5EF4-FFF2-40B4-BE49-F238E27FC236}">
                <a16:creationId xmlns:a16="http://schemas.microsoft.com/office/drawing/2014/main" id="{5E7443FA-B592-3851-8DA1-7A429BD7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5" y="228279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로봇 ">
            <a:extLst>
              <a:ext uri="{FF2B5EF4-FFF2-40B4-BE49-F238E27FC236}">
                <a16:creationId xmlns:a16="http://schemas.microsoft.com/office/drawing/2014/main" id="{9B8603D3-E213-2925-D109-30855EA5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008" y="2337832"/>
            <a:ext cx="1146533" cy="114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로봇 ">
            <a:extLst>
              <a:ext uri="{FF2B5EF4-FFF2-40B4-BE49-F238E27FC236}">
                <a16:creationId xmlns:a16="http://schemas.microsoft.com/office/drawing/2014/main" id="{1D1DBCF2-A885-EA8F-87C4-B7159DE9D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32" y="2355462"/>
            <a:ext cx="1146533" cy="114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개발자 ">
            <a:extLst>
              <a:ext uri="{FF2B5EF4-FFF2-40B4-BE49-F238E27FC236}">
                <a16:creationId xmlns:a16="http://schemas.microsoft.com/office/drawing/2014/main" id="{87FFB901-11AF-DFFA-B468-8E1D4777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00" y="2337832"/>
            <a:ext cx="1146533" cy="114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에스트라]에이시카 365 흔적 진정 세럼 | AMORE MALL">
            <a:extLst>
              <a:ext uri="{FF2B5EF4-FFF2-40B4-BE49-F238E27FC236}">
                <a16:creationId xmlns:a16="http://schemas.microsoft.com/office/drawing/2014/main" id="{9FAEC05B-F7F0-C74A-5A2C-EA17C32E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193" y="2065754"/>
            <a:ext cx="1626923" cy="162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34E279-2570-B43B-B0C5-1BA00662AE20}"/>
              </a:ext>
            </a:extLst>
          </p:cNvPr>
          <p:cNvSpPr txBox="1"/>
          <p:nvPr/>
        </p:nvSpPr>
        <p:spPr>
          <a:xfrm>
            <a:off x="323825" y="3608039"/>
            <a:ext cx="2696019" cy="82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존에만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유분이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있고 다른 곳은 건조해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속건조를 잡아주는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세럼이면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좋겠어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피부도 민감해서 트러블이 잘 나는 편이야 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71336-C8FA-C48A-277D-492E0C0B3E80}"/>
              </a:ext>
            </a:extLst>
          </p:cNvPr>
          <p:cNvSpPr txBox="1"/>
          <p:nvPr/>
        </p:nvSpPr>
        <p:spPr>
          <a:xfrm>
            <a:off x="3203796" y="3822948"/>
            <a:ext cx="169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복합성인 것 같아요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43293-6CB2-E0B3-1F55-A2D92AF23E8C}"/>
              </a:ext>
            </a:extLst>
          </p:cNvPr>
          <p:cNvSpPr txBox="1"/>
          <p:nvPr/>
        </p:nvSpPr>
        <p:spPr>
          <a:xfrm>
            <a:off x="5391785" y="3648256"/>
            <a:ext cx="2012272" cy="57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복합성 관련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세럼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어디보자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에스트라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세럼은</a:t>
            </a: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어떤 제품이야 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3FFDC-AD56-A7CD-7E9A-129CA8FB4CDB}"/>
              </a:ext>
            </a:extLst>
          </p:cNvPr>
          <p:cNvSpPr txBox="1"/>
          <p:nvPr/>
        </p:nvSpPr>
        <p:spPr>
          <a:xfrm>
            <a:off x="7764733" y="3665886"/>
            <a:ext cx="2559727" cy="57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진정에 효과 있는 </a:t>
            </a:r>
            <a:r>
              <a:rPr lang="ko-KR" altLang="en-US" sz="11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세럼이고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자극 없이 순하다는 특징을 가지고 있어요</a:t>
            </a:r>
            <a:endParaRPr lang="en-US" altLang="ko-KR" sz="11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516BB-4B44-6233-0F3C-FCD8B51AD505}"/>
              </a:ext>
            </a:extLst>
          </p:cNvPr>
          <p:cNvSpPr txBox="1"/>
          <p:nvPr/>
        </p:nvSpPr>
        <p:spPr>
          <a:xfrm>
            <a:off x="10685136" y="3822948"/>
            <a:ext cx="1136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소비자 </a:t>
            </a:r>
            <a:r>
              <a:rPr lang="en-US" altLang="ko-KR" sz="11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PICK !</a:t>
            </a:r>
          </a:p>
        </p:txBody>
      </p:sp>
    </p:spTree>
    <p:extLst>
      <p:ext uri="{BB962C8B-B14F-4D97-AF65-F5344CB8AC3E}">
        <p14:creationId xmlns:p14="http://schemas.microsoft.com/office/powerpoint/2010/main" val="381795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 적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개선 방향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5</a:t>
            </a:r>
          </a:p>
        </p:txBody>
      </p:sp>
    </p:spTree>
    <p:extLst>
      <p:ext uri="{BB962C8B-B14F-4D97-AF65-F5344CB8AC3E}">
        <p14:creationId xmlns:p14="http://schemas.microsoft.com/office/powerpoint/2010/main" val="1202615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개선 방향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1" y="821473"/>
            <a:ext cx="12275389" cy="4881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할 때 한국어와 공백을 제외하고 모두 제거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keyBERT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모델도 함께 사용했다면 영어 리뷰 키워드도 추출할 수 있지 않을까 하는 아쉬움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당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2~3 epoch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추후 시간적 여유 있다면 더 많은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epoch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사용하여 모델을 학습시킬 수 있을 것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 모델 모두 정확도가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0.6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으로 낮은 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정확도가 낮은 이유를 추측해보자면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1. 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복합성’인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저와 ‘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건성’인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친구에게 잘 맞아요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“, 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보습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보다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진정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＇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효과를 더 중요하게 생각하는데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…＂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등 한 코멘트에 여러 키워드 들어 있는 경우가 많음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2. 3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 모델 다 키워드 비율이 고르게 분포되어 있지 않음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추후 이를 해결한다면 더 높은 정확도를 가질 수 있을 것이라 예상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이번 프로젝트를 바탕으로 리뷰에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별점만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표시되는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쿠팡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카카오톡 선물하기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등 여러 분야의 쇼핑몰에 키워드 추출 모델을 적용할 수 있을 것이라 예상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0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 사 합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니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다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19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1" y="4883929"/>
            <a:ext cx="12275389" cy="89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스킨케어 필수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 +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올리브영 세일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!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세럼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626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개의 상품 검색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FDB45A-6008-EA5E-DB81-CA685B93A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197"/>
          <a:stretch/>
        </p:blipFill>
        <p:spPr>
          <a:xfrm>
            <a:off x="1622525" y="1003613"/>
            <a:ext cx="2406366" cy="34244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65FB52-0436-0096-6C0A-4ACC8D51D7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63"/>
          <a:stretch/>
        </p:blipFill>
        <p:spPr>
          <a:xfrm>
            <a:off x="5204858" y="1003613"/>
            <a:ext cx="5364617" cy="34244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251925B-BBCF-B0CC-D01D-FCFE674E9676}"/>
                  </a:ext>
                </a:extLst>
              </p14:cNvPr>
              <p14:cNvContentPartPr/>
              <p14:nvPr/>
            </p14:nvContentPartPr>
            <p14:xfrm>
              <a:off x="9669865" y="1966578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251925B-BBCF-B0CC-D01D-FCFE674E96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1225" y="19575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9D1C768-43A1-0A19-37BE-B9FA026C2254}"/>
                  </a:ext>
                </a:extLst>
              </p14:cNvPr>
              <p14:cNvContentPartPr/>
              <p14:nvPr/>
            </p14:nvContentPartPr>
            <p14:xfrm>
              <a:off x="9189265" y="1992138"/>
              <a:ext cx="585360" cy="3441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9D1C768-43A1-0A19-37BE-B9FA026C22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80625" y="1983138"/>
                <a:ext cx="6030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329A3A8-2F63-520C-E9EA-BC0B79B027A1}"/>
                  </a:ext>
                </a:extLst>
              </p14:cNvPr>
              <p14:cNvContentPartPr/>
              <p14:nvPr/>
            </p14:nvContentPartPr>
            <p14:xfrm>
              <a:off x="9252265" y="2037138"/>
              <a:ext cx="348840" cy="1886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329A3A8-2F63-520C-E9EA-BC0B79B027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43625" y="2028498"/>
                <a:ext cx="366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EAE085E3-1034-14AF-BC2F-1D125C0C74DE}"/>
                  </a:ext>
                </a:extLst>
              </p14:cNvPr>
              <p14:cNvContentPartPr/>
              <p14:nvPr/>
            </p14:nvContentPartPr>
            <p14:xfrm>
              <a:off x="11265745" y="871098"/>
              <a:ext cx="36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EAE085E3-1034-14AF-BC2F-1D125C0C74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48105" y="853098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느낌표 ">
            <a:extLst>
              <a:ext uri="{FF2B5EF4-FFF2-40B4-BE49-F238E27FC236}">
                <a16:creationId xmlns:a16="http://schemas.microsoft.com/office/drawing/2014/main" id="{33D47598-DC3C-C877-F3C8-B4B1EDC6D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721">
            <a:off x="7563954" y="759706"/>
            <a:ext cx="254568" cy="2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418E9C4-A5E8-2070-11C7-B6772311527F}"/>
                  </a:ext>
                </a:extLst>
              </p14:cNvPr>
              <p14:cNvContentPartPr/>
              <p14:nvPr/>
            </p14:nvContentPartPr>
            <p14:xfrm>
              <a:off x="7530385" y="1146858"/>
              <a:ext cx="258480" cy="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418E9C4-A5E8-2070-11C7-B677231152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76745" y="1039218"/>
                <a:ext cx="3661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44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1" y="4883929"/>
            <a:ext cx="12275389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인기 제품 하나 당 리뷰 최소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2,500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이상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일일이 모든 리뷰를 볼 순 없으니 키워드 분석 모델을 통해 화장품 리뷰를 요약해서 개인에게 맞는 화장품을 찾아주자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8ACA91-DAB3-A1C6-B91A-D0DA5818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79" y="1306941"/>
            <a:ext cx="1956398" cy="4554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AC7E23-DB06-B6CE-0AA5-0DCA28D85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241" y="1306941"/>
            <a:ext cx="1966229" cy="4554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AD31A06-F01F-43D0-FEB4-7D1C35392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16" y="2147059"/>
            <a:ext cx="2022896" cy="4882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7053E76-569A-F57E-1816-B86F58C1D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241" y="2172509"/>
            <a:ext cx="2022897" cy="43738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D95FA30-8DE1-03A2-98FC-93523B53D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08" y="3875453"/>
            <a:ext cx="2022896" cy="45380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73378B4-02F8-2A5B-09EC-BB37F356D2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6241" y="3866003"/>
            <a:ext cx="2085858" cy="48135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F145810-743C-4577-2230-B3D9D8FF7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279" y="2976341"/>
            <a:ext cx="2022897" cy="4668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5F7D6FE-3FF7-1E4D-5773-CF635C8C9B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8413" y="2974701"/>
            <a:ext cx="2096993" cy="475856"/>
          </a:xfrm>
          <a:prstGeom prst="rect">
            <a:avLst/>
          </a:prstGeom>
        </p:spPr>
      </p:pic>
      <p:pic>
        <p:nvPicPr>
          <p:cNvPr id="31" name="Picture 6" descr="남탓하며 살자 남탓하며 살자~ - 악플달면 쩌리쩌려버려 - ＊여성시대＊ 차분한 20대들의 알흠다운 공간">
            <a:extLst>
              <a:ext uri="{FF2B5EF4-FFF2-40B4-BE49-F238E27FC236}">
                <a16:creationId xmlns:a16="http://schemas.microsoft.com/office/drawing/2014/main" id="{553234BA-F10C-272A-321A-7D021F99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732" y="1606140"/>
            <a:ext cx="2474868" cy="244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최고시다 최고심❗ 귀여워주금 : 네이버 블로그">
            <a:extLst>
              <a:ext uri="{FF2B5EF4-FFF2-40B4-BE49-F238E27FC236}">
                <a16:creationId xmlns:a16="http://schemas.microsoft.com/office/drawing/2014/main" id="{D5B7D079-49D9-320D-431E-B1A519F9B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68" y="1606140"/>
            <a:ext cx="2442016" cy="244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9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 이 터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12328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 이 터 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41695" y="4790058"/>
            <a:ext cx="12275389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올리브영에서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27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세럼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 데이터 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23,085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세럼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코멘트로 구성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C0DFA8-A0D7-73E6-CC5C-F89AE9FA7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5"/>
          <a:stretch/>
        </p:blipFill>
        <p:spPr>
          <a:xfrm>
            <a:off x="198405" y="1530036"/>
            <a:ext cx="11795185" cy="26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4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koBERT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97850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1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 </a:t>
            </a:r>
            <a:r>
              <a:rPr lang="en-US" altLang="ko-KR" sz="20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koBERT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8FCF55E-955D-2113-6633-E0F2A1FB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3074" name="Picture 2" descr="BERT">
            <a:extLst>
              <a:ext uri="{FF2B5EF4-FFF2-40B4-BE49-F238E27FC236}">
                <a16:creationId xmlns:a16="http://schemas.microsoft.com/office/drawing/2014/main" id="{5BCC24F5-277A-1875-4CEE-98866F2D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61" y="1756823"/>
            <a:ext cx="3255304" cy="16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한국어를 위한 KoBERT 사용기">
            <a:extLst>
              <a:ext uri="{FF2B5EF4-FFF2-40B4-BE49-F238E27FC236}">
                <a16:creationId xmlns:a16="http://schemas.microsoft.com/office/drawing/2014/main" id="{48306E3F-926B-BCFA-0B9D-82B43EB9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449" y="1756823"/>
            <a:ext cx="3357652" cy="16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9777A0-500C-6B04-167B-380839F023BC}"/>
              </a:ext>
            </a:extLst>
          </p:cNvPr>
          <p:cNvCxnSpPr>
            <a:cxnSpLocks/>
          </p:cNvCxnSpPr>
          <p:nvPr/>
        </p:nvCxnSpPr>
        <p:spPr>
          <a:xfrm>
            <a:off x="5426015" y="2604668"/>
            <a:ext cx="81088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93DF14-C405-0120-B9A0-B8A48F874868}"/>
              </a:ext>
            </a:extLst>
          </p:cNvPr>
          <p:cNvSpPr txBox="1"/>
          <p:nvPr/>
        </p:nvSpPr>
        <p:spPr>
          <a:xfrm>
            <a:off x="-41696" y="4833516"/>
            <a:ext cx="12275389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모델 중 키워드 추출을 할 수 있는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keyBERT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시도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한국어 추출은 쉽지 않을 것이라 판단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SKT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기존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BERT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한국어 성능 한계를 극복하기 위해 개발한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koBERT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사용하여 키워드 추출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57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BF2165A-5935-C543-161C-6848378F5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3B56F7-DCC1-E555-9BC3-E48E95CCF2A4}"/>
              </a:ext>
            </a:extLst>
          </p:cNvPr>
          <p:cNvSpPr txBox="1"/>
          <p:nvPr/>
        </p:nvSpPr>
        <p:spPr>
          <a:xfrm>
            <a:off x="0" y="2429303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 델  학 습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74251-751F-AEED-D6E5-16627015D739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2312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655</Words>
  <Application>Microsoft Office PowerPoint</Application>
  <PresentationFormat>와이드스크린</PresentationFormat>
  <Paragraphs>101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HY신명조</vt:lpstr>
      <vt:lpstr>나눔스퀘어_ac</vt:lpstr>
      <vt:lpstr>나눔스퀘어_ac 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이수빈</dc:creator>
  <cp:lastModifiedBy>이수빈</cp:lastModifiedBy>
  <cp:revision>6</cp:revision>
  <dcterms:created xsi:type="dcterms:W3CDTF">2022-12-04T12:06:47Z</dcterms:created>
  <dcterms:modified xsi:type="dcterms:W3CDTF">2022-12-05T05:46:05Z</dcterms:modified>
</cp:coreProperties>
</file>