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5" r:id="rId3"/>
    <p:sldId id="319" r:id="rId4"/>
    <p:sldId id="320" r:id="rId5"/>
    <p:sldId id="311" r:id="rId6"/>
    <p:sldId id="323" r:id="rId7"/>
    <p:sldId id="338" r:id="rId8"/>
    <p:sldId id="317" r:id="rId9"/>
    <p:sldId id="321" r:id="rId10"/>
    <p:sldId id="326" r:id="rId11"/>
    <p:sldId id="327" r:id="rId12"/>
    <p:sldId id="335" r:id="rId13"/>
    <p:sldId id="329" r:id="rId14"/>
    <p:sldId id="333" r:id="rId15"/>
    <p:sldId id="334" r:id="rId16"/>
    <p:sldId id="336" r:id="rId17"/>
    <p:sldId id="337" r:id="rId18"/>
    <p:sldId id="30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19107-4CD6-AA25-0E33-320D0150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76A8C-9F71-AE4C-3F17-945A5731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DC9E6-D43C-18CE-6AD2-3BD71871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47436-DA4B-3926-E1CD-DF276DD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9C3E5-1AA7-E47B-2FC3-8A721385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8CD3-C469-C1FF-415C-635E31D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7D576-6B0E-2784-0B33-E85C5441E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10600-A5ED-47DC-08C9-D24E8128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BC52-8C67-BB91-21E2-BD425AC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4C407-1969-999C-56A8-0ABC656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2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538C78-FE37-6496-683A-DAD32E612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B085A-5A95-1C6C-0AAD-1633A964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2AA6E-EA01-EEBC-6C7D-6169427F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EA6A-E47C-8F9B-6C8B-A8F30D58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F307C-9D0E-B480-F3FF-73783BCA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5FE3-724A-338D-BB21-A5E135B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78A2C-D69D-A55C-A4CD-9BCC95B1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A204F-1997-6E39-6ADC-9A0D591E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07C61-126B-42CA-7F85-E97E913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0BF7-84AF-7880-75F9-B5DD587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6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5BC3-A98B-301D-4ABC-0005EFD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F8749-D54A-79C0-07A4-704264E6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08808-1D00-27F1-7082-3009FF6F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3218F-5979-DBCF-D684-B1909715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0EA57-30FA-307D-D363-BE26C71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708E7-2648-F8E9-AB87-82F342AA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67544-1335-F346-67C0-59255218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49A15-9390-E2F2-42C5-88635631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384FD-E806-C480-A486-D90CB633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F9A36-8425-862A-987F-1275B864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7F1667-C835-1DA0-1B08-459DD521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667B-7714-B4F3-E189-D3660814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213F6-F5A7-C730-CD00-6BD3E674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173F4-E002-8E14-7109-EABD27D4F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3F546-4382-ECB9-7231-527D3E886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34FF9E-D570-5E05-45AC-925545ED8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A33105-58D8-3ABC-0794-CD50634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C6177-27E8-8AC4-BB6A-7DD108CB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CAA2BE-1BD9-AFA8-6A20-1718C6DE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0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D6F14-623E-855C-81D5-8A1A2DE9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608F3D-00FE-E717-CBCE-7A6894A4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6D38F-9159-ACF0-78A7-3FD1A390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8C456-0C2E-B8A4-9998-E333AF2A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1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3A576D-2D63-3686-FDC7-6EB0BFFB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9C982-A525-18B6-C044-5BA31BBA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76C0D-D34C-7454-803B-2C619C4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9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A0BB7-BA42-ED3E-F2E1-BB17CF5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CCB18-7D34-0A05-BB87-4B971F54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7FE8F-600C-9FC5-8135-AD33B4CD1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4FD77-5DD6-6E40-F3C9-EB9B9975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F820-5F39-05D8-C48D-2C6E72A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D50C8-1540-E492-BA41-F4F786D5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464F1-DAD8-2CFF-496D-5F4078F7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F9FB5-DDFB-FF0A-CDB7-CE407FEA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6C6A3-EADA-40BD-351B-1A3E755C3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5E1A8-A3D0-9FEB-E876-0F5A3EB2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472B4-2103-C3AA-338F-9E96EFBC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0E313-BA7A-6712-0A7E-1CD4063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80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2B068-DD0B-5F50-E665-36AA3F0C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1DBF2-3BA7-B0CB-CDFB-BF0DB58E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FBCAC-95CC-D811-8CCA-1938771E5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018F-556C-4330-B34D-DB4DFDE96E8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9F9E-64BC-1A14-6944-BD1196C45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9D13-2173-61B4-B038-A1B573A4F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3FD5-9690-4799-8D2C-3CEDC16FD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9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aily.co.kr/news/read?newsId=01669526619272552&amp;mediaCodeNo=25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abouthr.co.kr/news/articleView.html?idxno=5376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D0030A-1D52-4D39-BFFD-469DDE139FC3}"/>
              </a:ext>
            </a:extLst>
          </p:cNvPr>
          <p:cNvSpPr txBox="1"/>
          <p:nvPr/>
        </p:nvSpPr>
        <p:spPr>
          <a:xfrm>
            <a:off x="-169681" y="5272158"/>
            <a:ext cx="1219200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이새벽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1661302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CP_2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716FF-9D8F-3AB1-3B4C-096EFEB8EA06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05CF6CC7-FBA0-B6F5-13E8-C083BEADC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224E4-F7DC-9BCB-62E9-6901E27EA9BA}"/>
              </a:ext>
            </a:extLst>
          </p:cNvPr>
          <p:cNvSpPr txBox="1"/>
          <p:nvPr/>
        </p:nvSpPr>
        <p:spPr>
          <a:xfrm>
            <a:off x="-2" y="2029070"/>
            <a:ext cx="12192000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종업원 이탈 예측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C73F9-A779-A27F-577B-9B82DBD350AA}"/>
              </a:ext>
            </a:extLst>
          </p:cNvPr>
          <p:cNvSpPr txBox="1"/>
          <p:nvPr/>
        </p:nvSpPr>
        <p:spPr>
          <a:xfrm>
            <a:off x="-1" y="3026977"/>
            <a:ext cx="12192000" cy="740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IBM HR Analytics Employee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바탕으로</a:t>
            </a:r>
          </a:p>
        </p:txBody>
      </p:sp>
    </p:spTree>
    <p:extLst>
      <p:ext uri="{BB962C8B-B14F-4D97-AF65-F5344CB8AC3E}">
        <p14:creationId xmlns:p14="http://schemas.microsoft.com/office/powerpoint/2010/main" val="1486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5E4B90-CA40-6F6C-9878-1ED4E1715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53" y="276394"/>
            <a:ext cx="10394892" cy="58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5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435D99-D064-A53F-91D1-A40454E06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0" y="208232"/>
            <a:ext cx="10606597" cy="59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133283-98C3-FE35-13D4-F3883283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85" y="861401"/>
            <a:ext cx="7354829" cy="4601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72302-3E37-7465-AC47-36CBE3010840}"/>
              </a:ext>
            </a:extLst>
          </p:cNvPr>
          <p:cNvSpPr txBox="1"/>
          <p:nvPr/>
        </p:nvSpPr>
        <p:spPr>
          <a:xfrm>
            <a:off x="0" y="5535409"/>
            <a:ext cx="12275389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03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109740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테스트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CB7DAF-D6A7-2FC6-F005-E486EFB5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46" y="752344"/>
            <a:ext cx="5252154" cy="4551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FD955F-D8EC-4403-1F60-A5D146B52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72"/>
          <a:stretch/>
        </p:blipFill>
        <p:spPr>
          <a:xfrm>
            <a:off x="6269604" y="752344"/>
            <a:ext cx="4938454" cy="455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2405EA-EC85-3334-1E41-70BFB240B881}"/>
              </a:ext>
            </a:extLst>
          </p:cNvPr>
          <p:cNvSpPr txBox="1"/>
          <p:nvPr/>
        </p:nvSpPr>
        <p:spPr>
          <a:xfrm>
            <a:off x="0" y="5263362"/>
            <a:ext cx="12275389" cy="8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로지스틱회귀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 포레스트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-&gt;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정확도가 높았던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0.89)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예정 예측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[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X]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5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 론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-1" y="1046489"/>
            <a:ext cx="12275389" cy="476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인재 이탈 예측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위해 데이터 분석 진행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경쟁사와의 차별점을 강화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충성 고객을 증가시키기 위한 방안을 세우기 위함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 여부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퇴사자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이탈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16%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상관관계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 소득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0.95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근속 연수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job level : 0.78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성과 평가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0.77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평가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1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평가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434762"/>
            <a:ext cx="12275389" cy="3481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기업이 해결해야 할 문제를 정의함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인재 이탈에 관한 문제점 제시함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수행을 위해 데이터를 정제함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시각화를 처리함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만들고 테스트를 진행함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전공 분야인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HR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데이터 분석을 잘 녹여낼 수 있는 경험이었음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추정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가중치를 이용하여 과적합을 줄이고 다시 모델을 돌리면 더 정확한 결과가 나올 듯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19293"/>
            <a:ext cx="12192000" cy="9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 사 합 </a:t>
            </a:r>
            <a:r>
              <a:rPr lang="ko-KR" altLang="en-US" sz="25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r>
              <a:rPr lang="ko-KR" altLang="en-US" sz="25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</a:t>
            </a:r>
            <a:endParaRPr lang="en-US" altLang="ko-KR" sz="2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4C1E00E-E7C7-7DCB-1F88-AD949384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 요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1374483"/>
            <a:ext cx="12275389" cy="390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목적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핵심인재 파악을 위한 종업원 이탈 예정 파악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태블로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5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빅쿼리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0.89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주피터 </a:t>
            </a:r>
            <a:r>
              <a:rPr lang="en-US" altLang="ko-KR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정확도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0.89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 진행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종업원 이탈 예측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742953" lvl="1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   /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결과값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반환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이탈 예정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 적 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63831"/>
            <a:ext cx="12275389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International Business Machines Corporation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산업분야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하드웨어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소프트웨어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AI,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클라우드 컴퓨팅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서비스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정보기술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컨설팅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1026" name="Picture 2" descr="IBM - 나무위키">
            <a:extLst>
              <a:ext uri="{FF2B5EF4-FFF2-40B4-BE49-F238E27FC236}">
                <a16:creationId xmlns:a16="http://schemas.microsoft.com/office/drawing/2014/main" id="{14F0372E-AAD2-DFA9-EFDF-9EA3E258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49" y="2361156"/>
            <a:ext cx="1690688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ED378E-EAA3-A06D-9ECE-5DA8C6295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821" y="854299"/>
            <a:ext cx="6450807" cy="38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목적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720517"/>
            <a:ext cx="12275389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핵심인재 유출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조기 퇴사자 예측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종업원 고용 비용 절감 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2050" name="Picture 2">
            <a:hlinkClick r:id="rId3"/>
            <a:extLst>
              <a:ext uri="{FF2B5EF4-FFF2-40B4-BE49-F238E27FC236}">
                <a16:creationId xmlns:a16="http://schemas.microsoft.com/office/drawing/2014/main" id="{D1E1CF3D-63DD-D666-B2A9-2A88EFC7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70" y="1071673"/>
            <a:ext cx="3656292" cy="33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자료=사람인 제공">
            <a:hlinkClick r:id="rId5"/>
            <a:extLst>
              <a:ext uri="{FF2B5EF4-FFF2-40B4-BE49-F238E27FC236}">
                <a16:creationId xmlns:a16="http://schemas.microsoft.com/office/drawing/2014/main" id="{3DF59A06-61FC-72C6-E576-C2FC011D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639" y="1027092"/>
            <a:ext cx="3469982" cy="34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소개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DC14-184B-C9D0-7B5C-77520F92494B}"/>
              </a:ext>
            </a:extLst>
          </p:cNvPr>
          <p:cNvSpPr txBox="1"/>
          <p:nvPr/>
        </p:nvSpPr>
        <p:spPr>
          <a:xfrm>
            <a:off x="0" y="4683511"/>
            <a:ext cx="12275389" cy="132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IBM HR Analytics Employee Attrition &amp; Performance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1470 rows, 34 columns</a:t>
            </a:r>
          </a:p>
          <a:p>
            <a:pPr marL="285753" indent="-285753">
              <a:lnSpc>
                <a:spcPct val="200000"/>
              </a:lnSpc>
              <a:buFontTx/>
              <a:buChar char="-"/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부서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연차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월급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급여 인상 정도 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AD3C31-C261-C47A-42E7-6BC1DE024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6"/>
          <a:stretch/>
        </p:blipFill>
        <p:spPr>
          <a:xfrm>
            <a:off x="667887" y="1062246"/>
            <a:ext cx="10856223" cy="3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47F0-D61F-4505-9F9B-EF0371170821}"/>
              </a:ext>
            </a:extLst>
          </p:cNvPr>
          <p:cNvSpPr txBox="1"/>
          <p:nvPr/>
        </p:nvSpPr>
        <p:spPr>
          <a:xfrm>
            <a:off x="0" y="2429304"/>
            <a:ext cx="12192000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6471B-3820-49E1-9E38-2C37A3159C41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4BD44F-8D97-434B-9332-573BCBB845F7}"/>
              </a:ext>
            </a:extLst>
          </p:cNvPr>
          <p:cNvSpPr txBox="1"/>
          <p:nvPr/>
        </p:nvSpPr>
        <p:spPr>
          <a:xfrm>
            <a:off x="0" y="2057513"/>
            <a:ext cx="12192000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AE558F-8563-9336-6CFF-849D537CF734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3D86DDE-A1DA-ACC0-7A82-14D99F65E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D0EBBF-0968-41CF-8FEA-512C3D1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CD9B-DCB5-48CA-8992-036DFF395F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0962F-D617-4C77-9EFC-4B32B79EFD33}"/>
              </a:ext>
            </a:extLst>
          </p:cNvPr>
          <p:cNvSpPr/>
          <p:nvPr/>
        </p:nvSpPr>
        <p:spPr>
          <a:xfrm>
            <a:off x="-1" y="6212966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517A2-3057-6547-B208-06777848C549}"/>
              </a:ext>
            </a:extLst>
          </p:cNvPr>
          <p:cNvSpPr txBox="1"/>
          <p:nvPr/>
        </p:nvSpPr>
        <p:spPr>
          <a:xfrm>
            <a:off x="0" y="260742"/>
            <a:ext cx="1219200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 결과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5318F-52AC-B31F-0F09-4F4A390B6F50}"/>
              </a:ext>
            </a:extLst>
          </p:cNvPr>
          <p:cNvSpPr/>
          <p:nvPr/>
        </p:nvSpPr>
        <p:spPr>
          <a:xfrm>
            <a:off x="-1" y="77431"/>
            <a:ext cx="12192000" cy="922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E2B28AC-BB36-CF2B-9CE2-8A3A35E3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9" y="6450579"/>
            <a:ext cx="1183864" cy="28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F3E94A-2D60-770A-CF0A-FF538294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30" y="281488"/>
            <a:ext cx="10394338" cy="5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432</Words>
  <Application>Microsoft Office PowerPoint</Application>
  <PresentationFormat>와이드스크린</PresentationFormat>
  <Paragraphs>77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HY신명조</vt:lpstr>
      <vt:lpstr>나눔스퀘어 Bold</vt:lpstr>
      <vt:lpstr>나눔스퀘어_ac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이수빈</dc:creator>
  <cp:lastModifiedBy>이수빈</cp:lastModifiedBy>
  <cp:revision>17</cp:revision>
  <dcterms:created xsi:type="dcterms:W3CDTF">2023-02-05T03:09:05Z</dcterms:created>
  <dcterms:modified xsi:type="dcterms:W3CDTF">2023-02-06T06:29:56Z</dcterms:modified>
</cp:coreProperties>
</file>