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16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89241"/>
            <a:ext cx="51435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891070"/>
            <a:ext cx="51435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3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1691"/>
            <a:ext cx="1478756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1691"/>
            <a:ext cx="4350544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6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02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97613"/>
            <a:ext cx="5915025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09468"/>
            <a:ext cx="5915025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7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58453"/>
            <a:ext cx="291465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58453"/>
            <a:ext cx="291465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3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1691"/>
            <a:ext cx="5915025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82610"/>
            <a:ext cx="290125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15164"/>
            <a:ext cx="2901255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82610"/>
            <a:ext cx="291554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15164"/>
            <a:ext cx="2915543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5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70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4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0030"/>
            <a:ext cx="22118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18398"/>
            <a:ext cx="347186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80135"/>
            <a:ext cx="22118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2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0030"/>
            <a:ext cx="2211883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18398"/>
            <a:ext cx="347186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80135"/>
            <a:ext cx="2211883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1691"/>
            <a:ext cx="591502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58453"/>
            <a:ext cx="591502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37084"/>
            <a:ext cx="15430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CA3C-F505-497B-A5F2-BAF2C828C15E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37084"/>
            <a:ext cx="231457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37084"/>
            <a:ext cx="15430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193F-D980-450C-A103-E269C69512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75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AEB31E-C3FB-63AD-C099-23AA350E13AB}"/>
              </a:ext>
            </a:extLst>
          </p:cNvPr>
          <p:cNvSpPr/>
          <p:nvPr/>
        </p:nvSpPr>
        <p:spPr>
          <a:xfrm>
            <a:off x="244220" y="1449816"/>
            <a:ext cx="1461569" cy="201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>
                <a:solidFill>
                  <a:schemeClr val="tx1"/>
                </a:solidFill>
              </a:rPr>
              <a:t>Load or generate data from a variety of formats into a standardized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>
                <a:solidFill>
                  <a:schemeClr val="tx1"/>
                </a:solidFill>
              </a:rPr>
              <a:t>Abstract Base Class provides common functionality and enforces data checks</a:t>
            </a:r>
            <a:endParaRPr lang="en-AU" sz="1013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236A97-4219-4D41-51A6-0193489055AE}"/>
              </a:ext>
            </a:extLst>
          </p:cNvPr>
          <p:cNvCxnSpPr>
            <a:cxnSpLocks/>
          </p:cNvCxnSpPr>
          <p:nvPr/>
        </p:nvCxnSpPr>
        <p:spPr>
          <a:xfrm flipV="1">
            <a:off x="1730280" y="2456993"/>
            <a:ext cx="534902" cy="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D342156-14BB-D5BC-ED2D-8CAB532026A7}"/>
              </a:ext>
            </a:extLst>
          </p:cNvPr>
          <p:cNvSpPr/>
          <p:nvPr/>
        </p:nvSpPr>
        <p:spPr>
          <a:xfrm>
            <a:off x="2275933" y="1449816"/>
            <a:ext cx="2331198" cy="201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>
                <a:solidFill>
                  <a:schemeClr val="tx1"/>
                </a:solidFill>
              </a:rPr>
              <a:t>Add, subtract, filter </a:t>
            </a:r>
            <a:r>
              <a:rPr lang="en-US" sz="1013" dirty="0" err="1">
                <a:solidFill>
                  <a:schemeClr val="tx1"/>
                </a:solidFill>
              </a:rPr>
              <a:t>PhaseSpace</a:t>
            </a:r>
            <a:r>
              <a:rPr lang="en-US" sz="1013" dirty="0">
                <a:solidFill>
                  <a:schemeClr val="tx1"/>
                </a:solidFill>
              </a:rPr>
              <a:t>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>
                <a:solidFill>
                  <a:schemeClr val="tx1"/>
                </a:solidFill>
              </a:rPr>
              <a:t>Statistical calculations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>
                <a:solidFill>
                  <a:schemeClr val="tx1"/>
                </a:solidFill>
              </a:rPr>
              <a:t>Project particles to new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 err="1">
                <a:solidFill>
                  <a:schemeClr val="tx1"/>
                </a:solidFill>
              </a:rPr>
              <a:t>Regrid</a:t>
            </a:r>
            <a:r>
              <a:rPr lang="en-US" sz="1013" dirty="0">
                <a:solidFill>
                  <a:schemeClr val="tx1"/>
                </a:solidFill>
              </a:rPr>
              <a:t>/merge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18F14E-D29D-9EF4-BC75-8896F9259FAE}"/>
              </a:ext>
            </a:extLst>
          </p:cNvPr>
          <p:cNvCxnSpPr>
            <a:cxnSpLocks/>
          </p:cNvCxnSpPr>
          <p:nvPr/>
        </p:nvCxnSpPr>
        <p:spPr>
          <a:xfrm flipV="1">
            <a:off x="4639244" y="2456993"/>
            <a:ext cx="534902" cy="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61833E-B002-1D22-0C0C-416E09C756A8}"/>
              </a:ext>
            </a:extLst>
          </p:cNvPr>
          <p:cNvSpPr txBox="1"/>
          <p:nvPr/>
        </p:nvSpPr>
        <p:spPr>
          <a:xfrm>
            <a:off x="244221" y="1219207"/>
            <a:ext cx="147232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err="1">
                <a:highlight>
                  <a:srgbClr val="C0C0C0"/>
                </a:highlight>
              </a:rPr>
              <a:t>DataLoaders</a:t>
            </a:r>
            <a:r>
              <a:rPr lang="en-US" sz="1013" b="1" dirty="0">
                <a:highlight>
                  <a:srgbClr val="C0C0C0"/>
                </a:highlight>
              </a:rPr>
              <a:t>:</a:t>
            </a:r>
            <a:endParaRPr lang="en-AU" sz="1013" b="1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E0A2F-509A-7840-6C41-D27EEFF3A5D8}"/>
              </a:ext>
            </a:extLst>
          </p:cNvPr>
          <p:cNvSpPr txBox="1"/>
          <p:nvPr/>
        </p:nvSpPr>
        <p:spPr>
          <a:xfrm>
            <a:off x="2272806" y="1219207"/>
            <a:ext cx="233119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err="1">
                <a:highlight>
                  <a:srgbClr val="C0C0C0"/>
                </a:highlight>
              </a:rPr>
              <a:t>PhaseSpace</a:t>
            </a:r>
            <a:r>
              <a:rPr lang="en-US" sz="1013" b="1" dirty="0">
                <a:highlight>
                  <a:srgbClr val="C0C0C0"/>
                </a:highlight>
              </a:rPr>
              <a:t>:</a:t>
            </a:r>
            <a:endParaRPr lang="en-AU" sz="1013" b="1" dirty="0">
              <a:highlight>
                <a:srgbClr val="C0C0C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4C17F-0EE4-EDE9-2493-D3854F9F0CA9}"/>
              </a:ext>
            </a:extLst>
          </p:cNvPr>
          <p:cNvSpPr/>
          <p:nvPr/>
        </p:nvSpPr>
        <p:spPr>
          <a:xfrm>
            <a:off x="5174148" y="1449816"/>
            <a:ext cx="1461569" cy="201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>
                <a:solidFill>
                  <a:schemeClr val="tx1"/>
                </a:solidFill>
              </a:rPr>
              <a:t>Export data from </a:t>
            </a:r>
            <a:r>
              <a:rPr lang="en-US" sz="1013" dirty="0" err="1">
                <a:solidFill>
                  <a:schemeClr val="tx1"/>
                </a:solidFill>
              </a:rPr>
              <a:t>PhaseSpace</a:t>
            </a:r>
            <a:r>
              <a:rPr lang="en-US" sz="1013" dirty="0">
                <a:solidFill>
                  <a:schemeClr val="tx1"/>
                </a:solidFill>
              </a:rPr>
              <a:t> to a variety of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13" dirty="0">
                <a:solidFill>
                  <a:schemeClr val="tx1"/>
                </a:solidFill>
              </a:rPr>
              <a:t>Abstract Base Class provides common functionality and enforces data checks</a:t>
            </a:r>
            <a:endParaRPr lang="en-AU" sz="1013" dirty="0">
              <a:solidFill>
                <a:schemeClr val="tx1"/>
              </a:solidFill>
            </a:endParaRPr>
          </a:p>
          <a:p>
            <a:endParaRPr lang="en-US" sz="1013" dirty="0">
              <a:solidFill>
                <a:schemeClr val="tx1"/>
              </a:solidFill>
            </a:endParaRPr>
          </a:p>
          <a:p>
            <a:endParaRPr lang="en-AU" sz="1013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40AFA-595F-8A6A-C9F1-2EC648B2C0B6}"/>
              </a:ext>
            </a:extLst>
          </p:cNvPr>
          <p:cNvSpPr txBox="1"/>
          <p:nvPr/>
        </p:nvSpPr>
        <p:spPr>
          <a:xfrm>
            <a:off x="5174146" y="1219207"/>
            <a:ext cx="146156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err="1">
                <a:highlight>
                  <a:srgbClr val="C0C0C0"/>
                </a:highlight>
              </a:rPr>
              <a:t>DataExporters</a:t>
            </a:r>
            <a:r>
              <a:rPr lang="en-US" sz="1013" b="1" dirty="0">
                <a:highlight>
                  <a:srgbClr val="C0C0C0"/>
                </a:highlight>
              </a:rPr>
              <a:t>:</a:t>
            </a:r>
            <a:endParaRPr lang="en-AU" sz="1013" b="1" dirty="0">
              <a:highlight>
                <a:srgbClr val="C0C0C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A2F5C5-DDF9-D8EF-91CA-D0271050B933}"/>
              </a:ext>
            </a:extLst>
          </p:cNvPr>
          <p:cNvSpPr/>
          <p:nvPr/>
        </p:nvSpPr>
        <p:spPr>
          <a:xfrm>
            <a:off x="2331952" y="2596200"/>
            <a:ext cx="1071480" cy="826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13" dirty="0">
                <a:solidFill>
                  <a:schemeClr val="tx1"/>
                </a:solidFill>
              </a:rPr>
              <a:t>Various plotting routines operating on </a:t>
            </a:r>
            <a:r>
              <a:rPr lang="en-US" sz="1013" dirty="0" err="1">
                <a:solidFill>
                  <a:schemeClr val="tx1"/>
                </a:solidFill>
              </a:rPr>
              <a:t>PhaseSpace</a:t>
            </a:r>
            <a:endParaRPr lang="en-AU" sz="1013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4F3640-B59F-DC03-22B7-122FD9689C88}"/>
              </a:ext>
            </a:extLst>
          </p:cNvPr>
          <p:cNvSpPr/>
          <p:nvPr/>
        </p:nvSpPr>
        <p:spPr>
          <a:xfrm>
            <a:off x="3485442" y="2596200"/>
            <a:ext cx="1071480" cy="826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13" dirty="0">
                <a:solidFill>
                  <a:schemeClr val="tx1"/>
                </a:solidFill>
              </a:rPr>
              <a:t>Calculation of quantities derived from primary data</a:t>
            </a:r>
            <a:endParaRPr lang="en-AU" sz="1013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DE80-8309-34F7-271C-85081B147183}"/>
              </a:ext>
            </a:extLst>
          </p:cNvPr>
          <p:cNvSpPr txBox="1"/>
          <p:nvPr/>
        </p:nvSpPr>
        <p:spPr>
          <a:xfrm>
            <a:off x="2330719" y="2370853"/>
            <a:ext cx="107852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highlight>
                  <a:srgbClr val="C0C0C0"/>
                </a:highlight>
              </a:rPr>
              <a:t>Plot</a:t>
            </a:r>
            <a:endParaRPr lang="en-AU" sz="1013" b="1" dirty="0">
              <a:highlight>
                <a:srgbClr val="C0C0C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1B652-12AA-C7DC-AC56-E857977C6CE5}"/>
              </a:ext>
            </a:extLst>
          </p:cNvPr>
          <p:cNvSpPr txBox="1"/>
          <p:nvPr/>
        </p:nvSpPr>
        <p:spPr>
          <a:xfrm>
            <a:off x="3483947" y="2365593"/>
            <a:ext cx="10785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highlight>
                  <a:srgbClr val="C0C0C0"/>
                </a:highlight>
              </a:rPr>
              <a:t>Fill</a:t>
            </a:r>
            <a:endParaRPr lang="en-AU" sz="1013" b="1" dirty="0">
              <a:highlight>
                <a:srgbClr val="C0C0C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F076A-FDD7-F6B2-49C3-8CCDD67C68A0}"/>
              </a:ext>
            </a:extLst>
          </p:cNvPr>
          <p:cNvSpPr txBox="1"/>
          <p:nvPr/>
        </p:nvSpPr>
        <p:spPr>
          <a:xfrm>
            <a:off x="1135380" y="73883"/>
            <a:ext cx="11963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 err="1">
                <a:highlight>
                  <a:srgbClr val="C0C0C0"/>
                </a:highlight>
              </a:rPr>
              <a:t>PhaseSpaceConfig</a:t>
            </a:r>
            <a:r>
              <a:rPr lang="en-US" sz="1013" b="1" dirty="0">
                <a:highlight>
                  <a:srgbClr val="C0C0C0"/>
                </a:highlight>
              </a:rPr>
              <a:t>:</a:t>
            </a:r>
            <a:endParaRPr lang="en-AU" sz="1013" b="1" dirty="0">
              <a:highlight>
                <a:srgbClr val="C0C0C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ED8828-54AD-FB3A-AA77-A764FBECB6C7}"/>
              </a:ext>
            </a:extLst>
          </p:cNvPr>
          <p:cNvSpPr/>
          <p:nvPr/>
        </p:nvSpPr>
        <p:spPr>
          <a:xfrm>
            <a:off x="2278885" y="79579"/>
            <a:ext cx="3337539" cy="2482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13" dirty="0">
                <a:solidFill>
                  <a:schemeClr val="tx1"/>
                </a:solidFill>
              </a:rPr>
              <a:t>Define required and allowed quantities in phase space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F719FB-85E5-F6F9-0EB4-5FEC55492E73}"/>
              </a:ext>
            </a:extLst>
          </p:cNvPr>
          <p:cNvSpPr txBox="1"/>
          <p:nvPr/>
        </p:nvSpPr>
        <p:spPr>
          <a:xfrm>
            <a:off x="1355375" y="378238"/>
            <a:ext cx="9839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 err="1">
                <a:highlight>
                  <a:srgbClr val="C0C0C0"/>
                </a:highlight>
              </a:rPr>
              <a:t>ParticleConfig</a:t>
            </a:r>
            <a:r>
              <a:rPr lang="en-US" sz="1013" b="1" dirty="0">
                <a:highlight>
                  <a:srgbClr val="C0C0C0"/>
                </a:highlight>
              </a:rPr>
              <a:t>:</a:t>
            </a:r>
            <a:endParaRPr lang="en-AU" sz="1013" b="1" dirty="0">
              <a:highlight>
                <a:srgbClr val="C0C0C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BF7835-3337-8793-738E-133456F4F379}"/>
              </a:ext>
            </a:extLst>
          </p:cNvPr>
          <p:cNvSpPr/>
          <p:nvPr/>
        </p:nvSpPr>
        <p:spPr>
          <a:xfrm>
            <a:off x="2278885" y="392072"/>
            <a:ext cx="3337539" cy="2482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13" dirty="0">
                <a:solidFill>
                  <a:schemeClr val="tx1"/>
                </a:solidFill>
              </a:rPr>
              <a:t>Define handled particles and their properties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4A356-E59F-12C4-AFC4-D8716BB2398B}"/>
              </a:ext>
            </a:extLst>
          </p:cNvPr>
          <p:cNvCxnSpPr>
            <a:cxnSpLocks/>
          </p:cNvCxnSpPr>
          <p:nvPr/>
        </p:nvCxnSpPr>
        <p:spPr>
          <a:xfrm>
            <a:off x="3426885" y="755108"/>
            <a:ext cx="0" cy="3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08EEFD-5EE7-89B7-4FC3-319FD3D7B64B}"/>
              </a:ext>
            </a:extLst>
          </p:cNvPr>
          <p:cNvSpPr/>
          <p:nvPr/>
        </p:nvSpPr>
        <p:spPr>
          <a:xfrm>
            <a:off x="1157598" y="25192"/>
            <a:ext cx="4527910" cy="68627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B35D3-66D5-E59A-01BF-C7D80354FE44}"/>
              </a:ext>
            </a:extLst>
          </p:cNvPr>
          <p:cNvSpPr/>
          <p:nvPr/>
        </p:nvSpPr>
        <p:spPr>
          <a:xfrm>
            <a:off x="135317" y="1160565"/>
            <a:ext cx="6592758" cy="24228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3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100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Whelan</dc:creator>
  <cp:lastModifiedBy>Brendan Whelan</cp:lastModifiedBy>
  <cp:revision>7</cp:revision>
  <dcterms:created xsi:type="dcterms:W3CDTF">2023-02-28T23:58:41Z</dcterms:created>
  <dcterms:modified xsi:type="dcterms:W3CDTF">2023-03-01T00:43:04Z</dcterms:modified>
</cp:coreProperties>
</file>