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3" r:id="rId11"/>
    <p:sldId id="2146847060"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734D7-CC5D-4C6B-B0BD-7B99BEC49865}" v="10" dt="2025-02-26T12:20:40.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esh Badrinath" userId="2bf46b806cdd0390" providerId="LiveId" clId="{CC3734D7-CC5D-4C6B-B0BD-7B99BEC49865}"/>
    <pc:docChg chg="undo custSel addSld modSld sldOrd">
      <pc:chgData name="Akhilesh Badrinath" userId="2bf46b806cdd0390" providerId="LiveId" clId="{CC3734D7-CC5D-4C6B-B0BD-7B99BEC49865}" dt="2025-02-26T12:41:21.745" v="1140" actId="20577"/>
      <pc:docMkLst>
        <pc:docMk/>
      </pc:docMkLst>
      <pc:sldChg chg="modSp mod">
        <pc:chgData name="Akhilesh Badrinath" userId="2bf46b806cdd0390" providerId="LiveId" clId="{CC3734D7-CC5D-4C6B-B0BD-7B99BEC49865}" dt="2025-02-26T08:46:11.869" v="127" actId="20577"/>
        <pc:sldMkLst>
          <pc:docMk/>
          <pc:sldMk cId="953325580" sldId="256"/>
        </pc:sldMkLst>
        <pc:spChg chg="mod">
          <ac:chgData name="Akhilesh Badrinath" userId="2bf46b806cdd0390" providerId="LiveId" clId="{CC3734D7-CC5D-4C6B-B0BD-7B99BEC49865}" dt="2025-02-26T08:45:14.429" v="2" actId="27636"/>
          <ac:spMkLst>
            <pc:docMk/>
            <pc:sldMk cId="953325580" sldId="256"/>
            <ac:spMk id="2" creationId="{A8A11E26-4C38-41A6-9857-11032CEECD80}"/>
          </ac:spMkLst>
        </pc:spChg>
        <pc:spChg chg="mod">
          <ac:chgData name="Akhilesh Badrinath" userId="2bf46b806cdd0390" providerId="LiveId" clId="{CC3734D7-CC5D-4C6B-B0BD-7B99BEC49865}" dt="2025-02-26T08:46:11.869" v="127" actId="20577"/>
          <ac:spMkLst>
            <pc:docMk/>
            <pc:sldMk cId="953325580" sldId="256"/>
            <ac:spMk id="4" creationId="{00000000-0000-0000-0000-000000000000}"/>
          </ac:spMkLst>
        </pc:spChg>
      </pc:sldChg>
      <pc:sldChg chg="modSp mod">
        <pc:chgData name="Akhilesh Badrinath" userId="2bf46b806cdd0390" providerId="LiveId" clId="{CC3734D7-CC5D-4C6B-B0BD-7B99BEC49865}" dt="2025-02-26T08:48:54.646" v="333" actId="255"/>
        <pc:sldMkLst>
          <pc:docMk/>
          <pc:sldMk cId="1186421160" sldId="262"/>
        </pc:sldMkLst>
        <pc:spChg chg="mod">
          <ac:chgData name="Akhilesh Badrinath" userId="2bf46b806cdd0390" providerId="LiveId" clId="{CC3734D7-CC5D-4C6B-B0BD-7B99BEC49865}" dt="2025-02-26T08:48:54.646" v="333" actId="255"/>
          <ac:spMkLst>
            <pc:docMk/>
            <pc:sldMk cId="1186421160" sldId="262"/>
            <ac:spMk id="2" creationId="{8FEE4A9C-3F57-7DA7-91FD-715C3FB47F93}"/>
          </ac:spMkLst>
        </pc:spChg>
      </pc:sldChg>
      <pc:sldChg chg="modSp mod">
        <pc:chgData name="Akhilesh Badrinath" userId="2bf46b806cdd0390" providerId="LiveId" clId="{CC3734D7-CC5D-4C6B-B0BD-7B99BEC49865}" dt="2025-02-26T08:48:44.841" v="332" actId="255"/>
        <pc:sldMkLst>
          <pc:docMk/>
          <pc:sldMk cId="3210358481" sldId="263"/>
        </pc:sldMkLst>
        <pc:spChg chg="mod">
          <ac:chgData name="Akhilesh Badrinath" userId="2bf46b806cdd0390" providerId="LiveId" clId="{CC3734D7-CC5D-4C6B-B0BD-7B99BEC49865}" dt="2025-02-26T08:48:44.841" v="332" actId="255"/>
          <ac:spMkLst>
            <pc:docMk/>
            <pc:sldMk cId="3210358481" sldId="263"/>
            <ac:spMk id="2" creationId="{E041FD9D-DF07-9C37-1E61-1D920E0EF1D4}"/>
          </ac:spMkLst>
        </pc:spChg>
      </pc:sldChg>
      <pc:sldChg chg="modSp mod">
        <pc:chgData name="Akhilesh Badrinath" userId="2bf46b806cdd0390" providerId="LiveId" clId="{CC3734D7-CC5D-4C6B-B0BD-7B99BEC49865}" dt="2025-02-26T08:52:27.117" v="774" actId="20577"/>
        <pc:sldMkLst>
          <pc:docMk/>
          <pc:sldMk cId="3202024527" sldId="265"/>
        </pc:sldMkLst>
        <pc:spChg chg="mod">
          <ac:chgData name="Akhilesh Badrinath" userId="2bf46b806cdd0390" providerId="LiveId" clId="{CC3734D7-CC5D-4C6B-B0BD-7B99BEC49865}" dt="2025-02-26T08:52:27.117" v="774" actId="20577"/>
          <ac:spMkLst>
            <pc:docMk/>
            <pc:sldMk cId="3202024527" sldId="265"/>
            <ac:spMk id="2" creationId="{C4FFAF3C-BA60-9181-132C-C36C403AAEA7}"/>
          </ac:spMkLst>
        </pc:spChg>
      </pc:sldChg>
      <pc:sldChg chg="modSp mod">
        <pc:chgData name="Akhilesh Badrinath" userId="2bf46b806cdd0390" providerId="LiveId" clId="{CC3734D7-CC5D-4C6B-B0BD-7B99BEC49865}" dt="2025-02-26T12:41:21.745" v="1140" actId="20577"/>
        <pc:sldMkLst>
          <pc:docMk/>
          <pc:sldMk cId="614882681" sldId="2146847055"/>
        </pc:sldMkLst>
        <pc:spChg chg="mod">
          <ac:chgData name="Akhilesh Badrinath" userId="2bf46b806cdd0390" providerId="LiveId" clId="{CC3734D7-CC5D-4C6B-B0BD-7B99BEC49865}" dt="2025-02-26T12:41:21.745" v="1140" actId="20577"/>
          <ac:spMkLst>
            <pc:docMk/>
            <pc:sldMk cId="614882681" sldId="2146847055"/>
            <ac:spMk id="3" creationId="{A6638FD1-D00E-E75B-705C-564F06D93D7B}"/>
          </ac:spMkLst>
        </pc:spChg>
      </pc:sldChg>
      <pc:sldChg chg="modSp mod">
        <pc:chgData name="Akhilesh Badrinath" userId="2bf46b806cdd0390" providerId="LiveId" clId="{CC3734D7-CC5D-4C6B-B0BD-7B99BEC49865}" dt="2025-02-26T08:53:47.208" v="891" actId="20577"/>
        <pc:sldMkLst>
          <pc:docMk/>
          <pc:sldMk cId="3819043843" sldId="2146847057"/>
        </pc:sldMkLst>
        <pc:spChg chg="mod">
          <ac:chgData name="Akhilesh Badrinath" userId="2bf46b806cdd0390" providerId="LiveId" clId="{CC3734D7-CC5D-4C6B-B0BD-7B99BEC49865}" dt="2025-02-26T08:53:47.208" v="891" actId="20577"/>
          <ac:spMkLst>
            <pc:docMk/>
            <pc:sldMk cId="3819043843" sldId="2146847057"/>
            <ac:spMk id="3" creationId="{AB679E23-F86A-AFA9-FE9C-7F5A518E8198}"/>
          </ac:spMkLst>
        </pc:spChg>
      </pc:sldChg>
      <pc:sldChg chg="addSp delSp modSp mod ord">
        <pc:chgData name="Akhilesh Badrinath" userId="2bf46b806cdd0390" providerId="LiveId" clId="{CC3734D7-CC5D-4C6B-B0BD-7B99BEC49865}" dt="2025-02-26T12:20:26.117" v="1004" actId="1076"/>
        <pc:sldMkLst>
          <pc:docMk/>
          <pc:sldMk cId="2083715239" sldId="2146847060"/>
        </pc:sldMkLst>
        <pc:spChg chg="del mod">
          <ac:chgData name="Akhilesh Badrinath" userId="2bf46b806cdd0390" providerId="LiveId" clId="{CC3734D7-CC5D-4C6B-B0BD-7B99BEC49865}" dt="2025-02-26T09:01:55.677" v="893" actId="22"/>
          <ac:spMkLst>
            <pc:docMk/>
            <pc:sldMk cId="2083715239" sldId="2146847060"/>
            <ac:spMk id="3" creationId="{805D7125-AC62-752D-6E68-9EB88BCC631C}"/>
          </ac:spMkLst>
        </pc:spChg>
        <pc:spChg chg="add del mod">
          <ac:chgData name="Akhilesh Badrinath" userId="2bf46b806cdd0390" providerId="LiveId" clId="{CC3734D7-CC5D-4C6B-B0BD-7B99BEC49865}" dt="2025-02-26T12:20:02.998" v="1000" actId="5793"/>
          <ac:spMkLst>
            <pc:docMk/>
            <pc:sldMk cId="2083715239" sldId="2146847060"/>
            <ac:spMk id="7" creationId="{F937EC19-B54E-4598-695E-C08C2FCC148E}"/>
          </ac:spMkLst>
        </pc:spChg>
        <pc:picChg chg="add del mod ord">
          <ac:chgData name="Akhilesh Badrinath" userId="2bf46b806cdd0390" providerId="LiveId" clId="{CC3734D7-CC5D-4C6B-B0BD-7B99BEC49865}" dt="2025-02-26T09:06:54.928" v="907" actId="478"/>
          <ac:picMkLst>
            <pc:docMk/>
            <pc:sldMk cId="2083715239" sldId="2146847060"/>
            <ac:picMk id="5" creationId="{D1055A97-98A5-0B1F-6EEF-B535F286DB45}"/>
          </ac:picMkLst>
        </pc:picChg>
        <pc:picChg chg="add mod">
          <ac:chgData name="Akhilesh Badrinath" userId="2bf46b806cdd0390" providerId="LiveId" clId="{CC3734D7-CC5D-4C6B-B0BD-7B99BEC49865}" dt="2025-02-26T12:19:36.706" v="930"/>
          <ac:picMkLst>
            <pc:docMk/>
            <pc:sldMk cId="2083715239" sldId="2146847060"/>
            <ac:picMk id="9" creationId="{A408F7C0-806F-C5D1-C5DE-D676D9B2BC84}"/>
          </ac:picMkLst>
        </pc:picChg>
        <pc:picChg chg="add mod">
          <ac:chgData name="Akhilesh Badrinath" userId="2bf46b806cdd0390" providerId="LiveId" clId="{CC3734D7-CC5D-4C6B-B0BD-7B99BEC49865}" dt="2025-02-26T12:19:35.533" v="928" actId="1076"/>
          <ac:picMkLst>
            <pc:docMk/>
            <pc:sldMk cId="2083715239" sldId="2146847060"/>
            <ac:picMk id="11" creationId="{BF14678A-303D-0F4C-3F36-645B5118A369}"/>
          </ac:picMkLst>
        </pc:picChg>
        <pc:picChg chg="add mod">
          <ac:chgData name="Akhilesh Badrinath" userId="2bf46b806cdd0390" providerId="LiveId" clId="{CC3734D7-CC5D-4C6B-B0BD-7B99BEC49865}" dt="2025-02-26T12:20:16.500" v="1002" actId="1076"/>
          <ac:picMkLst>
            <pc:docMk/>
            <pc:sldMk cId="2083715239" sldId="2146847060"/>
            <ac:picMk id="13" creationId="{23E8398B-ADB3-4F02-6ACF-A7C2324CC5EB}"/>
          </ac:picMkLst>
        </pc:picChg>
        <pc:picChg chg="add mod">
          <ac:chgData name="Akhilesh Badrinath" userId="2bf46b806cdd0390" providerId="LiveId" clId="{CC3734D7-CC5D-4C6B-B0BD-7B99BEC49865}" dt="2025-02-26T12:20:26.117" v="1004" actId="1076"/>
          <ac:picMkLst>
            <pc:docMk/>
            <pc:sldMk cId="2083715239" sldId="2146847060"/>
            <ac:picMk id="15" creationId="{0C515261-6CF9-6B34-92E7-22D312F05E71}"/>
          </ac:picMkLst>
        </pc:picChg>
      </pc:sldChg>
      <pc:sldChg chg="modSp mod">
        <pc:chgData name="Akhilesh Badrinath" userId="2bf46b806cdd0390" providerId="LiveId" clId="{CC3734D7-CC5D-4C6B-B0BD-7B99BEC49865}" dt="2025-02-26T12:40:16.811" v="1085"/>
        <pc:sldMkLst>
          <pc:docMk/>
          <pc:sldMk cId="2230664768" sldId="2146847061"/>
        </pc:sldMkLst>
        <pc:spChg chg="mod">
          <ac:chgData name="Akhilesh Badrinath" userId="2bf46b806cdd0390" providerId="LiveId" clId="{CC3734D7-CC5D-4C6B-B0BD-7B99BEC49865}" dt="2025-02-26T12:40:16.811" v="1085"/>
          <ac:spMkLst>
            <pc:docMk/>
            <pc:sldMk cId="2230664768" sldId="2146847061"/>
            <ac:spMk id="3" creationId="{51A299DD-46FA-7866-41D8-C1BFCC2F69DD}"/>
          </ac:spMkLst>
        </pc:spChg>
      </pc:sldChg>
      <pc:sldChg chg="modSp mod">
        <pc:chgData name="Akhilesh Badrinath" userId="2bf46b806cdd0390" providerId="LiveId" clId="{CC3734D7-CC5D-4C6B-B0BD-7B99BEC49865}" dt="2025-02-26T12:22:16.154" v="1081" actId="20577"/>
        <pc:sldMkLst>
          <pc:docMk/>
          <pc:sldMk cId="4233882376" sldId="2146847062"/>
        </pc:sldMkLst>
        <pc:spChg chg="mod">
          <ac:chgData name="Akhilesh Badrinath" userId="2bf46b806cdd0390" providerId="LiveId" clId="{CC3734D7-CC5D-4C6B-B0BD-7B99BEC49865}" dt="2025-02-26T12:22:16.154" v="1081" actId="20577"/>
          <ac:spMkLst>
            <pc:docMk/>
            <pc:sldMk cId="4233882376" sldId="2146847062"/>
            <ac:spMk id="3" creationId="{D4974547-DF1B-77BB-E545-9344EDB9AD3F}"/>
          </ac:spMkLst>
        </pc:spChg>
      </pc:sldChg>
      <pc:sldChg chg="addSp delSp modSp add mod">
        <pc:chgData name="Akhilesh Badrinath" userId="2bf46b806cdd0390" providerId="LiveId" clId="{CC3734D7-CC5D-4C6B-B0BD-7B99BEC49865}" dt="2025-02-26T12:18:21.614" v="923" actId="1076"/>
        <pc:sldMkLst>
          <pc:docMk/>
          <pc:sldMk cId="3066934592" sldId="2146847063"/>
        </pc:sldMkLst>
        <pc:spChg chg="add del mod">
          <ac:chgData name="Akhilesh Badrinath" userId="2bf46b806cdd0390" providerId="LiveId" clId="{CC3734D7-CC5D-4C6B-B0BD-7B99BEC49865}" dt="2025-02-26T09:06:40.999" v="904" actId="931"/>
          <ac:spMkLst>
            <pc:docMk/>
            <pc:sldMk cId="3066934592" sldId="2146847063"/>
            <ac:spMk id="4" creationId="{69F83CEC-6391-DB21-E0BA-1716240C3781}"/>
          </ac:spMkLst>
        </pc:spChg>
        <pc:spChg chg="add del mod">
          <ac:chgData name="Akhilesh Badrinath" userId="2bf46b806cdd0390" providerId="LiveId" clId="{CC3734D7-CC5D-4C6B-B0BD-7B99BEC49865}" dt="2025-02-26T12:17:40.159" v="909"/>
          <ac:spMkLst>
            <pc:docMk/>
            <pc:sldMk cId="3066934592" sldId="2146847063"/>
            <ac:spMk id="11" creationId="{54C06166-6260-A053-21F7-FC3F5FA15B05}"/>
          </ac:spMkLst>
        </pc:spChg>
        <pc:picChg chg="del">
          <ac:chgData name="Akhilesh Badrinath" userId="2bf46b806cdd0390" providerId="LiveId" clId="{CC3734D7-CC5D-4C6B-B0BD-7B99BEC49865}" dt="2025-02-26T09:05:47.860" v="896" actId="478"/>
          <ac:picMkLst>
            <pc:docMk/>
            <pc:sldMk cId="3066934592" sldId="2146847063"/>
            <ac:picMk id="5" creationId="{0A216476-7D55-07F1-1182-61BDB5E327CA}"/>
          </ac:picMkLst>
        </pc:picChg>
        <pc:picChg chg="add del mod">
          <ac:chgData name="Akhilesh Badrinath" userId="2bf46b806cdd0390" providerId="LiveId" clId="{CC3734D7-CC5D-4C6B-B0BD-7B99BEC49865}" dt="2025-02-26T09:06:10.033" v="903" actId="478"/>
          <ac:picMkLst>
            <pc:docMk/>
            <pc:sldMk cId="3066934592" sldId="2146847063"/>
            <ac:picMk id="7" creationId="{60B2ED0E-8EC6-6B56-F58D-4B5D339C8663}"/>
          </ac:picMkLst>
        </pc:picChg>
        <pc:picChg chg="add del mod">
          <ac:chgData name="Akhilesh Badrinath" userId="2bf46b806cdd0390" providerId="LiveId" clId="{CC3734D7-CC5D-4C6B-B0BD-7B99BEC49865}" dt="2025-02-26T12:16:52.140" v="908" actId="478"/>
          <ac:picMkLst>
            <pc:docMk/>
            <pc:sldMk cId="3066934592" sldId="2146847063"/>
            <ac:picMk id="9" creationId="{605039BB-C84A-D644-0DBE-408FC225A882}"/>
          </ac:picMkLst>
        </pc:picChg>
        <pc:picChg chg="add mod">
          <ac:chgData name="Akhilesh Badrinath" userId="2bf46b806cdd0390" providerId="LiveId" clId="{CC3734D7-CC5D-4C6B-B0BD-7B99BEC49865}" dt="2025-02-26T12:18:18.956" v="922" actId="1076"/>
          <ac:picMkLst>
            <pc:docMk/>
            <pc:sldMk cId="3066934592" sldId="2146847063"/>
            <ac:picMk id="13" creationId="{43C5B04F-3BBE-C8B5-42FF-9E0A1E555DFF}"/>
          </ac:picMkLst>
        </pc:picChg>
        <pc:picChg chg="add mod">
          <ac:chgData name="Akhilesh Badrinath" userId="2bf46b806cdd0390" providerId="LiveId" clId="{CC3734D7-CC5D-4C6B-B0BD-7B99BEC49865}" dt="2025-02-26T12:18:21.614" v="923" actId="1076"/>
          <ac:picMkLst>
            <pc:docMk/>
            <pc:sldMk cId="3066934592" sldId="2146847063"/>
            <ac:picMk id="15" creationId="{D7BB567D-E819-BD73-7AF1-BAF3387FC69B}"/>
          </ac:picMkLst>
        </pc:picChg>
      </pc:sldChg>
      <pc:sldChg chg="addSp delSp modSp add mod">
        <pc:chgData name="Akhilesh Badrinath" userId="2bf46b806cdd0390" providerId="LiveId" clId="{CC3734D7-CC5D-4C6B-B0BD-7B99BEC49865}" dt="2025-02-26T12:20:46.160" v="1037" actId="1076"/>
        <pc:sldMkLst>
          <pc:docMk/>
          <pc:sldMk cId="1815277174" sldId="2146847064"/>
        </pc:sldMkLst>
        <pc:spChg chg="add mod">
          <ac:chgData name="Akhilesh Badrinath" userId="2bf46b806cdd0390" providerId="LiveId" clId="{CC3734D7-CC5D-4C6B-B0BD-7B99BEC49865}" dt="2025-02-26T12:20:39.306" v="1033" actId="5793"/>
          <ac:spMkLst>
            <pc:docMk/>
            <pc:sldMk cId="1815277174" sldId="2146847064"/>
            <ac:spMk id="4" creationId="{89B6D1DB-CC22-BEEC-7590-629776767375}"/>
          </ac:spMkLst>
        </pc:spChg>
        <pc:picChg chg="del">
          <ac:chgData name="Akhilesh Badrinath" userId="2bf46b806cdd0390" providerId="LiveId" clId="{CC3734D7-CC5D-4C6B-B0BD-7B99BEC49865}" dt="2025-02-26T12:20:29.619" v="1005" actId="21"/>
          <ac:picMkLst>
            <pc:docMk/>
            <pc:sldMk cId="1815277174" sldId="2146847064"/>
            <ac:picMk id="5" creationId="{AD3F47EC-807B-914F-9302-E46F3B0DE8FE}"/>
          </ac:picMkLst>
        </pc:picChg>
        <pc:picChg chg="add mod">
          <ac:chgData name="Akhilesh Badrinath" userId="2bf46b806cdd0390" providerId="LiveId" clId="{CC3734D7-CC5D-4C6B-B0BD-7B99BEC49865}" dt="2025-02-26T12:20:46.160" v="1037" actId="1076"/>
          <ac:picMkLst>
            <pc:docMk/>
            <pc:sldMk cId="1815277174" sldId="2146847064"/>
            <ac:picMk id="6" creationId="{AD3F47EC-807B-914F-9302-E46F3B0DE8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xasia11.github.io/AICTE-Cybersecurity-Internsh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Akhilesh Badrinath</a:t>
            </a:r>
          </a:p>
          <a:p>
            <a:r>
              <a:rPr lang="en-US" sz="2000" b="1" dirty="0">
                <a:solidFill>
                  <a:schemeClr val="accent1">
                    <a:lumMod val="75000"/>
                  </a:schemeClr>
                </a:solidFill>
                <a:latin typeface="Arial"/>
                <a:cs typeface="Arial"/>
              </a:rPr>
              <a:t>Student Name : Akhilesh Badrinath</a:t>
            </a:r>
          </a:p>
          <a:p>
            <a:r>
              <a:rPr lang="en-US" sz="2000" b="1" dirty="0">
                <a:solidFill>
                  <a:schemeClr val="accent1">
                    <a:lumMod val="75000"/>
                  </a:schemeClr>
                </a:solidFill>
                <a:latin typeface="Arial"/>
                <a:cs typeface="Arial"/>
              </a:rPr>
              <a:t>College Name &amp; Department : SIES Graduate school of Technology, Nerul (E)</a:t>
            </a:r>
          </a:p>
          <a:p>
            <a:r>
              <a:rPr lang="en-US" sz="2000" b="1" dirty="0">
                <a:solidFill>
                  <a:schemeClr val="accent1">
                    <a:lumMod val="75000"/>
                  </a:schemeClr>
                </a:solidFill>
                <a:latin typeface="Arial"/>
                <a:cs typeface="Arial"/>
              </a:rPr>
              <a:t>Department of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The implemented image steganography system successfully addresses the growing need for secure and private digital communication. </a:t>
            </a:r>
          </a:p>
          <a:p>
            <a:pPr marL="0" indent="0">
              <a:buNone/>
            </a:pPr>
            <a:r>
              <a:rPr lang="en-US" dirty="0"/>
              <a:t>By leveraging the principles of digital image processing and cryptography, the system provides a robust solution for hiding confidential messages within ordinary image files while ensuring data security through password protection.</a:t>
            </a:r>
          </a:p>
          <a:p>
            <a:pPr marL="0" indent="0">
              <a:buNone/>
            </a:pPr>
            <a:endParaRPr lang="en-US"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b="1" i="0" u="sng" dirty="0">
                <a:effectLst/>
                <a:latin typeface="-apple-system"/>
                <a:hlinkClick r:id="rId2"/>
              </a:rPr>
              <a:t>https://axasia11.github.io/AICTE-Cybersecurity-Internship/</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Graphical user interface development </a:t>
            </a:r>
          </a:p>
          <a:p>
            <a:pPr marL="0" indent="0" defTabSz="914400" eaLnBrk="0" fontAlgn="base"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Integration with existing communication systems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Enhanced encryption algorithms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Batch processing capabilities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Support for additional file formats</a:t>
            </a:r>
          </a:p>
          <a:p>
            <a:pPr marL="0" indent="0">
              <a:buNone/>
            </a:pPr>
            <a:r>
              <a:rPr lang="en-US" dirty="0"/>
              <a:t>Innovative structures for </a:t>
            </a:r>
            <a:r>
              <a:rPr lang="en-US"/>
              <a:t>System Security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In today’s generation where digital communication privacy is increasingly important,  we need secure and reliable methods to transmit confidential messages. Steganography is the practice of concealing information within seemingly innocent carriers like images, videos, audios etc. which offers solution by hiding messages within digital images </a:t>
            </a:r>
            <a:r>
              <a:rPr lang="en-US" sz="2400" dirty="0" err="1"/>
              <a:t>etc</a:t>
            </a:r>
            <a:r>
              <a:rPr lang="en-US" sz="2400" dirty="0"/>
              <a:t> without visibly altering their appearance.</a:t>
            </a:r>
            <a:endParaRPr lang="en-IN" sz="24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Programming Language: Python (Python IDLE 3.12)</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Required Libraries: </a:t>
            </a:r>
          </a:p>
          <a:p>
            <a:pPr marL="0" marR="0" lvl="0" indent="0" algn="l" defTabSz="914400" rtl="0" eaLnBrk="0" fontAlgn="base" latinLnBrk="0" hangingPunct="0">
              <a:lnSpc>
                <a:spcPct val="10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Arial" panose="020B0604020202020204" pitchFamily="34" charset="0"/>
              </a:rPr>
              <a:t>OpenCV (cv2)</a:t>
            </a:r>
          </a:p>
          <a:p>
            <a:pPr marL="0" marR="0" lvl="0" indent="0" algn="l" defTabSz="914400" rtl="0" eaLnBrk="0" fontAlgn="base" latinLnBrk="0" hangingPunct="0">
              <a:lnSpc>
                <a:spcPct val="100000"/>
              </a:lnSpc>
              <a:spcBef>
                <a:spcPct val="0"/>
              </a:spcBef>
              <a:spcAft>
                <a:spcPct val="0"/>
              </a:spcAft>
              <a:buClrTx/>
              <a:buSzTx/>
              <a:buNone/>
            </a:pPr>
            <a:r>
              <a:rPr lang="en-US" altLang="en-US" sz="2000" dirty="0">
                <a:solidFill>
                  <a:schemeClr val="tx1"/>
                </a:solidFill>
                <a:latin typeface="Arial" panose="020B0604020202020204" pitchFamily="34" charset="0"/>
              </a:rPr>
              <a:t>N</a:t>
            </a:r>
            <a:r>
              <a:rPr kumimoji="0" lang="en-US" altLang="en-US" sz="2000" b="0" i="0" u="none" strike="noStrike" cap="none" normalizeH="0" baseline="0" dirty="0">
                <a:ln>
                  <a:noFill/>
                </a:ln>
                <a:solidFill>
                  <a:schemeClr val="tx1"/>
                </a:solidFill>
                <a:effectLst/>
                <a:latin typeface="Arial" panose="020B0604020202020204" pitchFamily="34" charset="0"/>
              </a:rPr>
              <a:t>umPy</a:t>
            </a:r>
          </a:p>
          <a:p>
            <a:pPr marL="0" marR="0" lvl="0" indent="0" algn="l" defTabSz="914400" rtl="0" eaLnBrk="0" fontAlgn="base" latinLnBrk="0" hangingPunct="0">
              <a:lnSpc>
                <a:spcPct val="100000"/>
              </a:lnSpc>
              <a:spcBef>
                <a:spcPct val="0"/>
              </a:spcBef>
              <a:spcAft>
                <a:spcPct val="0"/>
              </a:spcAft>
              <a:buClrTx/>
              <a:buSzTx/>
              <a:buNone/>
            </a:pPr>
            <a:r>
              <a:rPr kumimoji="0" lang="en-US" altLang="en-US" sz="2000" b="0" i="0" u="none" strike="noStrike" cap="none" normalizeH="0" baseline="0" dirty="0" err="1">
                <a:ln>
                  <a:noFill/>
                </a:ln>
                <a:solidFill>
                  <a:schemeClr val="tx1"/>
                </a:solidFill>
                <a:effectLst/>
                <a:latin typeface="Arial" panose="020B0604020202020204" pitchFamily="34" charset="0"/>
              </a:rPr>
              <a:t>Hashlib</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lang="en-US" altLang="en-US" sz="2000" dirty="0">
                <a:solidFill>
                  <a:schemeClr val="tx1"/>
                </a:solidFill>
                <a:latin typeface="Arial" panose="020B0604020202020204" pitchFamily="34" charset="0"/>
              </a:rPr>
              <a:t>OS</a:t>
            </a:r>
          </a:p>
          <a:p>
            <a:pPr marL="0" marR="0" lvl="0" indent="0" algn="l" defTabSz="914400" rtl="0" eaLnBrk="0" fontAlgn="base" latinLnBrk="0" hangingPunct="0">
              <a:lnSpc>
                <a:spcPct val="10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Arial" panose="020B0604020202020204" pitchFamily="34" charset="0"/>
              </a:rPr>
              <a:t>String </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Input/Output: Command-line interface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Message Hiding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User can hide confidential messages in images along with passwords and pass it seamlessly</a:t>
            </a:r>
          </a:p>
          <a:p>
            <a:pPr marL="0" indent="0" defTabSz="914400" eaLnBrk="0" fontAlgn="base" hangingPunct="0">
              <a:lnSpc>
                <a:spcPct val="100000"/>
              </a:lnSpc>
              <a:spcBef>
                <a:spcPct val="0"/>
              </a:spcBef>
              <a:spcAft>
                <a:spcPct val="0"/>
              </a:spcAft>
              <a:buClrTx/>
              <a:buSz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Message Retrieval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Once the recipient receives the images encrypted with the image, he can decrypt it and read the secret message after providing a passcode</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Unauthorized Access Prevention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If an unauthorized person attempts to extract message, by providing incorrect passwords, the system denies them access, hence achieving the Security goal of confidentiality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sz="1800" b="1" dirty="0"/>
              <a:t>1. Privacy-Conscious Individuals</a:t>
            </a:r>
          </a:p>
          <a:p>
            <a:pPr marL="0" indent="0">
              <a:buNone/>
            </a:pPr>
            <a:r>
              <a:rPr lang="en-US" sz="1800" b="1" dirty="0"/>
              <a:t>2.  Security Professionals</a:t>
            </a:r>
          </a:p>
          <a:p>
            <a:pPr marL="0" indent="0">
              <a:buNone/>
            </a:pPr>
            <a:r>
              <a:rPr lang="en-US" sz="1800" dirty="0"/>
              <a:t>Cybersecurity experts testing secure communication methods</a:t>
            </a:r>
          </a:p>
          <a:p>
            <a:pPr marL="0" indent="0">
              <a:buNone/>
            </a:pPr>
            <a:r>
              <a:rPr lang="en-US" sz="1800" dirty="0"/>
              <a:t>IT professionals implementing secure data transfer solutions</a:t>
            </a:r>
          </a:p>
          <a:p>
            <a:pPr marL="0" indent="0">
              <a:buNone/>
            </a:pPr>
            <a:r>
              <a:rPr lang="en-US" sz="1800" b="1" dirty="0"/>
              <a:t>3. Educational Sector</a:t>
            </a:r>
          </a:p>
          <a:p>
            <a:pPr marL="0" indent="0">
              <a:buNone/>
            </a:pPr>
            <a:r>
              <a:rPr lang="en-US" sz="1800" dirty="0"/>
              <a:t>Computer science students learning about cryptography</a:t>
            </a:r>
          </a:p>
          <a:p>
            <a:pPr marL="0" indent="0">
              <a:buNone/>
            </a:pPr>
            <a:r>
              <a:rPr lang="en-IN" dirty="0"/>
              <a:t>4. Detectives who want to pass on secret messages through innocent ways.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2F3CE-15C1-C1C9-93C6-9088ABD1F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C6955-853C-FAF2-C411-77CE84E162F4}"/>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43C5B04F-3BBE-C8B5-42FF-9E0A1E555DFF}"/>
              </a:ext>
            </a:extLst>
          </p:cNvPr>
          <p:cNvPicPr>
            <a:picLocks noGrp="1" noChangeAspect="1"/>
          </p:cNvPicPr>
          <p:nvPr>
            <p:ph idx="1"/>
          </p:nvPr>
        </p:nvPicPr>
        <p:blipFill>
          <a:blip r:embed="rId2"/>
          <a:stretch>
            <a:fillRect/>
          </a:stretch>
        </p:blipFill>
        <p:spPr>
          <a:xfrm>
            <a:off x="1909663" y="1232452"/>
            <a:ext cx="4186337" cy="5339832"/>
          </a:xfrm>
        </p:spPr>
      </p:pic>
      <p:pic>
        <p:nvPicPr>
          <p:cNvPr id="15" name="Picture 14">
            <a:extLst>
              <a:ext uri="{FF2B5EF4-FFF2-40B4-BE49-F238E27FC236}">
                <a16:creationId xmlns:a16="http://schemas.microsoft.com/office/drawing/2014/main" id="{D7BB567D-E819-BD73-7AF1-BAF3387FC69B}"/>
              </a:ext>
            </a:extLst>
          </p:cNvPr>
          <p:cNvPicPr>
            <a:picLocks noChangeAspect="1"/>
          </p:cNvPicPr>
          <p:nvPr/>
        </p:nvPicPr>
        <p:blipFill>
          <a:blip r:embed="rId3"/>
          <a:stretch>
            <a:fillRect/>
          </a:stretch>
        </p:blipFill>
        <p:spPr>
          <a:xfrm>
            <a:off x="6802016" y="1185018"/>
            <a:ext cx="4915948" cy="5387266"/>
          </a:xfrm>
          <a:prstGeom prst="rect">
            <a:avLst/>
          </a:prstGeom>
        </p:spPr>
      </p:pic>
    </p:spTree>
    <p:extLst>
      <p:ext uri="{BB962C8B-B14F-4D97-AF65-F5344CB8AC3E}">
        <p14:creationId xmlns:p14="http://schemas.microsoft.com/office/powerpoint/2010/main" val="306693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7" name="Content Placeholder 6">
            <a:extLst>
              <a:ext uri="{FF2B5EF4-FFF2-40B4-BE49-F238E27FC236}">
                <a16:creationId xmlns:a16="http://schemas.microsoft.com/office/drawing/2014/main" id="{F937EC19-B54E-4598-695E-C08C2FCC148E}"/>
              </a:ext>
            </a:extLst>
          </p:cNvPr>
          <p:cNvSpPr>
            <a:spLocks noGrp="1"/>
          </p:cNvSpPr>
          <p:nvPr>
            <p:ph idx="1"/>
          </p:nvPr>
        </p:nvSpPr>
        <p:spPr/>
        <p:txBody>
          <a:bodyPr/>
          <a:lstStyle/>
          <a:p>
            <a:r>
              <a:rPr lang="en-IN" dirty="0"/>
              <a:t>Checked for Correct and Incorrect Values of passcode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13" name="Picture 12">
            <a:extLst>
              <a:ext uri="{FF2B5EF4-FFF2-40B4-BE49-F238E27FC236}">
                <a16:creationId xmlns:a16="http://schemas.microsoft.com/office/drawing/2014/main" id="{23E8398B-ADB3-4F02-6ACF-A7C2324CC5EB}"/>
              </a:ext>
            </a:extLst>
          </p:cNvPr>
          <p:cNvPicPr>
            <a:picLocks noChangeAspect="1"/>
          </p:cNvPicPr>
          <p:nvPr/>
        </p:nvPicPr>
        <p:blipFill>
          <a:blip r:embed="rId2"/>
          <a:stretch>
            <a:fillRect/>
          </a:stretch>
        </p:blipFill>
        <p:spPr>
          <a:xfrm>
            <a:off x="581192" y="2052832"/>
            <a:ext cx="10706100" cy="1819275"/>
          </a:xfrm>
          <a:prstGeom prst="rect">
            <a:avLst/>
          </a:prstGeom>
        </p:spPr>
      </p:pic>
      <p:pic>
        <p:nvPicPr>
          <p:cNvPr id="15" name="Picture 14">
            <a:extLst>
              <a:ext uri="{FF2B5EF4-FFF2-40B4-BE49-F238E27FC236}">
                <a16:creationId xmlns:a16="http://schemas.microsoft.com/office/drawing/2014/main" id="{0C515261-6CF9-6B34-92E7-22D312F05E71}"/>
              </a:ext>
            </a:extLst>
          </p:cNvPr>
          <p:cNvPicPr>
            <a:picLocks noChangeAspect="1"/>
          </p:cNvPicPr>
          <p:nvPr/>
        </p:nvPicPr>
        <p:blipFill>
          <a:blip r:embed="rId3"/>
          <a:stretch>
            <a:fillRect/>
          </a:stretch>
        </p:blipFill>
        <p:spPr>
          <a:xfrm>
            <a:off x="581192" y="4318000"/>
            <a:ext cx="10848975" cy="16573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60909-F300-9B91-4FCE-C32B1F48F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4567A-D574-9C4E-3BB1-79FCF1189DDF}"/>
              </a:ext>
            </a:extLst>
          </p:cNvPr>
          <p:cNvSpPr>
            <a:spLocks noGrp="1"/>
          </p:cNvSpPr>
          <p:nvPr>
            <p:ph type="title"/>
          </p:nvPr>
        </p:nvSpPr>
        <p:spPr/>
        <p:txBody>
          <a:bodyPr/>
          <a:lstStyle/>
          <a:p>
            <a:r>
              <a:rPr lang="en-IN" dirty="0">
                <a:solidFill>
                  <a:schemeClr val="accent1"/>
                </a:solidFill>
              </a:rPr>
              <a:t>Results</a:t>
            </a:r>
          </a:p>
        </p:txBody>
      </p:sp>
      <p:sp>
        <p:nvSpPr>
          <p:cNvPr id="4" name="Content Placeholder 3">
            <a:extLst>
              <a:ext uri="{FF2B5EF4-FFF2-40B4-BE49-F238E27FC236}">
                <a16:creationId xmlns:a16="http://schemas.microsoft.com/office/drawing/2014/main" id="{89B6D1DB-CC22-BEEC-7590-629776767375}"/>
              </a:ext>
            </a:extLst>
          </p:cNvPr>
          <p:cNvSpPr>
            <a:spLocks noGrp="1"/>
          </p:cNvSpPr>
          <p:nvPr>
            <p:ph idx="1"/>
          </p:nvPr>
        </p:nvSpPr>
        <p:spPr/>
        <p:txBody>
          <a:bodyPr/>
          <a:lstStyle/>
          <a:p>
            <a:r>
              <a:rPr lang="en-IN" dirty="0"/>
              <a:t>The Encrypted Image</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6" name="Content Placeholder 4">
            <a:extLst>
              <a:ext uri="{FF2B5EF4-FFF2-40B4-BE49-F238E27FC236}">
                <a16:creationId xmlns:a16="http://schemas.microsoft.com/office/drawing/2014/main" id="{AD3F47EC-807B-914F-9302-E46F3B0DE8FE}"/>
              </a:ext>
            </a:extLst>
          </p:cNvPr>
          <p:cNvPicPr>
            <a:picLocks noChangeAspect="1"/>
          </p:cNvPicPr>
          <p:nvPr/>
        </p:nvPicPr>
        <p:blipFill>
          <a:blip r:embed="rId2"/>
          <a:stretch>
            <a:fillRect/>
          </a:stretch>
        </p:blipFill>
        <p:spPr>
          <a:xfrm>
            <a:off x="3312366" y="2201438"/>
            <a:ext cx="4533759" cy="4324417"/>
          </a:xfrm>
          <a:prstGeom prst="rect">
            <a:avLst/>
          </a:prstGeom>
        </p:spPr>
      </p:pic>
    </p:spTree>
    <p:extLst>
      <p:ext uri="{BB962C8B-B14F-4D97-AF65-F5344CB8AC3E}">
        <p14:creationId xmlns:p14="http://schemas.microsoft.com/office/powerpoint/2010/main" val="18152771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265</TotalTime>
  <Words>371</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Akhilesh Badrinath</cp:lastModifiedBy>
  <cp:revision>25</cp:revision>
  <dcterms:created xsi:type="dcterms:W3CDTF">2021-05-26T16:50:10Z</dcterms:created>
  <dcterms:modified xsi:type="dcterms:W3CDTF">2025-02-26T12:41:22Z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