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0"/>
    <p:restoredTop sz="95549"/>
  </p:normalViewPr>
  <p:slideViewPr>
    <p:cSldViewPr snapToObjects="1">
      <p:cViewPr varScale="1">
        <p:scale>
          <a:sx n="70" d="100"/>
          <a:sy n="70" d="100"/>
        </p:scale>
        <p:origin x="-720" y="-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9144000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3048000" y="2133600"/>
            <a:ext cx="6096000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3929090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0099" y="1928802"/>
            <a:ext cx="7272335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26177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4348" y="2286000"/>
            <a:ext cx="7072313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6096000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1214422"/>
            <a:ext cx="7072362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6200" y="0"/>
            <a:ext cx="14477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8532900" y="3929066"/>
            <a:ext cx="611100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5057" y="274638"/>
            <a:ext cx="1143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30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4762499" y="2476500"/>
            <a:ext cx="3886200" cy="48768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9144000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5438465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97814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0100" y="2357430"/>
            <a:ext cx="7772400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001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38500" y="4429132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389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73629"/>
            <a:ext cx="8229600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952500" y="3162300"/>
            <a:ext cx="2057400" cy="3962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6167695" y="-1060419"/>
            <a:ext cx="1752600" cy="4200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 cstate="print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 cstate="print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6274782" y="-1878618"/>
            <a:ext cx="990600" cy="474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 sz="2400" dirty="0"/>
              <a:t>KPU GAME 2016-1 </a:t>
            </a:r>
            <a:r>
              <a:rPr lang="ko-KR" altLang="en-US" sz="2400" dirty="0"/>
              <a:t>스크립트언어 </a:t>
            </a:r>
          </a:p>
          <a:p>
            <a:pPr algn="ctr">
              <a:defRPr lang="ko-KR" altLang="en-US"/>
            </a:pPr>
            <a:r>
              <a:rPr lang="ko-KR" altLang="en-US" sz="2400" dirty="0" smtClean="0"/>
              <a:t>기상 정보 안내 서비스 중간발표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4360" y="4797171"/>
            <a:ext cx="7038073" cy="542932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2011181002 강현규 2014180058 전진수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514856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주차별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graphicFrame>
        <p:nvGraphicFramePr>
          <p:cNvPr id="4" name="표 3"/>
          <p:cNvGraphicFramePr/>
          <p:nvPr/>
        </p:nvGraphicFramePr>
        <p:xfrm>
          <a:off x="153987" y="887020"/>
          <a:ext cx="8806045" cy="522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5"/>
                <a:gridCol w="2735580"/>
                <a:gridCol w="3316605"/>
                <a:gridCol w="1432235"/>
              </a:tblGrid>
              <a:tr h="33125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시행</a:t>
                      </a:r>
                    </a:p>
                  </a:txBody>
                  <a:tcPr/>
                </a:tc>
              </a:tr>
              <a:tr h="74533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주 </a:t>
                      </a:r>
                      <a:r>
                        <a:rPr lang="en-US" altLang="ko-KR" sz="1600"/>
                        <a:t>(4.28~5.4)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기획 및 유튜브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8주내용 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O</a:t>
                      </a:r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2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(5.5~5.11)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OpenAPI </a:t>
                      </a:r>
                      <a:r>
                        <a:rPr lang="ko-KR" altLang="en-US" sz="1600"/>
                        <a:t>연동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국가공공데이터포털 </a:t>
                      </a:r>
                      <a:r>
                        <a:rPr lang="en-US" altLang="ko-KR" sz="1600"/>
                        <a:t>OpenAPI </a:t>
                      </a:r>
                      <a:r>
                        <a:rPr lang="ko-KR" altLang="en-US" sz="1600"/>
                        <a:t>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O</a:t>
                      </a:r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(5.12~5.18)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/>
                        <a:t>다양한 </a:t>
                      </a:r>
                      <a:r>
                        <a:rPr lang="ko-KR" altLang="en-US" sz="1600" dirty="0" smtClean="0"/>
                        <a:t>기능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해당하는 당일 날씨 및 온도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O</a:t>
                      </a:r>
                    </a:p>
                  </a:txBody>
                  <a:tcPr/>
                </a:tc>
              </a:tr>
              <a:tr h="42756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(5.19~5.25)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5/30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/>
                      </a:pPr>
                      <a:r>
                        <a:rPr lang="en-US" altLang="ko-KR" sz="1600"/>
                        <a:t>Youtube </a:t>
                      </a:r>
                      <a:r>
                        <a:rPr lang="ko-KR" altLang="en-US" sz="160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5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(5.26~6.1)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600"/>
                        <a:t>다양한 통계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/>
                        <a:t>단계별로 나누어진 </a:t>
                      </a:r>
                      <a:r>
                        <a:rPr lang="ko-KR" altLang="en-US" sz="1600" dirty="0" err="1"/>
                        <a:t>온도및</a:t>
                      </a:r>
                      <a:r>
                        <a:rPr lang="ko-KR" altLang="en-US" sz="1600" dirty="0"/>
                        <a:t> 기상체크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46275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6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(6.2~6.8)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/>
                        <a:t>이메일 연동 및 </a:t>
                      </a:r>
                      <a:r>
                        <a:rPr lang="en-US" altLang="ko-KR" sz="1600"/>
                        <a:t>gui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이메일연동, </a:t>
                      </a:r>
                      <a:r>
                        <a:rPr lang="en-US" altLang="ko-KR" sz="1600"/>
                        <a:t>gui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7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(6.9~6.15)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600"/>
                        <a:t>C/C++</a:t>
                      </a:r>
                      <a:r>
                        <a:rPr lang="ko-KR" altLang="en-US" sz="1600"/>
                        <a:t>연동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배포파일작성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C/C++</a:t>
                      </a:r>
                      <a:r>
                        <a:rPr lang="ko-KR" altLang="en-US" sz="1600"/>
                        <a:t>연동,</a:t>
                      </a:r>
                      <a:r>
                        <a:rPr lang="en-US" altLang="ko-KR" sz="1600"/>
                        <a:t> distutils </a:t>
                      </a:r>
                      <a:r>
                        <a:rPr lang="ko-KR" altLang="en-US" sz="1600"/>
                        <a:t>모듈 활용 배포파일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3521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8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(6.16~6.22)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/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6/16 or 6/17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Youtube </a:t>
                      </a:r>
                      <a:r>
                        <a:rPr lang="ko-KR" altLang="en-US" sz="1600"/>
                        <a:t>활용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2548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현재 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오픈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연동 구현</a:t>
            </a:r>
            <a:endParaRPr lang="ko-KR" altLang="en-US" dirty="0" smtClean="0"/>
          </a:p>
          <a:p>
            <a:pPr>
              <a:buNone/>
              <a:defRPr lang="ko-KR" altLang="en-US"/>
            </a:pPr>
            <a:r>
              <a:rPr lang="ko-KR" altLang="en-US" dirty="0" smtClean="0"/>
              <a:t>-</a:t>
            </a:r>
            <a:r>
              <a:rPr lang="ko-KR" altLang="en-US" dirty="0"/>
              <a:t>기상청 오픈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통하여 정보를 </a:t>
            </a:r>
            <a:r>
              <a:rPr lang="ko-KR" altLang="en-US" dirty="0" smtClean="0"/>
              <a:t>제공받음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 별 기상청에서 제공하는 정보 참조</a:t>
            </a:r>
            <a:endParaRPr lang="ko-KR" altLang="en-US" dirty="0"/>
          </a:p>
          <a:p>
            <a:pPr>
              <a:buNone/>
              <a:defRPr lang="ko-KR" altLang="en-US"/>
            </a:pPr>
            <a:r>
              <a:rPr lang="ko-KR" altLang="en-US" dirty="0" smtClean="0"/>
              <a:t>-</a:t>
            </a:r>
            <a:r>
              <a:rPr lang="ko-KR" altLang="en-US" dirty="0"/>
              <a:t>해당하는 날에 기온을 제공받아 그날에 대한 기온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(</a:t>
            </a:r>
            <a:r>
              <a:rPr lang="ko-KR" altLang="en-US" dirty="0" smtClean="0"/>
              <a:t>자동 갱신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buNone/>
              <a:defRPr lang="ko-KR" altLang="en-US"/>
            </a:pPr>
            <a:r>
              <a:rPr lang="ko-KR" altLang="en-US" dirty="0" smtClean="0"/>
              <a:t>-날씨</a:t>
            </a:r>
            <a:r>
              <a:rPr lang="ko-KR" altLang="en-US" dirty="0"/>
              <a:t>(맑음,흐림 등등</a:t>
            </a:r>
            <a:r>
              <a:rPr lang="ko-KR" altLang="en-US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풍속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현재 위치 값에 맞는 기상 내용 제공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 Exe  </a:t>
            </a:r>
            <a:r>
              <a:rPr lang="ko-KR" altLang="en-US" dirty="0" smtClean="0"/>
              <a:t>배포파일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FontTx/>
              <a:buChar char="-"/>
              <a:defRPr lang="ko-KR" altLang="en-US"/>
            </a:pPr>
            <a:endParaRPr lang="en-US" altLang="ko-KR" sz="2400" dirty="0" smtClean="0"/>
          </a:p>
          <a:p>
            <a:pPr>
              <a:buNone/>
              <a:defRPr lang="ko-KR" altLang="en-US"/>
            </a:pPr>
            <a:endParaRPr lang="en-US" altLang="ko-KR" sz="2400" dirty="0" smtClean="0"/>
          </a:p>
          <a:p>
            <a:pPr>
              <a:buNone/>
              <a:defRPr lang="ko-KR" altLang="en-US"/>
            </a:pPr>
            <a:endParaRPr lang="ko-KR" altLang="en-US" sz="2400" dirty="0"/>
          </a:p>
          <a:p>
            <a:pPr marL="342720" indent="-342720">
              <a:buFont typeface="Arial"/>
              <a:buNone/>
              <a:defRPr lang="ko-KR" altLang="en-US"/>
            </a:pP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                                          </a:t>
            </a:r>
            <a:r>
              <a:rPr lang="ko-KR" altLang="en-US" sz="2000" b="1" dirty="0" smtClean="0"/>
              <a:t>컴퓨터 </a:t>
            </a:r>
            <a:r>
              <a:rPr lang="en-US" altLang="ko-KR" sz="2000" b="1" dirty="0" err="1" smtClean="0"/>
              <a:t>ip</a:t>
            </a:r>
            <a:r>
              <a:rPr lang="ko-KR" altLang="en-US" sz="2000" b="1" dirty="0" smtClean="0"/>
              <a:t>를 </a:t>
            </a:r>
            <a:r>
              <a:rPr lang="ko-KR" altLang="en-US" sz="2000" b="1" dirty="0" smtClean="0"/>
              <a:t>참고</a:t>
            </a:r>
            <a:r>
              <a:rPr lang="ko-KR" altLang="en-US" sz="2000" b="1" dirty="0" smtClean="0"/>
              <a:t>해</a:t>
            </a:r>
            <a:endParaRPr lang="en-US" altLang="ko-KR" sz="2000" b="1" dirty="0" smtClean="0"/>
          </a:p>
          <a:p>
            <a:pPr lvl="8"/>
            <a:r>
              <a:rPr lang="en-US" altLang="ko-KR" sz="2000" b="1" dirty="0" smtClean="0"/>
              <a:t>                     </a:t>
            </a:r>
            <a:r>
              <a:rPr lang="ko-KR" altLang="en-US" sz="2000" b="1" dirty="0" smtClean="0"/>
              <a:t>지역을 알 수 있는 사이트</a:t>
            </a:r>
            <a:endParaRPr lang="en-US" altLang="ko-KR" sz="2000" b="1" dirty="0" smtClean="0"/>
          </a:p>
          <a:p>
            <a:pPr lvl="8"/>
            <a:r>
              <a:rPr lang="en-US" altLang="ko-KR" b="1" dirty="0" smtClean="0"/>
              <a:t>                    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2570"/>
            <a:ext cx="4914128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50" y="5372100"/>
            <a:ext cx="7724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추후 구현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 dirty="0" smtClean="0"/>
              <a:t>- </a:t>
            </a:r>
            <a:r>
              <a:rPr lang="ko-KR" altLang="en-US" dirty="0" smtClean="0"/>
              <a:t>불쾌지수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미세먼지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생활 지수정보 오픈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  <a:defRPr lang="ko-KR" altLang="en-US"/>
            </a:pPr>
            <a:r>
              <a:rPr lang="en-US" altLang="ko-KR" dirty="0" smtClean="0"/>
              <a:t> </a:t>
            </a:r>
            <a:r>
              <a:rPr lang="ko-KR" altLang="en-US" dirty="0" smtClean="0"/>
              <a:t>활용하여 정보 제공</a:t>
            </a:r>
            <a:r>
              <a:rPr lang="en-US" altLang="ko-KR" dirty="0" smtClean="0"/>
              <a:t>.</a:t>
            </a:r>
          </a:p>
          <a:p>
            <a:pPr>
              <a:buNone/>
              <a:defRPr lang="ko-KR" altLang="en-US"/>
            </a:pP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연동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 값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>
              <a:buNone/>
              <a:defRPr lang="ko-KR" altLang="en-US"/>
            </a:pP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날씨 별 코멘트 및 옷차림 추천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Ex) 20~25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긴팔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반팔 혼용가능</a:t>
            </a:r>
            <a:endParaRPr lang="en-US" altLang="ko-KR" dirty="0" smtClean="0"/>
          </a:p>
          <a:p>
            <a:pPr>
              <a:buNone/>
              <a:defRPr lang="ko-KR" altLang="en-US"/>
            </a:pP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 </a:t>
            </a:r>
            <a:r>
              <a:rPr lang="en-US" altLang="ko-KR" dirty="0" smtClean="0"/>
              <a:t>c,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pPr>
              <a:buNone/>
              <a:defRPr lang="ko-KR" altLang="en-US"/>
            </a:pP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256</Words>
  <Application>Microsoft Office PowerPoint</Application>
  <PresentationFormat>화면 슬라이드 쇼(4:3)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심해</vt:lpstr>
      <vt:lpstr>KPU GAME 2016-1 스크립트언어  기상 정보 안내 서비스 중간발표</vt:lpstr>
      <vt:lpstr>주차별 계획</vt:lpstr>
      <vt:lpstr>현재 구현내용</vt:lpstr>
      <vt:lpstr>슬라이드 4</vt:lpstr>
      <vt:lpstr>추후 구현 계획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KPU GAME 2016-1 스크립트언어  날씨 및 코디추천 서비스 중간발표</dc:title>
  <dc:creator>jinsu</dc:creator>
  <cp:lastModifiedBy>강현규</cp:lastModifiedBy>
  <cp:revision>19</cp:revision>
  <dcterms:created xsi:type="dcterms:W3CDTF">2016-05-30T03:47:09Z</dcterms:created>
  <dcterms:modified xsi:type="dcterms:W3CDTF">2016-05-30T10:03:23Z</dcterms:modified>
</cp:coreProperties>
</file>