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60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0"/>
    <p:restoredTop sz="95549"/>
  </p:normalViewPr>
  <p:slideViewPr>
    <p:cSldViewPr snapToObjects="1">
      <p:cViewPr varScale="1">
        <p:scale>
          <a:sx n="70" d="100"/>
          <a:sy n="70" d="100"/>
        </p:scale>
        <p:origin x="-720" y="-96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1905000"/>
            <a:ext cx="9144000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3048000" y="2133600"/>
            <a:ext cx="6096000" cy="4724400"/>
          </a:xfrm>
          <a:prstGeom prst="rect">
            <a:avLst/>
          </a:prstGeom>
        </p:spPr>
      </p:pic>
      <p:pic>
        <p:nvPicPr>
          <p:cNvPr id="9" name="그림 8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3929090" cy="3045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0099" y="1928802"/>
            <a:ext cx="7272335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099" y="3060924"/>
            <a:ext cx="7038073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0453D1C-B7E6-44C1-AAF0-358E0E7A4D76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286000"/>
            <a:ext cx="9144000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pic>
        <p:nvPicPr>
          <p:cNvPr id="11" name="그림 10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3857620" cy="29896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400" y="2617788"/>
            <a:ext cx="8077200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4BFD3633-7B00-45F8-9E28-04E5D60AD1FA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ko-KR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4348" y="2286000"/>
            <a:ext cx="7072313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pic>
        <p:nvPicPr>
          <p:cNvPr id="7" name="그림 6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6096000" cy="4724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1214422"/>
            <a:ext cx="7072362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2688BFD-C8F2-4688-94DC-1B089E83C1D7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96200" y="0"/>
            <a:ext cx="14477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8532900" y="3929066"/>
            <a:ext cx="611100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05057" y="274638"/>
            <a:ext cx="11430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13014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F42FAB-19BD-44B7-A3C8-46063D719B78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088BD5-73F0-42B3-AE7A-5744B3AD09E0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4762499" y="2476500"/>
            <a:ext cx="3886200" cy="48768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AFBF601-D688-454D-9195-BFFB87A19BB3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4214818"/>
            <a:ext cx="9144000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0.png"/>
          <p:cNvPicPr>
            <a:picLocks noChangeAspect="1"/>
          </p:cNvPicPr>
          <p:nvPr/>
        </p:nvPicPr>
        <p:blipFill rotWithShape="1">
          <a:blip r:embed="rId2" cstate="print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5438465" cy="4214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978140"/>
            <a:ext cx="7772400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00100" y="2357430"/>
            <a:ext cx="7772400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001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48B0153-18F1-4D88-A37D-59B69E2642EE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438500" y="4429132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38900" y="4429132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029EE6C-CC32-4F78-BBC7-D758651D07A6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660" y="177801"/>
            <a:ext cx="8229600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73630"/>
            <a:ext cx="4038600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1490F41-146E-45C3-B54D-8342F64949D5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4B34AE0-8929-4BC7-9262-E551EFAFC319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73629"/>
            <a:ext cx="8229600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010A3FC9-C90D-4398-A588-1368D4160BA6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284511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814084"/>
            <a:ext cx="4038600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B7C723F0-F9F5-43BD-847E-5B52672742D8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952500" y="3162300"/>
            <a:ext cx="2057400" cy="3962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 descr="09.png"/>
          <p:cNvPicPr>
            <a:picLocks noChangeAspect="1"/>
          </p:cNvPicPr>
          <p:nvPr/>
        </p:nvPicPr>
        <p:blipFill rotWithShape="1">
          <a:blip r:embed="rId2" cstate="print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6167695" y="-1060419"/>
            <a:ext cx="1752600" cy="42000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57298"/>
            <a:ext cx="5486400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5E3DD6E5-E34A-44C2-AD0A-6C98C6C3DEB7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심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9.png"/>
          <p:cNvPicPr>
            <a:picLocks noChangeAspect="1"/>
          </p:cNvPicPr>
          <p:nvPr/>
        </p:nvPicPr>
        <p:blipFill rotWithShape="1">
          <a:blip r:embed="rId14" cstate="print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952500" y="3848100"/>
            <a:ext cx="2057400" cy="3962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91440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 descr="09.png"/>
          <p:cNvPicPr>
            <a:picLocks noChangeAspect="1"/>
          </p:cNvPicPr>
          <p:nvPr/>
        </p:nvPicPr>
        <p:blipFill rotWithShape="1">
          <a:blip r:embed="rId14" cstate="print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6274782" y="-1878618"/>
            <a:ext cx="990600" cy="474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2700"/>
            <a:ext cx="8229600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DB8FCCBD-447C-4C97-9B6D-456DD99E9EE0}" type="datetime1">
              <a:rPr lang="ko-KR" altLang="en-US"/>
              <a:pPr>
                <a:defRPr lang="ko-KR" altLang="en-US"/>
              </a:pPr>
              <a:t>2016-06-16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37820DA-D4C5-4728-AC07-7B64B43B726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ko-KR" sz="2400" dirty="0"/>
              <a:t>KPU GAME 2016-1 </a:t>
            </a:r>
            <a:r>
              <a:rPr lang="ko-KR" altLang="en-US" sz="2400" dirty="0"/>
              <a:t>스크립트언어 </a:t>
            </a:r>
          </a:p>
          <a:p>
            <a:pPr algn="ctr">
              <a:defRPr lang="ko-KR" altLang="en-US"/>
            </a:pPr>
            <a:r>
              <a:rPr lang="ko-KR" altLang="en-US" sz="2400" dirty="0" smtClean="0"/>
              <a:t>기상 정보 안내 서비스 최종발표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4360" y="4797171"/>
            <a:ext cx="7038073" cy="542932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/>
              <a:t>2011181002 강현규 2014180058 전진수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주차 계획표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 구현한 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 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658648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514856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주차별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graphicFrame>
        <p:nvGraphicFramePr>
          <p:cNvPr id="4" name="표 3"/>
          <p:cNvGraphicFramePr/>
          <p:nvPr/>
        </p:nvGraphicFramePr>
        <p:xfrm>
          <a:off x="153987" y="887020"/>
          <a:ext cx="8806045" cy="522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625"/>
                <a:gridCol w="2735580"/>
                <a:gridCol w="3316605"/>
                <a:gridCol w="1432235"/>
              </a:tblGrid>
              <a:tr h="331258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/>
                        <a:t>시행</a:t>
                      </a:r>
                    </a:p>
                  </a:txBody>
                  <a:tcPr/>
                </a:tc>
              </a:tr>
              <a:tr h="74533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1</a:t>
                      </a:r>
                      <a:r>
                        <a:rPr lang="ko-KR" altLang="en-US" sz="1600"/>
                        <a:t>주 </a:t>
                      </a:r>
                      <a:r>
                        <a:rPr lang="en-US" altLang="ko-KR" sz="1600"/>
                        <a:t>(4.28~5.4)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기획 및 유튜브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8주내용 기획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O</a:t>
                      </a:r>
                    </a:p>
                  </a:txBody>
                  <a:tcPr/>
                </a:tc>
              </a:tr>
              <a:tr h="52449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2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(5.5~5.11)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OpenAPI </a:t>
                      </a:r>
                      <a:r>
                        <a:rPr lang="ko-KR" altLang="en-US" sz="1600"/>
                        <a:t>연동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국가공공데이터포털 </a:t>
                      </a:r>
                      <a:r>
                        <a:rPr lang="en-US" altLang="ko-KR" sz="1600"/>
                        <a:t>OpenAPI </a:t>
                      </a:r>
                      <a:r>
                        <a:rPr lang="ko-KR" altLang="en-US" sz="1600"/>
                        <a:t>활용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/>
                        <a:t>O</a:t>
                      </a:r>
                    </a:p>
                  </a:txBody>
                  <a:tcPr/>
                </a:tc>
              </a:tr>
              <a:tr h="52449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3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(5.12~5.18)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 dirty="0"/>
                        <a:t>다양한 </a:t>
                      </a:r>
                      <a:r>
                        <a:rPr lang="ko-KR" altLang="en-US" sz="1600" dirty="0" smtClean="0"/>
                        <a:t>기능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해당하는 당일 날씨 및 온도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/>
                        <a:t>O</a:t>
                      </a:r>
                    </a:p>
                  </a:txBody>
                  <a:tcPr/>
                </a:tc>
              </a:tr>
              <a:tr h="42756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4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(5.19~5.25)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중간 시연 발표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5/30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/>
                      </a:pPr>
                      <a:r>
                        <a:rPr lang="en-US" altLang="ko-KR" sz="1600"/>
                        <a:t>Youtube </a:t>
                      </a:r>
                      <a:r>
                        <a:rPr lang="ko-KR" altLang="en-US" sz="160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dirty="0" smtClean="0"/>
                        <a:t>        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dirty="0" smtClean="0"/>
                        <a:t>O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600" dirty="0"/>
                    </a:p>
                  </a:txBody>
                  <a:tcPr/>
                </a:tc>
              </a:tr>
              <a:tr h="52449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5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(5.26~6.1)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87187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600"/>
                        <a:t>다양한 통계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 dirty="0"/>
                        <a:t>단계별로 나누어진 </a:t>
                      </a:r>
                      <a:r>
                        <a:rPr lang="ko-KR" altLang="en-US" sz="1600" dirty="0" err="1"/>
                        <a:t>온도및</a:t>
                      </a:r>
                      <a:r>
                        <a:rPr lang="ko-KR" altLang="en-US" sz="1600" dirty="0"/>
                        <a:t> 기상체크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 dirty="0" smtClean="0"/>
                        <a:t>        </a:t>
                      </a:r>
                      <a:r>
                        <a:rPr lang="ko-KR" altLang="en-US" sz="1600" dirty="0" smtClean="0"/>
                        <a:t>△</a:t>
                      </a:r>
                      <a:endParaRPr lang="ko-KR" altLang="en-US" sz="1600" dirty="0"/>
                    </a:p>
                  </a:txBody>
                  <a:tcPr/>
                </a:tc>
              </a:tr>
              <a:tr h="46275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6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(6.2~6.8)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/>
                        <a:t>이메일 연동 및 </a:t>
                      </a:r>
                      <a:r>
                        <a:rPr lang="en-US" altLang="ko-KR" sz="1600"/>
                        <a:t>gui</a:t>
                      </a:r>
                      <a:r>
                        <a:rPr lang="ko-KR" altLang="en-US" sz="160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/>
                        <a:t>이메일연동, </a:t>
                      </a:r>
                      <a:r>
                        <a:rPr lang="en-US" altLang="ko-KR" sz="1600"/>
                        <a:t>gui</a:t>
                      </a:r>
                      <a:r>
                        <a:rPr lang="ko-KR" altLang="en-US" sz="160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 dirty="0" smtClean="0"/>
                        <a:t>        </a:t>
                      </a:r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</a:tr>
              <a:tr h="524491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 dirty="0" smtClean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87187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1600"/>
                        <a:t>C/C++</a:t>
                      </a:r>
                      <a:r>
                        <a:rPr lang="ko-KR" altLang="en-US" sz="1600"/>
                        <a:t>연동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배포파일작성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C/C++</a:t>
                      </a:r>
                      <a:r>
                        <a:rPr lang="ko-KR" altLang="en-US" sz="1600"/>
                        <a:t>연동,</a:t>
                      </a:r>
                      <a:r>
                        <a:rPr lang="en-US" altLang="ko-KR" sz="1600"/>
                        <a:t> distutils </a:t>
                      </a:r>
                      <a:r>
                        <a:rPr lang="ko-KR" altLang="en-US" sz="1600"/>
                        <a:t>모듈 활용 배포파일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 dirty="0" smtClean="0"/>
                        <a:t>        O</a:t>
                      </a:r>
                      <a:endParaRPr lang="ko-KR" altLang="en-US" sz="1600" dirty="0"/>
                    </a:p>
                  </a:txBody>
                  <a:tcPr/>
                </a:tc>
              </a:tr>
              <a:tr h="635217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8</a:t>
                      </a:r>
                      <a:r>
                        <a:rPr lang="ko-KR" altLang="en-US" sz="1600"/>
                        <a:t>주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(6.16~6.22)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/>
                      </a:pPr>
                      <a:r>
                        <a:rPr lang="ko-KR" altLang="en-US" sz="1600" b="1">
                          <a:solidFill>
                            <a:srgbClr val="FF0000"/>
                          </a:solidFill>
                        </a:rPr>
                        <a:t>최종구현 발표 </a:t>
                      </a:r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6/16 or 6/17</a:t>
                      </a:r>
                      <a:endParaRPr lang="ko-KR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600"/>
                        <a:t>Youtube </a:t>
                      </a:r>
                      <a:r>
                        <a:rPr lang="ko-KR" altLang="en-US" sz="1600"/>
                        <a:t>활용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최종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7801"/>
            <a:ext cx="8229600" cy="725486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추가 구현내용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  <a:defRPr lang="ko-KR" altLang="en-US"/>
            </a:pPr>
            <a:r>
              <a:rPr lang="ko-KR" altLang="en-US" dirty="0" smtClean="0"/>
              <a:t>공공데이터 포털 오픈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SK </a:t>
            </a:r>
            <a:r>
              <a:rPr lang="ko-KR" altLang="en-US" dirty="0" err="1" smtClean="0"/>
              <a:t>플래닛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API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.</a:t>
            </a:r>
          </a:p>
          <a:p>
            <a:pPr>
              <a:buNone/>
              <a:defRPr lang="ko-KR" altLang="en-US"/>
            </a:pPr>
            <a:r>
              <a:rPr lang="en-US" altLang="ko-KR" dirty="0" smtClean="0"/>
              <a:t>(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파싱한</a:t>
            </a:r>
            <a:r>
              <a:rPr lang="ko-KR" altLang="en-US" dirty="0" smtClean="0"/>
              <a:t> 내용이 </a:t>
            </a:r>
            <a:r>
              <a:rPr lang="en-US" altLang="ko-KR" dirty="0" smtClean="0"/>
              <a:t>SITE </a:t>
            </a:r>
            <a:r>
              <a:rPr lang="ko-KR" altLang="en-US" dirty="0" smtClean="0"/>
              <a:t>오류로 인해 제대로 출력이 되지 않음</a:t>
            </a:r>
            <a:r>
              <a:rPr lang="en-US" altLang="ko-KR" dirty="0" smtClean="0"/>
              <a:t>.) -&gt; </a:t>
            </a:r>
            <a:r>
              <a:rPr lang="ko-KR" altLang="en-US" dirty="0" smtClean="0"/>
              <a:t>오픈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사이트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연동</a:t>
            </a: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r>
              <a:rPr lang="en-US" altLang="ko-KR" dirty="0" smtClean="0"/>
              <a:t>C++ </a:t>
            </a:r>
            <a:r>
              <a:rPr lang="ko-KR" altLang="en-US" dirty="0" smtClean="0"/>
              <a:t>연동을 위한 </a:t>
            </a:r>
            <a:r>
              <a:rPr lang="en-US" altLang="ko-KR" dirty="0" smtClean="0"/>
              <a:t>spam</a:t>
            </a:r>
            <a:r>
              <a:rPr lang="ko-KR" altLang="en-US" dirty="0" smtClean="0"/>
              <a:t>모듈 생성</a:t>
            </a: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r>
              <a:rPr lang="en-US" altLang="ko-KR" dirty="0" err="1" smtClean="0"/>
              <a:t>Distutils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Pyqt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r>
              <a:rPr lang="ko-KR" altLang="en-US" dirty="0" smtClean="0"/>
              <a:t>미세 먼지 및 자외선 지수 정보 제공</a:t>
            </a: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r>
              <a:rPr lang="ko-KR" altLang="en-US" dirty="0" smtClean="0"/>
              <a:t>자외선 관련 코멘트</a:t>
            </a: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endParaRPr lang="en-US" altLang="ko-KR" sz="2400" dirty="0" smtClean="0"/>
          </a:p>
          <a:p>
            <a:pPr>
              <a:buNone/>
              <a:defRPr lang="ko-KR" altLang="en-US"/>
            </a:pPr>
            <a:endParaRPr lang="en-US" altLang="ko-KR" sz="2400" dirty="0" smtClean="0"/>
          </a:p>
          <a:p>
            <a:pPr>
              <a:buNone/>
              <a:defRPr lang="ko-KR" altLang="en-US"/>
            </a:pPr>
            <a:endParaRPr lang="ko-KR" altLang="en-US" sz="2400" dirty="0"/>
          </a:p>
          <a:p>
            <a:pPr marL="342720" indent="-342720">
              <a:buFont typeface="Arial"/>
              <a:buNone/>
              <a:defRPr lang="ko-KR" altLang="en-US"/>
            </a:pP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00" y="430212"/>
            <a:ext cx="766843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00" y="2348850"/>
            <a:ext cx="70389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77090"/>
            <a:ext cx="8229600" cy="2061773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008" y="548600"/>
            <a:ext cx="8403792" cy="475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최종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r>
              <a:rPr lang="ko-KR" altLang="en-US" dirty="0" smtClean="0"/>
              <a:t>예기치 못한 오류로 인해 새로 </a:t>
            </a:r>
            <a:r>
              <a:rPr lang="ko-KR" altLang="en-US" dirty="0" err="1" smtClean="0"/>
              <a:t>파싱을</a:t>
            </a:r>
            <a:r>
              <a:rPr lang="ko-KR" altLang="en-US" dirty="0" smtClean="0"/>
              <a:t> 하게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ko-KR" altLang="en-US" dirty="0" smtClean="0"/>
              <a:t>되었음</a:t>
            </a:r>
            <a:r>
              <a:rPr lang="en-US" altLang="ko-KR" dirty="0" smtClean="0"/>
              <a:t>.  </a:t>
            </a:r>
          </a:p>
          <a:p>
            <a:pPr>
              <a:buFontTx/>
              <a:buChar char="-"/>
              <a:defRPr lang="ko-KR" altLang="en-US"/>
            </a:pPr>
            <a:r>
              <a:rPr lang="ko-KR" altLang="en-US" dirty="0" smtClean="0"/>
              <a:t>미세 먼지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자외선 지수를 추가하였고 관련 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세부사항도 추가하였음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  <a:defRPr lang="ko-KR" altLang="en-US"/>
            </a:pPr>
            <a:r>
              <a:rPr lang="en-US" altLang="ko-KR" dirty="0" err="1" smtClean="0"/>
              <a:t>c++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배포판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pyqt</a:t>
            </a:r>
            <a:r>
              <a:rPr lang="ko-KR" altLang="en-US" dirty="0" smtClean="0"/>
              <a:t>를 이용한 간단한 </a:t>
            </a:r>
            <a:r>
              <a:rPr lang="en-US" altLang="ko-KR" dirty="0" err="1" smtClean="0"/>
              <a:t>gui</a:t>
            </a:r>
            <a:r>
              <a:rPr lang="ko-KR" altLang="en-US" dirty="0" err="1" smtClean="0"/>
              <a:t>를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ko-KR" altLang="en-US" dirty="0" smtClean="0"/>
              <a:t>구현하였음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None/>
              <a:defRPr lang="ko-KR" altLang="en-US"/>
            </a:pPr>
            <a:r>
              <a:rPr lang="en-US" altLang="ko-KR" dirty="0" smtClean="0"/>
              <a:t> </a:t>
            </a:r>
          </a:p>
          <a:p>
            <a:pPr>
              <a:buNone/>
              <a:defRPr lang="ko-KR" altLang="en-US"/>
            </a:pP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28D3EA"/>
      </a:hlink>
      <a:folHlink>
        <a:srgbClr val="0033CC"/>
      </a:folHlink>
    </a:clrScheme>
    <a:fontScheme name="심해">
      <a:majorFont>
        <a:latin typeface="Arial"/>
        <a:ea typeface="HY울릉도B"/>
        <a:cs typeface=""/>
      </a:majorFont>
      <a:minorFont>
        <a:latin typeface="Tahoma"/>
        <a:ea typeface="함초롬돋움"/>
        <a:cs typeface="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256</Words>
  <Application>Microsoft Office PowerPoint</Application>
  <PresentationFormat>화면 슬라이드 쇼(4:3)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심해</vt:lpstr>
      <vt:lpstr>KPU GAME 2016-1 스크립트언어  기상 정보 안내 서비스 최종발표</vt:lpstr>
      <vt:lpstr>목차</vt:lpstr>
      <vt:lpstr>주차별 계획</vt:lpstr>
      <vt:lpstr>추가 구현내용</vt:lpstr>
      <vt:lpstr>슬라이드 5</vt:lpstr>
      <vt:lpstr>슬라이드 6</vt:lpstr>
      <vt:lpstr>최종 결과</vt:lpstr>
      <vt:lpstr>슬라이드 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KPU GAME 2016-1 스크립트언어  날씨 및 코디추천 서비스 중간발표</dc:title>
  <dc:creator>jinsu</dc:creator>
  <cp:lastModifiedBy>강현규</cp:lastModifiedBy>
  <cp:revision>28</cp:revision>
  <dcterms:created xsi:type="dcterms:W3CDTF">2016-05-30T03:47:09Z</dcterms:created>
  <dcterms:modified xsi:type="dcterms:W3CDTF">2016-06-15T18:38:29Z</dcterms:modified>
</cp:coreProperties>
</file>