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CE72BBF-5684-407C-A722-5FAB14FA53AC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E198941-0F70-427E-AA54-EF5FC634A7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77200" cy="1673352"/>
          </a:xfrm>
        </p:spPr>
        <p:txBody>
          <a:bodyPr/>
          <a:lstStyle/>
          <a:p>
            <a:r>
              <a:rPr lang="ko-KR" altLang="en-US" dirty="0" err="1" smtClean="0"/>
              <a:t>텀</a:t>
            </a:r>
            <a:r>
              <a:rPr lang="ko-KR" altLang="en-US" dirty="0" smtClean="0"/>
              <a:t> 프로젝트 </a:t>
            </a:r>
            <a:r>
              <a:rPr lang="ko-KR" altLang="en-US" dirty="0" smtClean="0"/>
              <a:t> 기획발표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140968"/>
            <a:ext cx="8077200" cy="149961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기상 온도 안내 서비스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강현규</a:t>
            </a:r>
            <a:r>
              <a:rPr lang="en-US" altLang="ko-KR" sz="2800" dirty="0" smtClean="0"/>
              <a:t>, </a:t>
            </a:r>
            <a:r>
              <a:rPr lang="en-US" altLang="ko-KR" sz="2800" dirty="0" smtClean="0"/>
              <a:t> </a:t>
            </a:r>
            <a:r>
              <a:rPr lang="ko-KR" altLang="en-US" sz="2800" b="1" dirty="0" smtClean="0"/>
              <a:t>전</a:t>
            </a:r>
            <a:r>
              <a:rPr lang="ko-KR" altLang="en-US" sz="2800" dirty="0" smtClean="0"/>
              <a:t>진수</a:t>
            </a:r>
            <a:endParaRPr lang="ko-KR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기획동기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8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상세기능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활용사례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8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주차 별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계획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8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역할분담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774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3000" dirty="0" smtClean="0">
                <a:latin typeface="HY강B" pitchFamily="18" charset="-127"/>
                <a:ea typeface="HY강B" pitchFamily="18" charset="-127"/>
              </a:rPr>
              <a:t>&lt;</a:t>
            </a:r>
            <a:r>
              <a:rPr lang="ko-KR" altLang="en-US" sz="3000" dirty="0" smtClean="0">
                <a:latin typeface="HY강B" pitchFamily="18" charset="-127"/>
                <a:ea typeface="HY강B" pitchFamily="18" charset="-127"/>
              </a:rPr>
              <a:t>기획 동기</a:t>
            </a:r>
            <a:r>
              <a:rPr lang="en-US" altLang="ko-KR" sz="30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pPr>
              <a:buNone/>
            </a:pP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기존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기상 관련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프로그램에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많지만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온도에 따른 옷차림을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알려주는 서비스는 찾아보기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힘들었다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좀 더 실용적으로 활용할 수 있는 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서비스를 제공하기 위해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기획을 구상했다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ko-KR" altLang="en-US" sz="20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세부적인</a:t>
            </a:r>
            <a:endParaRPr lang="en-US" altLang="ko-KR" sz="2000" dirty="0" smtClean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			</a:t>
            </a:r>
            <a:r>
              <a:rPr lang="ko-KR" altLang="en-US" sz="20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서비스가 부족</a:t>
            </a:r>
            <a:endParaRPr lang="en-US" altLang="ko-KR" sz="2000" dirty="0" smtClean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/>
              <a:t>								.							</a:t>
            </a:r>
            <a:endParaRPr lang="ko-KR" altLang="en-US" sz="2400" dirty="0"/>
          </a:p>
        </p:txBody>
      </p:sp>
      <p:pic>
        <p:nvPicPr>
          <p:cNvPr id="5" name="Picture 3" descr="C:\Users\강현규\Desktop\KakaoTalk_20160508_2136381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8640"/>
            <a:ext cx="3083891" cy="5492644"/>
          </a:xfrm>
          <a:prstGeom prst="rect">
            <a:avLst/>
          </a:prstGeom>
          <a:noFill/>
        </p:spPr>
      </p:pic>
      <p:cxnSp>
        <p:nvCxnSpPr>
          <p:cNvPr id="7" name="구부러진 연결선 6"/>
          <p:cNvCxnSpPr/>
          <p:nvPr/>
        </p:nvCxnSpPr>
        <p:spPr>
          <a:xfrm rot="10800000">
            <a:off x="4067944" y="5013176"/>
            <a:ext cx="1368152" cy="5760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			</a:t>
            </a:r>
            <a:r>
              <a:rPr lang="en-US" altLang="ko-KR" b="1" dirty="0" smtClean="0"/>
              <a:t>         </a:t>
            </a:r>
            <a:r>
              <a:rPr lang="ko-KR" altLang="en-US" b="1" dirty="0" smtClean="0"/>
              <a:t>상세기능</a:t>
            </a:r>
            <a:endParaRPr lang="en-US" altLang="ko-KR" b="1" dirty="0" smtClean="0"/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en-US" altLang="ko-KR" sz="2200" dirty="0" smtClean="0"/>
              <a:t>	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&lt; 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상세 기능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pPr>
              <a:buNone/>
            </a:pP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▶ 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지역 별 기온 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확인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검색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▶ 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과거 년도 대비 기온 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비교</a:t>
            </a: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▶ 불쾌지수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미세먼지 등 세부사항 확인</a:t>
            </a: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▶ 오늘의 날씨 관련 코멘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트</a:t>
            </a: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▶ 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기온에 따른 옷차림 추천</a:t>
            </a: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오픈 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API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로 제공되는 기상청 날씨에 근거</a:t>
            </a: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의류 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카테고리 정보 </a:t>
            </a:r>
            <a:r>
              <a:rPr lang="ko-KR" altLang="en-US" sz="2200" b="1" dirty="0" smtClean="0">
                <a:latin typeface="HY강B" pitchFamily="18" charset="-127"/>
                <a:ea typeface="HY강B" pitchFamily="18" charset="-127"/>
              </a:rPr>
              <a:t>및 </a:t>
            </a:r>
            <a:r>
              <a:rPr lang="ko-KR" altLang="en-US" sz="2200" b="1" dirty="0" err="1" smtClean="0">
                <a:latin typeface="HY강B" pitchFamily="18" charset="-127"/>
                <a:ea typeface="HY강B" pitchFamily="18" charset="-127"/>
              </a:rPr>
              <a:t>온도별</a:t>
            </a:r>
            <a:r>
              <a:rPr lang="ko-KR" altLang="en-US" sz="2200" b="1" dirty="0" smtClean="0">
                <a:latin typeface="HY강B" pitchFamily="18" charset="-127"/>
                <a:ea typeface="HY강B" pitchFamily="18" charset="-127"/>
              </a:rPr>
              <a:t> 단계에</a:t>
            </a:r>
            <a:endParaRPr lang="en-US" altLang="ko-KR" sz="2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200" b="1" dirty="0" smtClean="0">
                <a:latin typeface="HY강B" pitchFamily="18" charset="-127"/>
                <a:ea typeface="HY강B" pitchFamily="18" charset="-127"/>
              </a:rPr>
              <a:t>따른 </a:t>
            </a:r>
            <a:r>
              <a:rPr lang="ko-KR" altLang="en-US" sz="2200" b="1" dirty="0" smtClean="0">
                <a:latin typeface="HY강B" pitchFamily="18" charset="-127"/>
                <a:ea typeface="HY강B" pitchFamily="18" charset="-127"/>
              </a:rPr>
              <a:t>옷차림을 추천해준다</a:t>
            </a:r>
            <a:r>
              <a:rPr lang="en-US" altLang="ko-KR" sz="2200" b="1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buNone/>
            </a:pP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예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) 20~25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도 살짝 더운 초여름 날씨</a:t>
            </a: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ko-KR" altLang="en-US" sz="2200" dirty="0" err="1" smtClean="0">
                <a:latin typeface="HY강B" pitchFamily="18" charset="-127"/>
                <a:ea typeface="HY강B" pitchFamily="18" charset="-127"/>
              </a:rPr>
              <a:t>긴팔티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2200" dirty="0" err="1" smtClean="0">
                <a:latin typeface="HY강B" pitchFamily="18" charset="-127"/>
                <a:ea typeface="HY강B" pitchFamily="18" charset="-127"/>
              </a:rPr>
              <a:t>반팔티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 혼용기간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buNone/>
            </a:pP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원형 화살표 5"/>
          <p:cNvSpPr/>
          <p:nvPr/>
        </p:nvSpPr>
        <p:spPr>
          <a:xfrm>
            <a:off x="6156176" y="2132856"/>
            <a:ext cx="1224136" cy="86409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48264" y="2708920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현재 날씨 확인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948264" y="4005064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불쾌지수</a:t>
            </a:r>
            <a:endParaRPr lang="ko-KR" altLang="en-US" sz="2000" b="1" dirty="0"/>
          </a:p>
        </p:txBody>
      </p:sp>
      <p:sp>
        <p:nvSpPr>
          <p:cNvPr id="9" name="원형 화살표 8"/>
          <p:cNvSpPr/>
          <p:nvPr/>
        </p:nvSpPr>
        <p:spPr>
          <a:xfrm>
            <a:off x="6156176" y="3429000"/>
            <a:ext cx="1224136" cy="86409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형 화살표 9"/>
          <p:cNvSpPr/>
          <p:nvPr/>
        </p:nvSpPr>
        <p:spPr>
          <a:xfrm>
            <a:off x="6156176" y="4869160"/>
            <a:ext cx="1224136" cy="86409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48264" y="5445224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옷차림 추천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55774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en-US" altLang="ko-KR" b="1" dirty="0" smtClean="0"/>
              <a:t>						</a:t>
            </a:r>
          </a:p>
          <a:p>
            <a:pPr>
              <a:buNone/>
            </a:pPr>
            <a:r>
              <a:rPr lang="en-US" altLang="ko-KR" b="1" dirty="0" smtClean="0"/>
              <a:t>					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 smtClean="0"/>
              <a:t>						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8208912" cy="570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&lt;</a:t>
            </a:r>
            <a:r>
              <a:rPr lang="ko-KR" altLang="en-US" sz="2800" dirty="0" smtClean="0">
                <a:solidFill>
                  <a:schemeClr val="tx1"/>
                </a:solidFill>
              </a:rPr>
              <a:t>활용 사례</a:t>
            </a:r>
            <a:r>
              <a:rPr lang="en-US" altLang="ko-KR" sz="2800" dirty="0" smtClean="0">
                <a:solidFill>
                  <a:schemeClr val="tx1"/>
                </a:solidFill>
              </a:rPr>
              <a:t>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9512" y="2636912"/>
            <a:ext cx="4038600" cy="220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내용 개체 틀 13"/>
          <p:cNvSpPr>
            <a:spLocks noGrp="1"/>
          </p:cNvSpPr>
          <p:nvPr>
            <p:ph sz="half" idx="2"/>
          </p:nvPr>
        </p:nvSpPr>
        <p:spPr>
          <a:xfrm>
            <a:off x="4644008" y="1700808"/>
            <a:ext cx="4176464" cy="4680520"/>
          </a:xfrm>
        </p:spPr>
        <p:txBody>
          <a:bodyPr/>
          <a:lstStyle/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endParaRPr lang="en-US" altLang="ko-KR" dirty="0" smtClean="0"/>
          </a:p>
          <a:p>
            <a:pPr lvl="8"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&lt;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weather pong&gt;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7" name="Picture 3" descr="C:\Users\강현규\Desktop\KakaoTalk_20160509_01190777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772816"/>
            <a:ext cx="2061679" cy="3672007"/>
          </a:xfrm>
          <a:prstGeom prst="rect">
            <a:avLst/>
          </a:prstGeom>
          <a:noFill/>
        </p:spPr>
      </p:pic>
      <p:pic>
        <p:nvPicPr>
          <p:cNvPr id="1028" name="Picture 4" descr="C:\Users\강현규\Desktop\KakaoTalk_20160509_01190833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772816"/>
            <a:ext cx="2016224" cy="3462797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-396552" y="50131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8"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&lt;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깨날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810" y="1916832"/>
            <a:ext cx="2412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ko-KR" sz="2800" b="1" dirty="0" smtClean="0">
                <a:solidFill>
                  <a:prstClr val="black"/>
                </a:solidFill>
                <a:latin typeface="HY강B" pitchFamily="18" charset="-127"/>
                <a:ea typeface="HY강B" pitchFamily="18" charset="-127"/>
                <a:cs typeface="+mj-cs"/>
              </a:rPr>
              <a:t>&lt;  </a:t>
            </a:r>
            <a:r>
              <a:rPr lang="ko-KR" altLang="en-US" sz="2800" b="1" dirty="0" smtClean="0">
                <a:solidFill>
                  <a:prstClr val="black"/>
                </a:solidFill>
                <a:latin typeface="HY강B" pitchFamily="18" charset="-127"/>
                <a:ea typeface="HY강B" pitchFamily="18" charset="-127"/>
                <a:cs typeface="+mj-cs"/>
              </a:rPr>
              <a:t>활용 사례 </a:t>
            </a:r>
            <a:r>
              <a:rPr lang="en-US" altLang="ko-KR" sz="2800" b="1" dirty="0" smtClean="0">
                <a:solidFill>
                  <a:prstClr val="black"/>
                </a:solidFill>
                <a:latin typeface="HY강B" pitchFamily="18" charset="-127"/>
                <a:ea typeface="HY강B" pitchFamily="18" charset="-127"/>
                <a:cs typeface="+mj-cs"/>
              </a:rPr>
              <a:t>&gt;</a:t>
            </a:r>
            <a:endParaRPr lang="ko-KR" altLang="en-US" sz="2800" b="1" dirty="0">
              <a:solidFill>
                <a:prstClr val="black"/>
              </a:solidFill>
              <a:latin typeface="HY강B" pitchFamily="18" charset="-127"/>
              <a:ea typeface="HY강B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				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2280806"/>
              </p:ext>
            </p:extLst>
          </p:nvPr>
        </p:nvGraphicFramePr>
        <p:xfrm>
          <a:off x="395536" y="476672"/>
          <a:ext cx="8352928" cy="576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030">
                  <a:extLst>
                    <a:ext uri="{9D8B030D-6E8A-4147-A177-3AD203B41FA5}">
                      <a16:colId xmlns="" xmlns:a16="http://schemas.microsoft.com/office/drawing/2014/main" val="3130116251"/>
                    </a:ext>
                  </a:extLst>
                </a:gridCol>
                <a:gridCol w="6051898">
                  <a:extLst>
                    <a:ext uri="{9D8B030D-6E8A-4147-A177-3AD203B41FA5}">
                      <a16:colId xmlns="" xmlns:a16="http://schemas.microsoft.com/office/drawing/2014/main" val="567274282"/>
                    </a:ext>
                  </a:extLst>
                </a:gridCol>
              </a:tblGrid>
              <a:tr h="616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계획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1836580"/>
                  </a:ext>
                </a:extLst>
              </a:tr>
              <a:tr h="1004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240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HY강B" pitchFamily="18" charset="-127"/>
                          <a:ea typeface="HY강B" pitchFamily="18" charset="-127"/>
                        </a:rPr>
                        <a:t>OpenAPI</a:t>
                      </a:r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HY강B" pitchFamily="18" charset="-127"/>
                          <a:ea typeface="HY강B" pitchFamily="18" charset="-127"/>
                        </a:rPr>
                        <a:t>조사 </a:t>
                      </a:r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HY강B" pitchFamily="18" charset="-127"/>
                          <a:ea typeface="HY강B" pitchFamily="18" charset="-127"/>
                        </a:rPr>
                        <a:t>공공데이터 포털</a:t>
                      </a:r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000" dirty="0" smtClean="0">
                          <a:latin typeface="HY강B" pitchFamily="18" charset="-127"/>
                          <a:ea typeface="HY강B" pitchFamily="18" charset="-127"/>
                        </a:rPr>
                        <a:t>응용 </a:t>
                      </a:r>
                      <a:r>
                        <a:rPr lang="ko-KR" altLang="en-US" sz="2000" dirty="0" err="1" smtClean="0">
                          <a:latin typeface="HY강B" pitchFamily="18" charset="-127"/>
                          <a:ea typeface="HY강B" pitchFamily="18" charset="-127"/>
                        </a:rPr>
                        <a:t>앱</a:t>
                      </a:r>
                      <a:r>
                        <a:rPr lang="ko-KR" altLang="en-US" sz="2000" dirty="0" smtClean="0">
                          <a:latin typeface="HY강B" pitchFamily="18" charset="-127"/>
                          <a:ea typeface="HY강B" pitchFamily="18" charset="-127"/>
                        </a:rPr>
                        <a:t> 개발 예시 조사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783592"/>
                  </a:ext>
                </a:extLst>
              </a:tr>
              <a:tr h="706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240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기획발표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5/10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699754"/>
                  </a:ext>
                </a:extLst>
              </a:tr>
              <a:tr h="706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sz="240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HY강B" pitchFamily="18" charset="-127"/>
                          <a:ea typeface="HY강B" pitchFamily="18" charset="-127"/>
                        </a:rPr>
                        <a:t>OpenAPI</a:t>
                      </a:r>
                      <a:r>
                        <a:rPr lang="en-US" altLang="ko-KR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연동</a:t>
                      </a:r>
                      <a:r>
                        <a:rPr lang="en-US" altLang="ko-KR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구현</a:t>
                      </a:r>
                      <a:r>
                        <a:rPr lang="en-US" altLang="ko-KR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,  </a:t>
                      </a:r>
                    </a:p>
                    <a:p>
                      <a:pPr latinLnBrk="1"/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필요한 모든 기상 관련 자료 수집 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082127"/>
                  </a:ext>
                </a:extLst>
              </a:tr>
              <a:tr h="61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240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기온 안내 </a:t>
                      </a:r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서비스 기능 </a:t>
                      </a:r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구현</a:t>
                      </a:r>
                      <a:endParaRPr lang="en-US" altLang="ko-KR" sz="2000" baseline="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9507104"/>
                  </a:ext>
                </a:extLst>
              </a:tr>
              <a:tr h="706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sz="240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중간 시연 발표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5/30</a:t>
                      </a:r>
                      <a:endParaRPr lang="ko-KR" altLang="en-US" sz="2000" b="1" dirty="0" smtClean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333453"/>
                  </a:ext>
                </a:extLst>
              </a:tr>
              <a:tr h="6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sz="240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HY강B" pitchFamily="18" charset="-127"/>
                          <a:ea typeface="HY강B" pitchFamily="18" charset="-127"/>
                        </a:rPr>
                        <a:t>다양한 기능</a:t>
                      </a:r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HY강B" pitchFamily="18" charset="-127"/>
                          <a:ea typeface="HY강B" pitchFamily="18" charset="-127"/>
                        </a:rPr>
                        <a:t>검색</a:t>
                      </a:r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en-US" altLang="ko-KR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비교</a:t>
                      </a:r>
                      <a:r>
                        <a:rPr lang="en-US" altLang="ko-KR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세부사항</a:t>
                      </a:r>
                      <a:r>
                        <a:rPr lang="en-US" altLang="ko-KR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)  </a:t>
                      </a:r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구현</a:t>
                      </a:r>
                      <a:r>
                        <a:rPr lang="en-US" altLang="ko-KR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,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GUI </a:t>
                      </a:r>
                      <a:r>
                        <a:rPr lang="ko-KR" altLang="en-US" sz="2000" baseline="0" dirty="0" smtClean="0">
                          <a:latin typeface="HY강B" pitchFamily="18" charset="-127"/>
                          <a:ea typeface="HY강B" pitchFamily="18" charset="-127"/>
                        </a:rPr>
                        <a:t> 구현</a:t>
                      </a:r>
                      <a:endParaRPr lang="ko-KR" altLang="en-US" sz="200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5219568"/>
                  </a:ext>
                </a:extLst>
              </a:tr>
              <a:tr h="706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sz="2400" dirty="0" smtClean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최종 발표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6/16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353904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시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도 별 날씨 검색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기능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날씨 관련 코디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조사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안내기능 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그 외 세부사항 구현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그래픽 관련 작업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API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연동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구현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GUI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구현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772816"/>
            <a:ext cx="1872208" cy="576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강현</a:t>
            </a:r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규</a:t>
            </a:r>
            <a:endParaRPr lang="ko-KR" altLang="en-US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4437112"/>
            <a:ext cx="1872208" cy="576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전진</a:t>
            </a:r>
            <a:r>
              <a:rPr lang="ko-KR" altLang="en-US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수</a:t>
            </a:r>
            <a:endParaRPr lang="ko-KR" altLang="en-US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256</TotalTime>
  <Words>134</Words>
  <Application>Microsoft Office PowerPoint</Application>
  <PresentationFormat>화면 슬라이드 쇼(4:3)</PresentationFormat>
  <Paragraphs>112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모듈</vt:lpstr>
      <vt:lpstr>텀 프로젝트  기획발표  </vt:lpstr>
      <vt:lpstr>목차</vt:lpstr>
      <vt:lpstr>슬라이드 3</vt:lpstr>
      <vt:lpstr>슬라이드 4</vt:lpstr>
      <vt:lpstr>슬라이드 5</vt:lpstr>
      <vt:lpstr>&lt;활용 사례&gt;</vt:lpstr>
      <vt:lpstr>슬라이드 7</vt:lpstr>
      <vt:lpstr>역할 분담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 프로젝트 기획발표</dc:title>
  <dc:creator>강현규</dc:creator>
  <cp:lastModifiedBy>강현규</cp:lastModifiedBy>
  <cp:revision>23</cp:revision>
  <dcterms:created xsi:type="dcterms:W3CDTF">2016-05-08T12:12:18Z</dcterms:created>
  <dcterms:modified xsi:type="dcterms:W3CDTF">2016-05-08T16:33:04Z</dcterms:modified>
</cp:coreProperties>
</file>