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945480c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945480c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945480c3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945480c3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945480c37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7945480c37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945480c37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7945480c37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945480c37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7945480c37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945480c3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945480c3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9471f8d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9471f8d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always fear what you don’t understand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BETRAY THE WEIRD GUY AND TAKE THE TREASURE FOR YOURSELF LIKE THERE WOULD BE MULTIPLE ENDINGS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3277275" y="702175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Creative Director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561375" y="1673250"/>
            <a:ext cx="80946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 intro to the concept for our game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Explanation of how the functional specifications implement this concept at a technical level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Game Levels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Room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Hidden Puzzle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2387100" y="2062050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Game Demonstration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Visual Designer</a:t>
            </a:r>
            <a:endParaRPr sz="1100"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400" u="sng"/>
              <a:t>Initial Style Guide</a:t>
            </a:r>
            <a:endParaRPr sz="1400"/>
          </a:p>
          <a:p>
            <a:pPr indent="-1270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Two color schemes: four colors and three colors</a:t>
            </a:r>
            <a:endParaRPr sz="1400"/>
          </a:p>
          <a:p>
            <a:pPr indent="-381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400" u="sng"/>
              <a:t>Final Style Guide</a:t>
            </a:r>
            <a:endParaRPr sz="1400"/>
          </a:p>
          <a:p>
            <a:pPr indent="-1270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Four distinct colors rather than seven to better teach the game’s lesson</a:t>
            </a:r>
            <a:endParaRPr sz="1400"/>
          </a:p>
          <a:p>
            <a:pPr indent="-1270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Uses one color per room to disorient the player and show them the path is not right in front of them</a:t>
            </a:r>
            <a:endParaRPr sz="1400"/>
          </a:p>
          <a:p>
            <a:pPr indent="-1270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The colors of each room start dark and grow lighter to signal the player is going in the right direction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Progression of Colors</a:t>
            </a:r>
            <a:endParaRPr sz="1100"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 u="sng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400" u="sng"/>
              <a:t>Order and Name of Colors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400" u="sng"/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First Room: “Discovery Blue”……………..a dark shade</a:t>
            </a:r>
            <a:endParaRPr sz="1400"/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Second Room: “Courageous Red”………a lighter shade than the blue</a:t>
            </a:r>
            <a:endParaRPr sz="1400"/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Third Room: “Experienced Purple”…….an even lighter shade</a:t>
            </a:r>
            <a:endParaRPr sz="1400"/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Fourth Room: “Calm Cyan”………………..a very light turquoise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Teaching a Lesson</a:t>
            </a:r>
            <a:br>
              <a:rPr b="1" lang="en" sz="2400"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2100">
                <a:latin typeface="Calibri"/>
                <a:ea typeface="Calibri"/>
                <a:cs typeface="Calibri"/>
                <a:sym typeface="Calibri"/>
              </a:rPr>
              <a:t>Sometimes the Path is Not Right in Front of You</a:t>
            </a:r>
            <a:endParaRPr sz="1100"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400" u="sng"/>
              <a:t>Meaning of Each Color to Heighten the Emotion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400" u="sng"/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Blue: openness, patience</a:t>
            </a:r>
            <a:endParaRPr sz="1400"/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Red: tenacity, drive</a:t>
            </a:r>
            <a:endParaRPr sz="1400"/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Purple: imagination, wisdom</a:t>
            </a:r>
            <a:endParaRPr sz="1400"/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Cyan: light at the end of the tunnel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/>
        </p:nvSpPr>
        <p:spPr>
          <a:xfrm>
            <a:off x="2387100" y="461325"/>
            <a:ext cx="43698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latin typeface="Calibri"/>
                <a:ea typeface="Calibri"/>
                <a:cs typeface="Calibri"/>
                <a:sym typeface="Calibri"/>
              </a:rPr>
              <a:t>Plan vs Reality</a:t>
            </a:r>
            <a:endParaRPr b="1" sz="24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1"/>
          <p:cNvSpPr txBox="1"/>
          <p:nvPr/>
        </p:nvSpPr>
        <p:spPr>
          <a:xfrm>
            <a:off x="85900" y="1164425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Plan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4662400" y="11815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Reality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233200" y="1674125"/>
            <a:ext cx="4075200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Very simple puzzles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Everything to be done on time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Music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Following main theme of “Sometimes the path is not right in front of you”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4973725" y="1657025"/>
            <a:ext cx="4075200" cy="25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Puzzles were more detailed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Not fully finished to what we hoped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 music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Follows theme, but with some added messages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544775" y="4046875"/>
            <a:ext cx="4075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/>
        </p:nvSpPr>
        <p:spPr>
          <a:xfrm>
            <a:off x="2223150" y="601375"/>
            <a:ext cx="4697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Calibri"/>
                <a:ea typeface="Calibri"/>
                <a:cs typeface="Calibri"/>
                <a:sym typeface="Calibri"/>
              </a:rPr>
              <a:t>Room for Improvement: </a:t>
            </a:r>
            <a:r>
              <a:rPr lang="en" sz="1800" u="sng">
                <a:latin typeface="Calibri"/>
                <a:ea typeface="Calibri"/>
                <a:cs typeface="Calibri"/>
                <a:sym typeface="Calibri"/>
              </a:rPr>
              <a:t>How we would iterate</a:t>
            </a:r>
            <a:endParaRPr sz="18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537700" y="1238125"/>
            <a:ext cx="40752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Improve graphics/look of the game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Sound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Clearer communication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More interesting puzzles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