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66" r:id="rId5"/>
    <p:sldId id="258" r:id="rId6"/>
    <p:sldId id="265" r:id="rId7"/>
    <p:sldId id="259" r:id="rId8"/>
    <p:sldId id="260" r:id="rId9"/>
    <p:sldId id="261" r:id="rId10"/>
    <p:sldId id="264" r:id="rId11"/>
    <p:sldId id="267" r:id="rId12"/>
    <p:sldId id="262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C1A4B-FBD0-40CE-8794-0219962108E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18C4C-7C9D-4E33-8A8A-406CAA291226}">
      <dgm:prSet phldrT="[Text]"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axure</a:t>
          </a:r>
          <a:endParaRPr lang="en-US" dirty="0"/>
        </a:p>
      </dgm:t>
    </dgm:pt>
    <dgm:pt modelId="{FC26B715-2E71-4AD1-BBD7-90E836735831}" type="parTrans" cxnId="{870F4006-33F1-4B95-A14F-67EB9416778D}">
      <dgm:prSet/>
      <dgm:spPr/>
      <dgm:t>
        <a:bodyPr/>
        <a:lstStyle/>
        <a:p>
          <a:endParaRPr lang="en-US"/>
        </a:p>
      </dgm:t>
    </dgm:pt>
    <dgm:pt modelId="{C1703F01-D7C3-4F22-9573-87E7F3156D60}" type="sibTrans" cxnId="{870F4006-33F1-4B95-A14F-67EB9416778D}">
      <dgm:prSet/>
      <dgm:spPr/>
      <dgm:t>
        <a:bodyPr/>
        <a:lstStyle/>
        <a:p>
          <a:endParaRPr lang="en-US"/>
        </a:p>
      </dgm:t>
    </dgm:pt>
    <dgm:pt modelId="{07BF8308-F931-4DE6-930C-424500CC59A6}">
      <dgm:prSet phldrT="[Text]"/>
      <dgm:spPr/>
      <dgm:t>
        <a:bodyPr/>
        <a:lstStyle/>
        <a:p>
          <a:r>
            <a:rPr lang="en-US" dirty="0"/>
            <a:t>Upload </a:t>
          </a:r>
          <a:r>
            <a:rPr lang="en-US" dirty="0" err="1"/>
            <a:t>axure</a:t>
          </a:r>
          <a:r>
            <a:rPr lang="en-US" dirty="0"/>
            <a:t> to </a:t>
          </a:r>
          <a:r>
            <a:rPr lang="en-US" dirty="0" err="1"/>
            <a:t>github</a:t>
          </a:r>
          <a:endParaRPr lang="en-US" dirty="0"/>
        </a:p>
      </dgm:t>
    </dgm:pt>
    <dgm:pt modelId="{E16A13C9-C2AC-4B70-814E-4E04C9D26394}" type="parTrans" cxnId="{B9F33179-D408-48AC-BCE9-5716CBC8E061}">
      <dgm:prSet/>
      <dgm:spPr/>
      <dgm:t>
        <a:bodyPr/>
        <a:lstStyle/>
        <a:p>
          <a:endParaRPr lang="en-US"/>
        </a:p>
      </dgm:t>
    </dgm:pt>
    <dgm:pt modelId="{9030BD5C-5678-498B-9D8D-4B3FDF442708}" type="sibTrans" cxnId="{B9F33179-D408-48AC-BCE9-5716CBC8E061}">
      <dgm:prSet/>
      <dgm:spPr/>
      <dgm:t>
        <a:bodyPr/>
        <a:lstStyle/>
        <a:p>
          <a:endParaRPr lang="en-US"/>
        </a:p>
      </dgm:t>
    </dgm:pt>
    <dgm:pt modelId="{5F803CF5-463F-412A-AFCD-25B5A1DB2871}">
      <dgm:prSet phldrT="[Text]"/>
      <dgm:spPr/>
      <dgm:t>
        <a:bodyPr/>
        <a:lstStyle/>
        <a:p>
          <a:r>
            <a:rPr lang="en-US" dirty="0"/>
            <a:t>Download </a:t>
          </a:r>
          <a:r>
            <a:rPr lang="en-US" dirty="0" err="1"/>
            <a:t>axure</a:t>
          </a:r>
          <a:endParaRPr lang="en-US" dirty="0"/>
        </a:p>
      </dgm:t>
    </dgm:pt>
    <dgm:pt modelId="{581BE30D-3DEE-44D3-AD28-456BD343DDF6}" type="parTrans" cxnId="{286AB018-C570-4564-904B-45BBF5D7C07E}">
      <dgm:prSet/>
      <dgm:spPr/>
      <dgm:t>
        <a:bodyPr/>
        <a:lstStyle/>
        <a:p>
          <a:endParaRPr lang="en-US"/>
        </a:p>
      </dgm:t>
    </dgm:pt>
    <dgm:pt modelId="{9137BCA0-88FB-437C-B4D4-BD756260B775}" type="sibTrans" cxnId="{286AB018-C570-4564-904B-45BBF5D7C07E}">
      <dgm:prSet/>
      <dgm:spPr/>
      <dgm:t>
        <a:bodyPr/>
        <a:lstStyle/>
        <a:p>
          <a:endParaRPr lang="en-US"/>
        </a:p>
      </dgm:t>
    </dgm:pt>
    <dgm:pt modelId="{4CAFB441-D8C5-4413-AE00-47A0666B5D73}">
      <dgm:prSet phldrT="[Text]"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axure</a:t>
          </a:r>
          <a:endParaRPr lang="en-US" dirty="0"/>
        </a:p>
      </dgm:t>
    </dgm:pt>
    <dgm:pt modelId="{030F8185-6AB6-4D40-805A-59EDBBCD9816}" type="parTrans" cxnId="{75F3ABEC-232C-4067-8F34-573EA7786833}">
      <dgm:prSet/>
      <dgm:spPr/>
      <dgm:t>
        <a:bodyPr/>
        <a:lstStyle/>
        <a:p>
          <a:endParaRPr lang="en-US"/>
        </a:p>
      </dgm:t>
    </dgm:pt>
    <dgm:pt modelId="{B1BE2880-54E6-408C-B580-F04E03CAEF5B}" type="sibTrans" cxnId="{75F3ABEC-232C-4067-8F34-573EA7786833}">
      <dgm:prSet/>
      <dgm:spPr/>
      <dgm:t>
        <a:bodyPr/>
        <a:lstStyle/>
        <a:p>
          <a:endParaRPr lang="en-US"/>
        </a:p>
      </dgm:t>
    </dgm:pt>
    <dgm:pt modelId="{9FA4BAB9-E17B-4EA2-8E87-BC7CFAC66559}">
      <dgm:prSet phldrT="[Text]"/>
      <dgm:spPr/>
      <dgm:t>
        <a:bodyPr/>
        <a:lstStyle/>
        <a:p>
          <a:r>
            <a:rPr lang="en-US" dirty="0"/>
            <a:t>Upload </a:t>
          </a:r>
          <a:r>
            <a:rPr lang="en-US" dirty="0" err="1"/>
            <a:t>axure</a:t>
          </a:r>
          <a:r>
            <a:rPr lang="en-US" dirty="0"/>
            <a:t> to </a:t>
          </a:r>
          <a:r>
            <a:rPr lang="en-US" dirty="0" err="1"/>
            <a:t>github</a:t>
          </a:r>
          <a:endParaRPr lang="en-US" dirty="0"/>
        </a:p>
      </dgm:t>
    </dgm:pt>
    <dgm:pt modelId="{DF7DE58C-8CDE-422D-81FB-91143273DEDC}" type="parTrans" cxnId="{A8935E23-9E46-4434-AE5C-C0CBA79A7549}">
      <dgm:prSet/>
      <dgm:spPr/>
      <dgm:t>
        <a:bodyPr/>
        <a:lstStyle/>
        <a:p>
          <a:endParaRPr lang="en-US"/>
        </a:p>
      </dgm:t>
    </dgm:pt>
    <dgm:pt modelId="{E43F9B8B-66C0-471C-8642-CE4888CCC66F}" type="sibTrans" cxnId="{A8935E23-9E46-4434-AE5C-C0CBA79A7549}">
      <dgm:prSet/>
      <dgm:spPr/>
      <dgm:t>
        <a:bodyPr/>
        <a:lstStyle/>
        <a:p>
          <a:endParaRPr lang="en-US"/>
        </a:p>
      </dgm:t>
    </dgm:pt>
    <dgm:pt modelId="{5A8CC768-98D1-4724-8E69-1085D0CA819A}">
      <dgm:prSet phldrT="[Text]"/>
      <dgm:spPr/>
      <dgm:t>
        <a:bodyPr/>
        <a:lstStyle/>
        <a:p>
          <a:r>
            <a:rPr lang="en-US"/>
            <a:t>Download axure</a:t>
          </a:r>
          <a:endParaRPr lang="en-US" dirty="0"/>
        </a:p>
      </dgm:t>
    </dgm:pt>
    <dgm:pt modelId="{D4FFE0BD-C40B-4174-BB1A-C114D9F0C977}" type="parTrans" cxnId="{C4A36015-68F7-4FD9-BB61-F46B45C011C7}">
      <dgm:prSet/>
      <dgm:spPr/>
      <dgm:t>
        <a:bodyPr/>
        <a:lstStyle/>
        <a:p>
          <a:endParaRPr lang="en-US"/>
        </a:p>
      </dgm:t>
    </dgm:pt>
    <dgm:pt modelId="{DF2EABB0-731A-406A-90A6-F4E345D58894}" type="sibTrans" cxnId="{C4A36015-68F7-4FD9-BB61-F46B45C011C7}">
      <dgm:prSet/>
      <dgm:spPr/>
      <dgm:t>
        <a:bodyPr/>
        <a:lstStyle/>
        <a:p>
          <a:endParaRPr lang="en-US"/>
        </a:p>
      </dgm:t>
    </dgm:pt>
    <dgm:pt modelId="{621408BD-6520-473E-B7DC-8E1D5B3B5BDF}" type="pres">
      <dgm:prSet presAssocID="{D2AC1A4B-FBD0-40CE-8794-0219962108EE}" presName="cycle" presStyleCnt="0">
        <dgm:presLayoutVars>
          <dgm:dir/>
          <dgm:resizeHandles val="exact"/>
        </dgm:presLayoutVars>
      </dgm:prSet>
      <dgm:spPr/>
    </dgm:pt>
    <dgm:pt modelId="{30FC9785-21AD-4961-975C-A8F75AF5BA32}" type="pres">
      <dgm:prSet presAssocID="{C4518C4C-7C9D-4E33-8A8A-406CAA291226}" presName="dummy" presStyleCnt="0"/>
      <dgm:spPr/>
    </dgm:pt>
    <dgm:pt modelId="{4A526C0A-0289-442B-9C9A-3AB6257974D8}" type="pres">
      <dgm:prSet presAssocID="{C4518C4C-7C9D-4E33-8A8A-406CAA291226}" presName="node" presStyleLbl="revTx" presStyleIdx="0" presStyleCnt="6">
        <dgm:presLayoutVars>
          <dgm:bulletEnabled val="1"/>
        </dgm:presLayoutVars>
      </dgm:prSet>
      <dgm:spPr/>
    </dgm:pt>
    <dgm:pt modelId="{D2E5F31F-6E51-45AB-A660-95CEBC7A1DD1}" type="pres">
      <dgm:prSet presAssocID="{C1703F01-D7C3-4F22-9573-87E7F3156D60}" presName="sibTrans" presStyleLbl="node1" presStyleIdx="0" presStyleCnt="6"/>
      <dgm:spPr/>
    </dgm:pt>
    <dgm:pt modelId="{A576AF01-09F4-48BB-836B-117939F148A4}" type="pres">
      <dgm:prSet presAssocID="{07BF8308-F931-4DE6-930C-424500CC59A6}" presName="dummy" presStyleCnt="0"/>
      <dgm:spPr/>
    </dgm:pt>
    <dgm:pt modelId="{2C62F42A-7FB3-4CCC-9E09-68E221ADF226}" type="pres">
      <dgm:prSet presAssocID="{07BF8308-F931-4DE6-930C-424500CC59A6}" presName="node" presStyleLbl="revTx" presStyleIdx="1" presStyleCnt="6">
        <dgm:presLayoutVars>
          <dgm:bulletEnabled val="1"/>
        </dgm:presLayoutVars>
      </dgm:prSet>
      <dgm:spPr/>
    </dgm:pt>
    <dgm:pt modelId="{93E53919-CA6B-4783-B0CB-F4B4CA07E6B1}" type="pres">
      <dgm:prSet presAssocID="{9030BD5C-5678-498B-9D8D-4B3FDF442708}" presName="sibTrans" presStyleLbl="node1" presStyleIdx="1" presStyleCnt="6"/>
      <dgm:spPr/>
    </dgm:pt>
    <dgm:pt modelId="{8D8DC41F-6C30-477A-986F-DE6D199450D0}" type="pres">
      <dgm:prSet presAssocID="{5F803CF5-463F-412A-AFCD-25B5A1DB2871}" presName="dummy" presStyleCnt="0"/>
      <dgm:spPr/>
    </dgm:pt>
    <dgm:pt modelId="{E77363F4-BDFD-4A2C-91BE-E69E7B934A35}" type="pres">
      <dgm:prSet presAssocID="{5F803CF5-463F-412A-AFCD-25B5A1DB2871}" presName="node" presStyleLbl="revTx" presStyleIdx="2" presStyleCnt="6">
        <dgm:presLayoutVars>
          <dgm:bulletEnabled val="1"/>
        </dgm:presLayoutVars>
      </dgm:prSet>
      <dgm:spPr/>
    </dgm:pt>
    <dgm:pt modelId="{44C654E6-3A5F-489E-947E-7C8AB77B8E50}" type="pres">
      <dgm:prSet presAssocID="{9137BCA0-88FB-437C-B4D4-BD756260B775}" presName="sibTrans" presStyleLbl="node1" presStyleIdx="2" presStyleCnt="6"/>
      <dgm:spPr/>
    </dgm:pt>
    <dgm:pt modelId="{F91F0005-31F5-4419-BDAB-67867D33D510}" type="pres">
      <dgm:prSet presAssocID="{4CAFB441-D8C5-4413-AE00-47A0666B5D73}" presName="dummy" presStyleCnt="0"/>
      <dgm:spPr/>
    </dgm:pt>
    <dgm:pt modelId="{579B2E2E-B99B-45C7-876E-4030E0FFC98E}" type="pres">
      <dgm:prSet presAssocID="{4CAFB441-D8C5-4413-AE00-47A0666B5D73}" presName="node" presStyleLbl="revTx" presStyleIdx="3" presStyleCnt="6">
        <dgm:presLayoutVars>
          <dgm:bulletEnabled val="1"/>
        </dgm:presLayoutVars>
      </dgm:prSet>
      <dgm:spPr/>
    </dgm:pt>
    <dgm:pt modelId="{3D789F70-40FA-460F-8BAF-F508D0C12CDE}" type="pres">
      <dgm:prSet presAssocID="{B1BE2880-54E6-408C-B580-F04E03CAEF5B}" presName="sibTrans" presStyleLbl="node1" presStyleIdx="3" presStyleCnt="6"/>
      <dgm:spPr/>
    </dgm:pt>
    <dgm:pt modelId="{AA2064D8-3C59-4434-A03A-9CC0C28DD961}" type="pres">
      <dgm:prSet presAssocID="{9FA4BAB9-E17B-4EA2-8E87-BC7CFAC66559}" presName="dummy" presStyleCnt="0"/>
      <dgm:spPr/>
    </dgm:pt>
    <dgm:pt modelId="{FAF61887-CC66-40BF-B6B7-43E654D6C4F8}" type="pres">
      <dgm:prSet presAssocID="{9FA4BAB9-E17B-4EA2-8E87-BC7CFAC66559}" presName="node" presStyleLbl="revTx" presStyleIdx="4" presStyleCnt="6">
        <dgm:presLayoutVars>
          <dgm:bulletEnabled val="1"/>
        </dgm:presLayoutVars>
      </dgm:prSet>
      <dgm:spPr/>
    </dgm:pt>
    <dgm:pt modelId="{295B7B7D-9A38-40A6-9984-46890F4B4CBF}" type="pres">
      <dgm:prSet presAssocID="{E43F9B8B-66C0-471C-8642-CE4888CCC66F}" presName="sibTrans" presStyleLbl="node1" presStyleIdx="4" presStyleCnt="6"/>
      <dgm:spPr/>
    </dgm:pt>
    <dgm:pt modelId="{B95D543D-C40F-4546-A6BE-F7841BB03988}" type="pres">
      <dgm:prSet presAssocID="{5A8CC768-98D1-4724-8E69-1085D0CA819A}" presName="dummy" presStyleCnt="0"/>
      <dgm:spPr/>
    </dgm:pt>
    <dgm:pt modelId="{5136CD38-E6FA-42B3-9B07-578890B14D42}" type="pres">
      <dgm:prSet presAssocID="{5A8CC768-98D1-4724-8E69-1085D0CA819A}" presName="node" presStyleLbl="revTx" presStyleIdx="5" presStyleCnt="6">
        <dgm:presLayoutVars>
          <dgm:bulletEnabled val="1"/>
        </dgm:presLayoutVars>
      </dgm:prSet>
      <dgm:spPr/>
    </dgm:pt>
    <dgm:pt modelId="{F4103314-8D1A-499D-87E2-D82916A92E92}" type="pres">
      <dgm:prSet presAssocID="{DF2EABB0-731A-406A-90A6-F4E345D58894}" presName="sibTrans" presStyleLbl="node1" presStyleIdx="5" presStyleCnt="6"/>
      <dgm:spPr/>
    </dgm:pt>
  </dgm:ptLst>
  <dgm:cxnLst>
    <dgm:cxn modelId="{AAB89704-AD87-47AB-812A-4BF4EAD3AF73}" type="presOf" srcId="{5A8CC768-98D1-4724-8E69-1085D0CA819A}" destId="{5136CD38-E6FA-42B3-9B07-578890B14D42}" srcOrd="0" destOrd="0" presId="urn:microsoft.com/office/officeart/2005/8/layout/cycle1"/>
    <dgm:cxn modelId="{870F4006-33F1-4B95-A14F-67EB9416778D}" srcId="{D2AC1A4B-FBD0-40CE-8794-0219962108EE}" destId="{C4518C4C-7C9D-4E33-8A8A-406CAA291226}" srcOrd="0" destOrd="0" parTransId="{FC26B715-2E71-4AD1-BBD7-90E836735831}" sibTransId="{C1703F01-D7C3-4F22-9573-87E7F3156D60}"/>
    <dgm:cxn modelId="{65184712-2731-4F97-8088-2B8D3956A134}" type="presOf" srcId="{C4518C4C-7C9D-4E33-8A8A-406CAA291226}" destId="{4A526C0A-0289-442B-9C9A-3AB6257974D8}" srcOrd="0" destOrd="0" presId="urn:microsoft.com/office/officeart/2005/8/layout/cycle1"/>
    <dgm:cxn modelId="{5D382614-C78A-4F86-B4FF-D64ADA06D2E7}" type="presOf" srcId="{5F803CF5-463F-412A-AFCD-25B5A1DB2871}" destId="{E77363F4-BDFD-4A2C-91BE-E69E7B934A35}" srcOrd="0" destOrd="0" presId="urn:microsoft.com/office/officeart/2005/8/layout/cycle1"/>
    <dgm:cxn modelId="{C4A36015-68F7-4FD9-BB61-F46B45C011C7}" srcId="{D2AC1A4B-FBD0-40CE-8794-0219962108EE}" destId="{5A8CC768-98D1-4724-8E69-1085D0CA819A}" srcOrd="5" destOrd="0" parTransId="{D4FFE0BD-C40B-4174-BB1A-C114D9F0C977}" sibTransId="{DF2EABB0-731A-406A-90A6-F4E345D58894}"/>
    <dgm:cxn modelId="{286AB018-C570-4564-904B-45BBF5D7C07E}" srcId="{D2AC1A4B-FBD0-40CE-8794-0219962108EE}" destId="{5F803CF5-463F-412A-AFCD-25B5A1DB2871}" srcOrd="2" destOrd="0" parTransId="{581BE30D-3DEE-44D3-AD28-456BD343DDF6}" sibTransId="{9137BCA0-88FB-437C-B4D4-BD756260B775}"/>
    <dgm:cxn modelId="{ED9AF719-87FC-4AEB-A50F-6A4E8BF3E7D8}" type="presOf" srcId="{B1BE2880-54E6-408C-B580-F04E03CAEF5B}" destId="{3D789F70-40FA-460F-8BAF-F508D0C12CDE}" srcOrd="0" destOrd="0" presId="urn:microsoft.com/office/officeart/2005/8/layout/cycle1"/>
    <dgm:cxn modelId="{A8935E23-9E46-4434-AE5C-C0CBA79A7549}" srcId="{D2AC1A4B-FBD0-40CE-8794-0219962108EE}" destId="{9FA4BAB9-E17B-4EA2-8E87-BC7CFAC66559}" srcOrd="4" destOrd="0" parTransId="{DF7DE58C-8CDE-422D-81FB-91143273DEDC}" sibTransId="{E43F9B8B-66C0-471C-8642-CE4888CCC66F}"/>
    <dgm:cxn modelId="{AE456B5D-37C8-453A-B30A-A7E9DC861D3C}" type="presOf" srcId="{C1703F01-D7C3-4F22-9573-87E7F3156D60}" destId="{D2E5F31F-6E51-45AB-A660-95CEBC7A1DD1}" srcOrd="0" destOrd="0" presId="urn:microsoft.com/office/officeart/2005/8/layout/cycle1"/>
    <dgm:cxn modelId="{DA06F750-5AE0-49B3-9673-32273EEF6A88}" type="presOf" srcId="{DF2EABB0-731A-406A-90A6-F4E345D58894}" destId="{F4103314-8D1A-499D-87E2-D82916A92E92}" srcOrd="0" destOrd="0" presId="urn:microsoft.com/office/officeart/2005/8/layout/cycle1"/>
    <dgm:cxn modelId="{1038A153-D37B-403D-B208-71F5BB1F84B5}" type="presOf" srcId="{D2AC1A4B-FBD0-40CE-8794-0219962108EE}" destId="{621408BD-6520-473E-B7DC-8E1D5B3B5BDF}" srcOrd="0" destOrd="0" presId="urn:microsoft.com/office/officeart/2005/8/layout/cycle1"/>
    <dgm:cxn modelId="{AF54A158-5F8A-4043-9ACB-B956CB88F919}" type="presOf" srcId="{9FA4BAB9-E17B-4EA2-8E87-BC7CFAC66559}" destId="{FAF61887-CC66-40BF-B6B7-43E654D6C4F8}" srcOrd="0" destOrd="0" presId="urn:microsoft.com/office/officeart/2005/8/layout/cycle1"/>
    <dgm:cxn modelId="{FFEEC378-A071-4E4F-8364-D6C1B63E0E93}" type="presOf" srcId="{E43F9B8B-66C0-471C-8642-CE4888CCC66F}" destId="{295B7B7D-9A38-40A6-9984-46890F4B4CBF}" srcOrd="0" destOrd="0" presId="urn:microsoft.com/office/officeart/2005/8/layout/cycle1"/>
    <dgm:cxn modelId="{B9F33179-D408-48AC-BCE9-5716CBC8E061}" srcId="{D2AC1A4B-FBD0-40CE-8794-0219962108EE}" destId="{07BF8308-F931-4DE6-930C-424500CC59A6}" srcOrd="1" destOrd="0" parTransId="{E16A13C9-C2AC-4B70-814E-4E04C9D26394}" sibTransId="{9030BD5C-5678-498B-9D8D-4B3FDF442708}"/>
    <dgm:cxn modelId="{3226657A-EDA5-493C-8DF7-49D8F2F4D9FB}" type="presOf" srcId="{4CAFB441-D8C5-4413-AE00-47A0666B5D73}" destId="{579B2E2E-B99B-45C7-876E-4030E0FFC98E}" srcOrd="0" destOrd="0" presId="urn:microsoft.com/office/officeart/2005/8/layout/cycle1"/>
    <dgm:cxn modelId="{F975E9A4-8DA6-4969-84DF-8AEB78524363}" type="presOf" srcId="{07BF8308-F931-4DE6-930C-424500CC59A6}" destId="{2C62F42A-7FB3-4CCC-9E09-68E221ADF226}" srcOrd="0" destOrd="0" presId="urn:microsoft.com/office/officeart/2005/8/layout/cycle1"/>
    <dgm:cxn modelId="{93C081C9-52F8-4E8E-975B-8489F382F416}" type="presOf" srcId="{9030BD5C-5678-498B-9D8D-4B3FDF442708}" destId="{93E53919-CA6B-4783-B0CB-F4B4CA07E6B1}" srcOrd="0" destOrd="0" presId="urn:microsoft.com/office/officeart/2005/8/layout/cycle1"/>
    <dgm:cxn modelId="{75F3ABEC-232C-4067-8F34-573EA7786833}" srcId="{D2AC1A4B-FBD0-40CE-8794-0219962108EE}" destId="{4CAFB441-D8C5-4413-AE00-47A0666B5D73}" srcOrd="3" destOrd="0" parTransId="{030F8185-6AB6-4D40-805A-59EDBBCD9816}" sibTransId="{B1BE2880-54E6-408C-B580-F04E03CAEF5B}"/>
    <dgm:cxn modelId="{106C68FC-674C-4FD6-B405-68E59C19DC4A}" type="presOf" srcId="{9137BCA0-88FB-437C-B4D4-BD756260B775}" destId="{44C654E6-3A5F-489E-947E-7C8AB77B8E50}" srcOrd="0" destOrd="0" presId="urn:microsoft.com/office/officeart/2005/8/layout/cycle1"/>
    <dgm:cxn modelId="{2E73CF57-16F2-4E34-B2EA-B084987D20BC}" type="presParOf" srcId="{621408BD-6520-473E-B7DC-8E1D5B3B5BDF}" destId="{30FC9785-21AD-4961-975C-A8F75AF5BA32}" srcOrd="0" destOrd="0" presId="urn:microsoft.com/office/officeart/2005/8/layout/cycle1"/>
    <dgm:cxn modelId="{5C145E50-DD59-4818-B062-E5C58090E3ED}" type="presParOf" srcId="{621408BD-6520-473E-B7DC-8E1D5B3B5BDF}" destId="{4A526C0A-0289-442B-9C9A-3AB6257974D8}" srcOrd="1" destOrd="0" presId="urn:microsoft.com/office/officeart/2005/8/layout/cycle1"/>
    <dgm:cxn modelId="{4B0FEEA9-31E1-432A-AAAF-18DB8EC602F3}" type="presParOf" srcId="{621408BD-6520-473E-B7DC-8E1D5B3B5BDF}" destId="{D2E5F31F-6E51-45AB-A660-95CEBC7A1DD1}" srcOrd="2" destOrd="0" presId="urn:microsoft.com/office/officeart/2005/8/layout/cycle1"/>
    <dgm:cxn modelId="{FA484140-6A44-485E-85AD-D465E7629BCF}" type="presParOf" srcId="{621408BD-6520-473E-B7DC-8E1D5B3B5BDF}" destId="{A576AF01-09F4-48BB-836B-117939F148A4}" srcOrd="3" destOrd="0" presId="urn:microsoft.com/office/officeart/2005/8/layout/cycle1"/>
    <dgm:cxn modelId="{7775E02F-C6A8-4E71-9885-3448207A1DAA}" type="presParOf" srcId="{621408BD-6520-473E-B7DC-8E1D5B3B5BDF}" destId="{2C62F42A-7FB3-4CCC-9E09-68E221ADF226}" srcOrd="4" destOrd="0" presId="urn:microsoft.com/office/officeart/2005/8/layout/cycle1"/>
    <dgm:cxn modelId="{66E95B1D-9D13-4E11-B08E-7F2044A12851}" type="presParOf" srcId="{621408BD-6520-473E-B7DC-8E1D5B3B5BDF}" destId="{93E53919-CA6B-4783-B0CB-F4B4CA07E6B1}" srcOrd="5" destOrd="0" presId="urn:microsoft.com/office/officeart/2005/8/layout/cycle1"/>
    <dgm:cxn modelId="{4473CF3C-ED0C-42D8-9E73-CD107666847F}" type="presParOf" srcId="{621408BD-6520-473E-B7DC-8E1D5B3B5BDF}" destId="{8D8DC41F-6C30-477A-986F-DE6D199450D0}" srcOrd="6" destOrd="0" presId="urn:microsoft.com/office/officeart/2005/8/layout/cycle1"/>
    <dgm:cxn modelId="{77DDFBF9-093E-4884-A910-41ED84C32FAF}" type="presParOf" srcId="{621408BD-6520-473E-B7DC-8E1D5B3B5BDF}" destId="{E77363F4-BDFD-4A2C-91BE-E69E7B934A35}" srcOrd="7" destOrd="0" presId="urn:microsoft.com/office/officeart/2005/8/layout/cycle1"/>
    <dgm:cxn modelId="{FC56022B-7D40-4EB6-BC0D-F752A208F168}" type="presParOf" srcId="{621408BD-6520-473E-B7DC-8E1D5B3B5BDF}" destId="{44C654E6-3A5F-489E-947E-7C8AB77B8E50}" srcOrd="8" destOrd="0" presId="urn:microsoft.com/office/officeart/2005/8/layout/cycle1"/>
    <dgm:cxn modelId="{B26E5458-FF12-4D28-B7B1-AC5C98DAA6AF}" type="presParOf" srcId="{621408BD-6520-473E-B7DC-8E1D5B3B5BDF}" destId="{F91F0005-31F5-4419-BDAB-67867D33D510}" srcOrd="9" destOrd="0" presId="urn:microsoft.com/office/officeart/2005/8/layout/cycle1"/>
    <dgm:cxn modelId="{C7DFB77B-8462-4C6D-8040-9FEF50A061EE}" type="presParOf" srcId="{621408BD-6520-473E-B7DC-8E1D5B3B5BDF}" destId="{579B2E2E-B99B-45C7-876E-4030E0FFC98E}" srcOrd="10" destOrd="0" presId="urn:microsoft.com/office/officeart/2005/8/layout/cycle1"/>
    <dgm:cxn modelId="{269D5249-3BEA-4AF8-A1FC-A645B44B2523}" type="presParOf" srcId="{621408BD-6520-473E-B7DC-8E1D5B3B5BDF}" destId="{3D789F70-40FA-460F-8BAF-F508D0C12CDE}" srcOrd="11" destOrd="0" presId="urn:microsoft.com/office/officeart/2005/8/layout/cycle1"/>
    <dgm:cxn modelId="{A45BD428-A8BA-492A-89BB-B43255CD7D67}" type="presParOf" srcId="{621408BD-6520-473E-B7DC-8E1D5B3B5BDF}" destId="{AA2064D8-3C59-4434-A03A-9CC0C28DD961}" srcOrd="12" destOrd="0" presId="urn:microsoft.com/office/officeart/2005/8/layout/cycle1"/>
    <dgm:cxn modelId="{596A3E6F-DCD1-40B2-A031-0980A133484B}" type="presParOf" srcId="{621408BD-6520-473E-B7DC-8E1D5B3B5BDF}" destId="{FAF61887-CC66-40BF-B6B7-43E654D6C4F8}" srcOrd="13" destOrd="0" presId="urn:microsoft.com/office/officeart/2005/8/layout/cycle1"/>
    <dgm:cxn modelId="{7870CA5A-2A2C-45A4-9640-B13CE9988DDE}" type="presParOf" srcId="{621408BD-6520-473E-B7DC-8E1D5B3B5BDF}" destId="{295B7B7D-9A38-40A6-9984-46890F4B4CBF}" srcOrd="14" destOrd="0" presId="urn:microsoft.com/office/officeart/2005/8/layout/cycle1"/>
    <dgm:cxn modelId="{131A5891-6510-448F-9BCC-91E882EA63A0}" type="presParOf" srcId="{621408BD-6520-473E-B7DC-8E1D5B3B5BDF}" destId="{B95D543D-C40F-4546-A6BE-F7841BB03988}" srcOrd="15" destOrd="0" presId="urn:microsoft.com/office/officeart/2005/8/layout/cycle1"/>
    <dgm:cxn modelId="{51F8E4E3-C333-4D1B-9AE4-A6FFC7769520}" type="presParOf" srcId="{621408BD-6520-473E-B7DC-8E1D5B3B5BDF}" destId="{5136CD38-E6FA-42B3-9B07-578890B14D42}" srcOrd="16" destOrd="0" presId="urn:microsoft.com/office/officeart/2005/8/layout/cycle1"/>
    <dgm:cxn modelId="{420880DB-D14B-49C6-A034-D3E20DA7D557}" type="presParOf" srcId="{621408BD-6520-473E-B7DC-8E1D5B3B5BDF}" destId="{F4103314-8D1A-499D-87E2-D82916A92E92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26C0A-0289-442B-9C9A-3AB6257974D8}">
      <dsp:nvSpPr>
        <dsp:cNvPr id="0" name=""/>
        <dsp:cNvSpPr/>
      </dsp:nvSpPr>
      <dsp:spPr>
        <a:xfrm>
          <a:off x="3560197" y="10416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on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3560197" y="10416"/>
        <a:ext cx="830460" cy="830460"/>
      </dsp:txXfrm>
    </dsp:sp>
    <dsp:sp modelId="{D2E5F31F-6E51-45AB-A660-95CEBC7A1DD1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2F42A-7FB3-4CCC-9E09-68E221ADF226}">
      <dsp:nvSpPr>
        <dsp:cNvPr id="0" name=""/>
        <dsp:cNvSpPr/>
      </dsp:nvSpPr>
      <dsp:spPr>
        <a:xfrm>
          <a:off x="4487625" y="1616769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</a:t>
          </a:r>
          <a:r>
            <a:rPr lang="en-US" sz="1400" kern="1200" dirty="0" err="1"/>
            <a:t>axure</a:t>
          </a:r>
          <a:r>
            <a:rPr lang="en-US" sz="1400" kern="1200" dirty="0"/>
            <a:t> to </a:t>
          </a:r>
          <a:r>
            <a:rPr lang="en-US" sz="1400" kern="1200" dirty="0" err="1"/>
            <a:t>github</a:t>
          </a:r>
          <a:endParaRPr lang="en-US" sz="1400" kern="1200" dirty="0"/>
        </a:p>
      </dsp:txBody>
      <dsp:txXfrm>
        <a:off x="4487625" y="1616769"/>
        <a:ext cx="830460" cy="830460"/>
      </dsp:txXfrm>
    </dsp:sp>
    <dsp:sp modelId="{93E53919-CA6B-4783-B0CB-F4B4CA07E6B1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63F4-BDFD-4A2C-91BE-E69E7B934A35}">
      <dsp:nvSpPr>
        <dsp:cNvPr id="0" name=""/>
        <dsp:cNvSpPr/>
      </dsp:nvSpPr>
      <dsp:spPr>
        <a:xfrm>
          <a:off x="3560197" y="3223122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3560197" y="3223122"/>
        <a:ext cx="830460" cy="830460"/>
      </dsp:txXfrm>
    </dsp:sp>
    <dsp:sp modelId="{44C654E6-3A5F-489E-947E-7C8AB77B8E50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B2E2E-B99B-45C7-876E-4030E0FFC98E}">
      <dsp:nvSpPr>
        <dsp:cNvPr id="0" name=""/>
        <dsp:cNvSpPr/>
      </dsp:nvSpPr>
      <dsp:spPr>
        <a:xfrm>
          <a:off x="1705341" y="3223122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on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1705341" y="3223122"/>
        <a:ext cx="830460" cy="830460"/>
      </dsp:txXfrm>
    </dsp:sp>
    <dsp:sp modelId="{3D789F70-40FA-460F-8BAF-F508D0C12CDE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61887-CC66-40BF-B6B7-43E654D6C4F8}">
      <dsp:nvSpPr>
        <dsp:cNvPr id="0" name=""/>
        <dsp:cNvSpPr/>
      </dsp:nvSpPr>
      <dsp:spPr>
        <a:xfrm>
          <a:off x="777913" y="1616769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</a:t>
          </a:r>
          <a:r>
            <a:rPr lang="en-US" sz="1400" kern="1200" dirty="0" err="1"/>
            <a:t>axure</a:t>
          </a:r>
          <a:r>
            <a:rPr lang="en-US" sz="1400" kern="1200" dirty="0"/>
            <a:t> to </a:t>
          </a:r>
          <a:r>
            <a:rPr lang="en-US" sz="1400" kern="1200" dirty="0" err="1"/>
            <a:t>github</a:t>
          </a:r>
          <a:endParaRPr lang="en-US" sz="1400" kern="1200" dirty="0"/>
        </a:p>
      </dsp:txBody>
      <dsp:txXfrm>
        <a:off x="777913" y="1616769"/>
        <a:ext cx="830460" cy="830460"/>
      </dsp:txXfrm>
    </dsp:sp>
    <dsp:sp modelId="{295B7B7D-9A38-40A6-9984-46890F4B4CBF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6CD38-E6FA-42B3-9B07-578890B14D42}">
      <dsp:nvSpPr>
        <dsp:cNvPr id="0" name=""/>
        <dsp:cNvSpPr/>
      </dsp:nvSpPr>
      <dsp:spPr>
        <a:xfrm>
          <a:off x="1705341" y="10416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 axure</a:t>
          </a:r>
          <a:endParaRPr lang="en-US" sz="1400" kern="1200" dirty="0"/>
        </a:p>
      </dsp:txBody>
      <dsp:txXfrm>
        <a:off x="1705341" y="10416"/>
        <a:ext cx="830460" cy="830460"/>
      </dsp:txXfrm>
    </dsp:sp>
    <dsp:sp modelId="{F4103314-8D1A-499D-87E2-D82916A92E92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45480c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45480c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5480c3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5480c3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45480c3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7945480c3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45480c3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945480c3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45480c3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945480c3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45480c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45480c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471f8d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471f8d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always fear what you don’t understand</a:t>
            </a: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BETRAY THE WEIRD GUY AND TAKE THE TREASURE FOR YOURSELF LIKE THERE WOULD BE MULTIPLE ENDINGS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24AC-462C-43AF-B01E-DF218833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MTDA-N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B210-33B1-45CE-A8AC-0FAB0971B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2387100" y="461325"/>
            <a:ext cx="4369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Calibri"/>
                <a:ea typeface="Calibri"/>
                <a:cs typeface="Calibri"/>
                <a:sym typeface="Calibri"/>
              </a:rPr>
              <a:t>Plan vs Reality</a:t>
            </a:r>
            <a:endParaRPr sz="2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85900" y="11644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Plan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4662400" y="11815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Reality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233200" y="1674125"/>
            <a:ext cx="4075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Very simple puzzles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Everything to be done on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Following main theme of “Sometimes the path is not right in front of you”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973725" y="1657025"/>
            <a:ext cx="4075200" cy="25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Puzzles were more detailed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fully finished to what we hoped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Follows theme, but with some added messages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44775" y="4046875"/>
            <a:ext cx="40752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2223150" y="601375"/>
            <a:ext cx="4697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Calibri"/>
                <a:ea typeface="Calibri"/>
                <a:cs typeface="Calibri"/>
                <a:sym typeface="Calibri"/>
              </a:rPr>
              <a:t>Room for Improvement: </a:t>
            </a: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How we would iterate</a:t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37700" y="1238125"/>
            <a:ext cx="40752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Improve graphics/look of the game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Clearer communication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interesting puzzles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277275" y="7021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Creative Director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61375" y="1673250"/>
            <a:ext cx="8094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intro to the concept for our game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Explanation of how the functional specifications implement this concept at a technical level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Game Levels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Room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Hidden Puzzle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3BF6-E452-41C2-A32E-241ADFE9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954B-47E6-4544-9907-86588B176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an adventurer seeking treasure</a:t>
            </a:r>
          </a:p>
          <a:p>
            <a:r>
              <a:rPr lang="en-US" dirty="0"/>
              <a:t>Solve puzzles to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4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387100" y="20620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Game Demonstration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4938-E0EC-4D50-B379-88C9AB85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C7B6E-6581-4F34-BFC9-A4DD1F0DA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variables follow a simple procedure when being named</a:t>
            </a:r>
          </a:p>
          <a:p>
            <a:r>
              <a:rPr lang="en-US" dirty="0"/>
              <a:t>They are all divided by an underscore( _ )</a:t>
            </a:r>
          </a:p>
          <a:p>
            <a:r>
              <a:rPr lang="en-US" dirty="0"/>
              <a:t>Helped because of the way we divided the work</a:t>
            </a:r>
          </a:p>
          <a:p>
            <a:r>
              <a:rPr lang="en-US" dirty="0"/>
              <a:t>For example room_key, door_is_open,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8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Visual Designer</a:t>
            </a:r>
            <a:endParaRPr sz="1100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Initial Style Guide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Two color schemes: four colors and three colors</a:t>
            </a:r>
            <a:endParaRPr sz="1400"/>
          </a:p>
          <a:p>
            <a:pPr marL="177800" lvl="0" indent="-381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Final Style Guide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 distinct colors rather than seven to better teach the game’s lesson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Uses one color per room to disorient the player and show them the path is not right in front of them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The colors of each room start dark and grow lighter to signal the player is going in the right direction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Progression of Colors</a:t>
            </a:r>
            <a:endParaRPr sz="1100"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u="sng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Order and Name of Colors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 u="sng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First Room: “Discovery Blue”……………..a dark shade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Second Room: “Courageous Red”………a lighter shade than the blue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Third Room: “Experienced Purple”…….an even lighter shade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Fourth Room: “Calm Cyan”………………..a very light turquoise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Teaching a Lesson</a:t>
            </a:r>
            <a:br>
              <a:rPr lang="en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i="1">
                <a:latin typeface="Calibri"/>
                <a:ea typeface="Calibri"/>
                <a:cs typeface="Calibri"/>
                <a:sym typeface="Calibri"/>
              </a:rPr>
              <a:t>Sometimes the Path is Not Right in Front of You</a:t>
            </a:r>
            <a:endParaRPr sz="1100"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Meaning of Each Color to Heighten the Emotion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 u="sng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Blue: openness, patience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Red: tenacity, drive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Purple: imagination, wisdom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Cyan: light at the end of the tunnel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miley Face 23">
            <a:extLst>
              <a:ext uri="{FF2B5EF4-FFF2-40B4-BE49-F238E27FC236}">
                <a16:creationId xmlns:a16="http://schemas.microsoft.com/office/drawing/2014/main" id="{5A3A5A13-82A6-4001-B4DC-764878533CD8}"/>
              </a:ext>
            </a:extLst>
          </p:cNvPr>
          <p:cNvSpPr/>
          <p:nvPr/>
        </p:nvSpPr>
        <p:spPr>
          <a:xfrm>
            <a:off x="5613214" y="4337844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871A7540-6A0A-48D7-80F7-29A2951C784D}"/>
              </a:ext>
            </a:extLst>
          </p:cNvPr>
          <p:cNvSpPr/>
          <p:nvPr/>
        </p:nvSpPr>
        <p:spPr>
          <a:xfrm>
            <a:off x="2789923" y="4340631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ACDC34C9-F354-4EC0-8BC8-811F10852D49}"/>
              </a:ext>
            </a:extLst>
          </p:cNvPr>
          <p:cNvSpPr/>
          <p:nvPr/>
        </p:nvSpPr>
        <p:spPr>
          <a:xfrm>
            <a:off x="1836587" y="2467224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FCD3B5B9-EC1D-44EB-9AC7-772186F79ED0}"/>
              </a:ext>
            </a:extLst>
          </p:cNvPr>
          <p:cNvSpPr/>
          <p:nvPr/>
        </p:nvSpPr>
        <p:spPr>
          <a:xfrm>
            <a:off x="5445243" y="527152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157C0A7-641F-48D2-BB7C-DF84D1B01AC6}"/>
              </a:ext>
            </a:extLst>
          </p:cNvPr>
          <p:cNvSpPr/>
          <p:nvPr/>
        </p:nvSpPr>
        <p:spPr>
          <a:xfrm>
            <a:off x="6566549" y="2467224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A29487CE-4502-4A90-A129-C111E587973E}"/>
              </a:ext>
            </a:extLst>
          </p:cNvPr>
          <p:cNvSpPr/>
          <p:nvPr/>
        </p:nvSpPr>
        <p:spPr>
          <a:xfrm>
            <a:off x="2789923" y="527152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1247C-2E7A-4D83-B02F-5B140E87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83CCDFA-CACC-468F-911D-0C8142F55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840474"/>
              </p:ext>
            </p:extLst>
          </p:nvPr>
        </p:nvGraphicFramePr>
        <p:xfrm>
          <a:off x="1524000" y="8056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A674C1E-D463-4CDA-8582-B3FD713A59CB}"/>
              </a:ext>
            </a:extLst>
          </p:cNvPr>
          <p:cNvSpPr txBox="1"/>
          <p:nvPr/>
        </p:nvSpPr>
        <p:spPr>
          <a:xfrm>
            <a:off x="4076511" y="268376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7612648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369</Words>
  <Application>Microsoft Office PowerPoint</Application>
  <PresentationFormat>On-screen Show (16:9)</PresentationFormat>
  <Paragraphs>80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 Light</vt:lpstr>
      <vt:lpstr>Office Theme</vt:lpstr>
      <vt:lpstr>You always fear what you don’t understand</vt:lpstr>
      <vt:lpstr>PowerPoint Presentation</vt:lpstr>
      <vt:lpstr>Overview</vt:lpstr>
      <vt:lpstr>PowerPoint Presentation</vt:lpstr>
      <vt:lpstr>Data Modeler</vt:lpstr>
      <vt:lpstr>Visual Designer</vt:lpstr>
      <vt:lpstr>Progression of Colors</vt:lpstr>
      <vt:lpstr>Teaching a Lesson Sometimes the Path is Not Right in Front of You</vt:lpstr>
      <vt:lpstr>Work Flow</vt:lpstr>
      <vt:lpstr>MTDA-N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always fear what you don’t understand</dc:title>
  <cp:lastModifiedBy>Ahamed Inhaam</cp:lastModifiedBy>
  <cp:revision>7</cp:revision>
  <dcterms:modified xsi:type="dcterms:W3CDTF">2019-11-27T04:19:55Z</dcterms:modified>
</cp:coreProperties>
</file>