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9" r:id="rId3"/>
    <p:sldId id="277" r:id="rId4"/>
    <p:sldId id="275" r:id="rId5"/>
    <p:sldId id="324" r:id="rId6"/>
    <p:sldId id="276" r:id="rId7"/>
    <p:sldId id="312" r:id="rId8"/>
    <p:sldId id="306" r:id="rId9"/>
    <p:sldId id="303" r:id="rId10"/>
    <p:sldId id="316" r:id="rId11"/>
    <p:sldId id="305" r:id="rId12"/>
    <p:sldId id="281" r:id="rId13"/>
    <p:sldId id="278" r:id="rId14"/>
    <p:sldId id="260" r:id="rId15"/>
    <p:sldId id="325" r:id="rId16"/>
    <p:sldId id="261" r:id="rId17"/>
    <p:sldId id="282" r:id="rId18"/>
    <p:sldId id="262" r:id="rId19"/>
    <p:sldId id="283" r:id="rId20"/>
    <p:sldId id="284" r:id="rId21"/>
    <p:sldId id="285" r:id="rId22"/>
    <p:sldId id="286" r:id="rId23"/>
    <p:sldId id="295" r:id="rId24"/>
    <p:sldId id="309" r:id="rId25"/>
    <p:sldId id="292" r:id="rId26"/>
    <p:sldId id="327" r:id="rId27"/>
    <p:sldId id="293" r:id="rId28"/>
    <p:sldId id="310" r:id="rId29"/>
    <p:sldId id="289" r:id="rId30"/>
    <p:sldId id="290" r:id="rId31"/>
    <p:sldId id="326" r:id="rId32"/>
    <p:sldId id="328" r:id="rId33"/>
    <p:sldId id="272" r:id="rId34"/>
    <p:sldId id="296" r:id="rId35"/>
    <p:sldId id="299" r:id="rId36"/>
    <p:sldId id="315" r:id="rId37"/>
    <p:sldId id="302" r:id="rId38"/>
    <p:sldId id="321" r:id="rId39"/>
    <p:sldId id="320" r:id="rId40"/>
    <p:sldId id="322" r:id="rId41"/>
    <p:sldId id="304" r:id="rId42"/>
    <p:sldId id="329" r:id="rId43"/>
    <p:sldId id="314" r:id="rId44"/>
    <p:sldId id="317" r:id="rId45"/>
    <p:sldId id="318" r:id="rId46"/>
    <p:sldId id="319" r:id="rId47"/>
    <p:sldId id="3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9" autoAdjust="0"/>
    <p:restoredTop sz="94505"/>
  </p:normalViewPr>
  <p:slideViewPr>
    <p:cSldViewPr>
      <p:cViewPr varScale="1">
        <p:scale>
          <a:sx n="111" d="100"/>
          <a:sy n="111" d="100"/>
        </p:scale>
        <p:origin x="232" y="3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A04B-92BA-BE47-84D3-7F33FF879A5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11AF-C0DC-0D47-94D1-439CBE58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0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0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A15818-A72A-4555-9EBA-886E5F9376E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A15818-A72A-4555-9EBA-886E5F9376E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3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139687-2529-4A6F-9879-7BE439687AB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139687-2529-4A6F-9879-7BE439687AB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89D4F9-53E3-473A-8B77-29105D34F87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89D4F9-53E3-473A-8B77-29105D34F873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23342-1797-41B5-8CA8-893A824821A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89D4F9-53E3-473A-8B77-29105D34F873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89D4F9-53E3-473A-8B77-29105D34F873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89D4F9-53E3-473A-8B77-29105D34F873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5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6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3BE5C4-38F2-4DC6-B944-135EE6FA6924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4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6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6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DF9D1E-7630-46B5-9170-CB744477DA00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23342-1797-41B5-8CA8-893A824821A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782D02-96BF-433E-9F86-C26F3DFD761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3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35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2D3037-B11E-4A81-994E-CF0A9FD84AC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6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3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0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0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26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23342-1797-41B5-8CA8-893A824821A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2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46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98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5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4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32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70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23342-1797-41B5-8CA8-893A824821A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23342-1797-41B5-8CA8-893A824821A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9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99070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0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oo.gl/5PXsuh" TargetMode="Externa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Interconnect Topologies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using the communication 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FAE2F-6E91-4870-B8AB-E1BA2D9687AD}"/>
              </a:ext>
            </a:extLst>
          </p:cNvPr>
          <p:cNvSpPr/>
          <p:nvPr/>
        </p:nvSpPr>
        <p:spPr>
          <a:xfrm>
            <a:off x="367411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Discussed Network Topologies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1014A-F2F6-8943-863A-8CBC7A9B6EC6}"/>
              </a:ext>
            </a:extLst>
          </p:cNvPr>
          <p:cNvSpPr txBox="1"/>
          <p:nvPr/>
        </p:nvSpPr>
        <p:spPr>
          <a:xfrm>
            <a:off x="1582831" y="4648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2-D Mesh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1D9E9-07D6-E84C-A4A5-C36992BCBC34}"/>
              </a:ext>
            </a:extLst>
          </p:cNvPr>
          <p:cNvSpPr txBox="1"/>
          <p:nvPr/>
        </p:nvSpPr>
        <p:spPr>
          <a:xfrm>
            <a:off x="4419179" y="46358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2-D Torus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9025B3-0266-944A-B665-F32E30CEA538}"/>
              </a:ext>
            </a:extLst>
          </p:cNvPr>
          <p:cNvSpPr txBox="1"/>
          <p:nvPr/>
        </p:nvSpPr>
        <p:spPr>
          <a:xfrm>
            <a:off x="7609990" y="462488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3-D Mesh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796427-4AA4-BB49-859A-34B88369FD7E}"/>
              </a:ext>
            </a:extLst>
          </p:cNvPr>
          <p:cNvSpPr txBox="1"/>
          <p:nvPr/>
        </p:nvSpPr>
        <p:spPr>
          <a:xfrm>
            <a:off x="10207678" y="45882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3-D Torus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1B31C2-4CE7-9E4B-89B1-01510FA23209}"/>
              </a:ext>
            </a:extLst>
          </p:cNvPr>
          <p:cNvGrpSpPr/>
          <p:nvPr/>
        </p:nvGrpSpPr>
        <p:grpSpPr>
          <a:xfrm>
            <a:off x="914400" y="2209800"/>
            <a:ext cx="2266711" cy="1855816"/>
            <a:chOff x="1074123" y="2209800"/>
            <a:chExt cx="2266711" cy="18558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8D220C6-EDC4-4842-A258-697C29F27B62}"/>
                </a:ext>
              </a:extLst>
            </p:cNvPr>
            <p:cNvGrpSpPr/>
            <p:nvPr/>
          </p:nvGrpSpPr>
          <p:grpSpPr>
            <a:xfrm>
              <a:off x="1074123" y="2209800"/>
              <a:ext cx="2266711" cy="1855816"/>
              <a:chOff x="7553444" y="1504177"/>
              <a:chExt cx="2266711" cy="1855816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F1049A3-316F-E84B-BEE6-1D568D9DAB11}"/>
                  </a:ext>
                </a:extLst>
              </p:cNvPr>
              <p:cNvGrpSpPr/>
              <p:nvPr/>
            </p:nvGrpSpPr>
            <p:grpSpPr>
              <a:xfrm>
                <a:off x="7554020" y="1504177"/>
                <a:ext cx="2266135" cy="155294"/>
                <a:chOff x="7554020" y="1504177"/>
                <a:chExt cx="2266135" cy="155294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AF41425-F447-A544-ABCE-F95167BC84F1}"/>
                    </a:ext>
                  </a:extLst>
                </p:cNvPr>
                <p:cNvSpPr/>
                <p:nvPr/>
              </p:nvSpPr>
              <p:spPr>
                <a:xfrm>
                  <a:off x="8610600" y="1504177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3A3D79E1-B9E5-7D46-933E-5159B9D98D8A}"/>
                    </a:ext>
                  </a:extLst>
                </p:cNvPr>
                <p:cNvGrpSpPr/>
                <p:nvPr/>
              </p:nvGrpSpPr>
              <p:grpSpPr>
                <a:xfrm>
                  <a:off x="7554020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AC7B6FBC-9AD2-8045-BA91-7CEBC24104CE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37570119-BEB5-4C4D-829F-42E4A62C3A87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5E7A26C-793D-1246-B7FC-8882D002D70B}"/>
                      </a:ext>
                    </a:extLst>
                  </p:cNvPr>
                  <p:cNvCxnSpPr>
                    <a:cxnSpLocks/>
                    <a:stCxn id="105" idx="6"/>
                    <a:endCxn id="106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7A45F57-71FA-D44C-BDB1-6B9EC6BF2694}"/>
                    </a:ext>
                  </a:extLst>
                </p:cNvPr>
                <p:cNvCxnSpPr>
                  <a:cxnSpLocks/>
                  <a:endCxn id="97" idx="2"/>
                </p:cNvCxnSpPr>
                <p:nvPr/>
              </p:nvCxnSpPr>
              <p:spPr>
                <a:xfrm>
                  <a:off x="8248891" y="1580377"/>
                  <a:ext cx="3617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39C285CA-A885-7944-B862-E79CE10C1BDE}"/>
                    </a:ext>
                  </a:extLst>
                </p:cNvPr>
                <p:cNvGrpSpPr/>
                <p:nvPr/>
              </p:nvGrpSpPr>
              <p:grpSpPr>
                <a:xfrm>
                  <a:off x="9125284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BC9C9DFC-1978-034E-B0C1-39D84AAFB686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1BE5C41F-A68B-7643-8496-07FEDDD7437C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2039AEEF-9541-4E4C-B7F2-D37F4812E9D0}"/>
                      </a:ext>
                    </a:extLst>
                  </p:cNvPr>
                  <p:cNvCxnSpPr>
                    <a:cxnSpLocks/>
                    <a:stCxn id="102" idx="6"/>
                    <a:endCxn id="103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74E9653-DAB5-8241-B446-ADC65D062D06}"/>
                    </a:ext>
                  </a:extLst>
                </p:cNvPr>
                <p:cNvCxnSpPr>
                  <a:stCxn id="97" idx="6"/>
                  <a:endCxn id="102" idx="2"/>
                </p:cNvCxnSpPr>
                <p:nvPr/>
              </p:nvCxnSpPr>
              <p:spPr>
                <a:xfrm>
                  <a:off x="8763000" y="1580377"/>
                  <a:ext cx="362284" cy="28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E824667-DD78-EA44-80C8-C0F27CFF34F8}"/>
                  </a:ext>
                </a:extLst>
              </p:cNvPr>
              <p:cNvGrpSpPr/>
              <p:nvPr/>
            </p:nvGrpSpPr>
            <p:grpSpPr>
              <a:xfrm>
                <a:off x="7553444" y="1914214"/>
                <a:ext cx="2266135" cy="155294"/>
                <a:chOff x="7554020" y="1504177"/>
                <a:chExt cx="2266135" cy="155294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1C4E696-D251-E543-A3C1-C1947BFA5738}"/>
                    </a:ext>
                  </a:extLst>
                </p:cNvPr>
                <p:cNvSpPr/>
                <p:nvPr/>
              </p:nvSpPr>
              <p:spPr>
                <a:xfrm>
                  <a:off x="8610600" y="1504177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54A55776-86CA-A34D-B35F-779FA07E7729}"/>
                    </a:ext>
                  </a:extLst>
                </p:cNvPr>
                <p:cNvGrpSpPr/>
                <p:nvPr/>
              </p:nvGrpSpPr>
              <p:grpSpPr>
                <a:xfrm>
                  <a:off x="7554020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45A68722-344F-214E-8E55-9A75D3512479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C9FD24A-AA54-5542-BFEF-00A6874CC9F8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98410021-0F3F-C04D-B52E-E8600D36CB79}"/>
                      </a:ext>
                    </a:extLst>
                  </p:cNvPr>
                  <p:cNvCxnSpPr>
                    <a:cxnSpLocks/>
                    <a:stCxn id="94" idx="6"/>
                    <a:endCxn id="95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07F9FB0-0759-C84A-A527-6879E4BA2A91}"/>
                    </a:ext>
                  </a:extLst>
                </p:cNvPr>
                <p:cNvCxnSpPr>
                  <a:cxnSpLocks/>
                  <a:endCxn id="86" idx="2"/>
                </p:cNvCxnSpPr>
                <p:nvPr/>
              </p:nvCxnSpPr>
              <p:spPr>
                <a:xfrm>
                  <a:off x="8248891" y="1580377"/>
                  <a:ext cx="3617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D173F6DE-03D9-CC4A-8369-CF000477D540}"/>
                    </a:ext>
                  </a:extLst>
                </p:cNvPr>
                <p:cNvGrpSpPr/>
                <p:nvPr/>
              </p:nvGrpSpPr>
              <p:grpSpPr>
                <a:xfrm>
                  <a:off x="9125284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24B6E5B9-0643-AB4A-8A9F-AA8D61B8C170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F826111C-0121-7B44-AB95-795A6B9A4C1B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00D98AF-0471-CD4B-B118-B97BC85D168A}"/>
                      </a:ext>
                    </a:extLst>
                  </p:cNvPr>
                  <p:cNvCxnSpPr>
                    <a:cxnSpLocks/>
                    <a:stCxn id="91" idx="6"/>
                    <a:endCxn id="92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8FCAC31-848D-1A42-B3DD-662335E0225E}"/>
                    </a:ext>
                  </a:extLst>
                </p:cNvPr>
                <p:cNvCxnSpPr>
                  <a:stCxn id="86" idx="6"/>
                  <a:endCxn id="91" idx="2"/>
                </p:cNvCxnSpPr>
                <p:nvPr/>
              </p:nvCxnSpPr>
              <p:spPr>
                <a:xfrm>
                  <a:off x="8763000" y="1580377"/>
                  <a:ext cx="362284" cy="28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1006086-5C87-AB4D-BA02-1EC156BAF3B0}"/>
                  </a:ext>
                </a:extLst>
              </p:cNvPr>
              <p:cNvGrpSpPr/>
              <p:nvPr/>
            </p:nvGrpSpPr>
            <p:grpSpPr>
              <a:xfrm>
                <a:off x="7553732" y="2368517"/>
                <a:ext cx="2266135" cy="155294"/>
                <a:chOff x="7554020" y="1504177"/>
                <a:chExt cx="2266135" cy="155294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290ABEE-AF61-C344-A6E7-F118C8CB6848}"/>
                    </a:ext>
                  </a:extLst>
                </p:cNvPr>
                <p:cNvSpPr/>
                <p:nvPr/>
              </p:nvSpPr>
              <p:spPr>
                <a:xfrm>
                  <a:off x="8610600" y="1504177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7D167B5B-7A38-474B-9C8F-60948E35BCC0}"/>
                    </a:ext>
                  </a:extLst>
                </p:cNvPr>
                <p:cNvGrpSpPr/>
                <p:nvPr/>
              </p:nvGrpSpPr>
              <p:grpSpPr>
                <a:xfrm>
                  <a:off x="7554020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A3ED4D9A-B2AA-F443-ACDF-7936302D8303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D76CF2F-CD3B-5644-93D1-4F188D88263A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DC7EDDD2-CAF0-F143-B8EB-DAC0266A0556}"/>
                      </a:ext>
                    </a:extLst>
                  </p:cNvPr>
                  <p:cNvCxnSpPr>
                    <a:cxnSpLocks/>
                    <a:stCxn id="83" idx="6"/>
                    <a:endCxn id="84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842E038-2510-9548-B07A-E3114376D655}"/>
                    </a:ext>
                  </a:extLst>
                </p:cNvPr>
                <p:cNvCxnSpPr>
                  <a:cxnSpLocks/>
                  <a:endCxn id="75" idx="2"/>
                </p:cNvCxnSpPr>
                <p:nvPr/>
              </p:nvCxnSpPr>
              <p:spPr>
                <a:xfrm>
                  <a:off x="8248891" y="1580377"/>
                  <a:ext cx="3617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CC5C96E-254C-2E40-A6C2-3C656BC4F2DF}"/>
                    </a:ext>
                  </a:extLst>
                </p:cNvPr>
                <p:cNvGrpSpPr/>
                <p:nvPr/>
              </p:nvGrpSpPr>
              <p:grpSpPr>
                <a:xfrm>
                  <a:off x="9125284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8957A523-7850-0243-AA70-D42AA3B9651F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D61EA558-C99C-3F43-BA6C-15164F632997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4F672575-7CAA-4B45-98C8-A79CE0915764}"/>
                      </a:ext>
                    </a:extLst>
                  </p:cNvPr>
                  <p:cNvCxnSpPr>
                    <a:cxnSpLocks/>
                    <a:stCxn id="80" idx="6"/>
                    <a:endCxn id="81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E9B0C9F-0613-4A4F-A832-B8184ADDAAE5}"/>
                    </a:ext>
                  </a:extLst>
                </p:cNvPr>
                <p:cNvCxnSpPr>
                  <a:stCxn id="75" idx="6"/>
                  <a:endCxn id="80" idx="2"/>
                </p:cNvCxnSpPr>
                <p:nvPr/>
              </p:nvCxnSpPr>
              <p:spPr>
                <a:xfrm>
                  <a:off x="8763000" y="1580377"/>
                  <a:ext cx="362284" cy="28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643A464-83E0-884A-8DBD-757C2926A074}"/>
                  </a:ext>
                </a:extLst>
              </p:cNvPr>
              <p:cNvGrpSpPr/>
              <p:nvPr/>
            </p:nvGrpSpPr>
            <p:grpSpPr>
              <a:xfrm>
                <a:off x="7553732" y="2765839"/>
                <a:ext cx="2266135" cy="155294"/>
                <a:chOff x="7554020" y="1504177"/>
                <a:chExt cx="2266135" cy="155294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5F378E7-22C7-5A40-BB88-E2FCE71085F6}"/>
                    </a:ext>
                  </a:extLst>
                </p:cNvPr>
                <p:cNvSpPr/>
                <p:nvPr/>
              </p:nvSpPr>
              <p:spPr>
                <a:xfrm>
                  <a:off x="8610600" y="1504177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8714BDC-B91B-0C4E-93E3-59C386F98C3D}"/>
                    </a:ext>
                  </a:extLst>
                </p:cNvPr>
                <p:cNvGrpSpPr/>
                <p:nvPr/>
              </p:nvGrpSpPr>
              <p:grpSpPr>
                <a:xfrm>
                  <a:off x="7554020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0B9852FE-0F31-B24A-A90B-E959B76DE73B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792820F4-3E15-614C-8296-390F0179BF94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7F3A3530-1F35-BC41-A336-074D24B3F5C3}"/>
                      </a:ext>
                    </a:extLst>
                  </p:cNvPr>
                  <p:cNvCxnSpPr>
                    <a:cxnSpLocks/>
                    <a:stCxn id="72" idx="6"/>
                    <a:endCxn id="73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86E8C4B-B4EF-DA4B-B262-3CEB19BC85D9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>
                  <a:off x="8248891" y="1580377"/>
                  <a:ext cx="3617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D722A85A-ADF2-A244-A6C5-70E0F98141D6}"/>
                    </a:ext>
                  </a:extLst>
                </p:cNvPr>
                <p:cNvGrpSpPr/>
                <p:nvPr/>
              </p:nvGrpSpPr>
              <p:grpSpPr>
                <a:xfrm>
                  <a:off x="9125284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89EC4EC-432B-804D-AD30-9352C3130264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D3BCB808-4302-BE44-9597-C661166BFD6A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0D8A680E-F763-1B4D-8A2A-F5A2B991164E}"/>
                      </a:ext>
                    </a:extLst>
                  </p:cNvPr>
                  <p:cNvCxnSpPr>
                    <a:cxnSpLocks/>
                    <a:stCxn id="69" idx="6"/>
                    <a:endCxn id="70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45882D7-32FA-7549-ABC1-795AA1688D2B}"/>
                    </a:ext>
                  </a:extLst>
                </p:cNvPr>
                <p:cNvCxnSpPr>
                  <a:stCxn id="64" idx="6"/>
                  <a:endCxn id="69" idx="2"/>
                </p:cNvCxnSpPr>
                <p:nvPr/>
              </p:nvCxnSpPr>
              <p:spPr>
                <a:xfrm>
                  <a:off x="8763000" y="1580377"/>
                  <a:ext cx="362284" cy="28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8D7A552-FA13-2540-BEC1-282A5E773237}"/>
                  </a:ext>
                </a:extLst>
              </p:cNvPr>
              <p:cNvGrpSpPr/>
              <p:nvPr/>
            </p:nvGrpSpPr>
            <p:grpSpPr>
              <a:xfrm>
                <a:off x="7553833" y="3204699"/>
                <a:ext cx="2266135" cy="155294"/>
                <a:chOff x="7554020" y="1504177"/>
                <a:chExt cx="2266135" cy="15529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0525681-CAE2-C948-8E48-4B692B2FFCCC}"/>
                    </a:ext>
                  </a:extLst>
                </p:cNvPr>
                <p:cNvSpPr/>
                <p:nvPr/>
              </p:nvSpPr>
              <p:spPr>
                <a:xfrm>
                  <a:off x="8610600" y="1504177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6B2376B-6711-1C44-9689-B449309D9E71}"/>
                    </a:ext>
                  </a:extLst>
                </p:cNvPr>
                <p:cNvGrpSpPr/>
                <p:nvPr/>
              </p:nvGrpSpPr>
              <p:grpSpPr>
                <a:xfrm>
                  <a:off x="7554020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0E1E5152-828C-1740-8B86-E930D9747592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E5BE16F6-B9C4-BE4F-814F-DAEFD7B08819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336A70D0-A74E-1C45-994B-AB2E5EDBA572}"/>
                      </a:ext>
                    </a:extLst>
                  </p:cNvPr>
                  <p:cNvCxnSpPr>
                    <a:cxnSpLocks/>
                    <a:stCxn id="61" idx="6"/>
                    <a:endCxn id="62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CE9DFF8E-599B-A34D-B686-CB0A849B1612}"/>
                    </a:ext>
                  </a:extLst>
                </p:cNvPr>
                <p:cNvCxnSpPr>
                  <a:cxnSpLocks/>
                  <a:endCxn id="53" idx="2"/>
                </p:cNvCxnSpPr>
                <p:nvPr/>
              </p:nvCxnSpPr>
              <p:spPr>
                <a:xfrm>
                  <a:off x="8248891" y="1580377"/>
                  <a:ext cx="3617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766B59B-39CA-2B4B-AA43-49A6549481ED}"/>
                    </a:ext>
                  </a:extLst>
                </p:cNvPr>
                <p:cNvGrpSpPr/>
                <p:nvPr/>
              </p:nvGrpSpPr>
              <p:grpSpPr>
                <a:xfrm>
                  <a:off x="9125284" y="1504177"/>
                  <a:ext cx="694871" cy="155294"/>
                  <a:chOff x="7554020" y="1504177"/>
                  <a:chExt cx="694871" cy="155294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46AE1BE-82C8-584A-BCC5-1C636C01450F}"/>
                      </a:ext>
                    </a:extLst>
                  </p:cNvPr>
                  <p:cNvSpPr/>
                  <p:nvPr/>
                </p:nvSpPr>
                <p:spPr>
                  <a:xfrm>
                    <a:off x="7554020" y="1507071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F335A3F2-AC05-804E-9B93-9537F0B31889}"/>
                      </a:ext>
                    </a:extLst>
                  </p:cNvPr>
                  <p:cNvSpPr/>
                  <p:nvPr/>
                </p:nvSpPr>
                <p:spPr>
                  <a:xfrm>
                    <a:off x="8096491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FEFDDAEA-C728-CF4A-A314-7018EDDFD53F}"/>
                      </a:ext>
                    </a:extLst>
                  </p:cNvPr>
                  <p:cNvCxnSpPr>
                    <a:cxnSpLocks/>
                    <a:stCxn id="58" idx="6"/>
                    <a:endCxn id="59" idx="2"/>
                  </p:cNvCxnSpPr>
                  <p:nvPr/>
                </p:nvCxnSpPr>
                <p:spPr>
                  <a:xfrm flipV="1">
                    <a:off x="7706420" y="1580377"/>
                    <a:ext cx="390071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86279EA-F97C-C84A-A425-AF2F8C9471CB}"/>
                    </a:ext>
                  </a:extLst>
                </p:cNvPr>
                <p:cNvCxnSpPr>
                  <a:stCxn id="53" idx="6"/>
                  <a:endCxn id="58" idx="2"/>
                </p:cNvCxnSpPr>
                <p:nvPr/>
              </p:nvCxnSpPr>
              <p:spPr>
                <a:xfrm>
                  <a:off x="8763000" y="1580377"/>
                  <a:ext cx="362284" cy="28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8CE178-AF63-EB4E-A05D-692C5DC79C55}"/>
                </a:ext>
              </a:extLst>
            </p:cNvPr>
            <p:cNvCxnSpPr>
              <a:cxnSpLocks/>
              <a:stCxn id="105" idx="4"/>
              <a:endCxn id="94" idx="0"/>
            </p:cNvCxnSpPr>
            <p:nvPr/>
          </p:nvCxnSpPr>
          <p:spPr>
            <a:xfrm flipH="1">
              <a:off x="1150323" y="2365094"/>
              <a:ext cx="576" cy="257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DEB29F-6700-C14F-9147-E569302E64FE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1150611" y="2775131"/>
              <a:ext cx="288" cy="301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A369DB5-62B0-A544-BFD6-DA40FE41B27B}"/>
                </a:ext>
              </a:extLst>
            </p:cNvPr>
            <p:cNvCxnSpPr>
              <a:cxnSpLocks/>
              <a:stCxn id="83" idx="4"/>
              <a:endCxn id="72" idx="0"/>
            </p:cNvCxnSpPr>
            <p:nvPr/>
          </p:nvCxnSpPr>
          <p:spPr>
            <a:xfrm>
              <a:off x="1150611" y="3229434"/>
              <a:ext cx="0" cy="244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FB88283-A933-1E4E-B889-64D9FB9188D8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1149747" y="3633432"/>
              <a:ext cx="965" cy="279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97EF1D9-0264-2F4B-AE6A-3030A8BBBD50}"/>
                </a:ext>
              </a:extLst>
            </p:cNvPr>
            <p:cNvCxnSpPr>
              <a:cxnSpLocks/>
            </p:cNvCxnSpPr>
            <p:nvPr/>
          </p:nvCxnSpPr>
          <p:spPr>
            <a:xfrm>
              <a:off x="3264058" y="3631161"/>
              <a:ext cx="965" cy="279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800ED9F-1645-C440-904A-B28C00A8E39D}"/>
                </a:ext>
              </a:extLst>
            </p:cNvPr>
            <p:cNvCxnSpPr>
              <a:cxnSpLocks/>
            </p:cNvCxnSpPr>
            <p:nvPr/>
          </p:nvCxnSpPr>
          <p:spPr>
            <a:xfrm>
              <a:off x="3264058" y="3226540"/>
              <a:ext cx="0" cy="244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D9C29AA-4A2C-8D49-88B3-F489D5BD8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8412" y="2773512"/>
              <a:ext cx="288" cy="301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D94CC90-66F9-E143-AAEA-2E5CD7818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4058" y="2359300"/>
              <a:ext cx="576" cy="257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32B1670-9311-7E44-BF60-3B48740319AF}"/>
                </a:ext>
              </a:extLst>
            </p:cNvPr>
            <p:cNvCxnSpPr>
              <a:cxnSpLocks/>
              <a:stCxn id="106" idx="4"/>
              <a:endCxn id="95" idx="0"/>
            </p:cNvCxnSpPr>
            <p:nvPr/>
          </p:nvCxnSpPr>
          <p:spPr>
            <a:xfrm flipH="1">
              <a:off x="1692794" y="2362200"/>
              <a:ext cx="576" cy="257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F3EB2AD-6C38-1742-809A-039A3D7D14EC}"/>
                </a:ext>
              </a:extLst>
            </p:cNvPr>
            <p:cNvCxnSpPr>
              <a:cxnSpLocks/>
              <a:stCxn id="95" idx="4"/>
              <a:endCxn id="84" idx="0"/>
            </p:cNvCxnSpPr>
            <p:nvPr/>
          </p:nvCxnSpPr>
          <p:spPr>
            <a:xfrm>
              <a:off x="1692794" y="2772237"/>
              <a:ext cx="288" cy="301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957B797-37C0-9546-AE48-E745CBFF7AC5}"/>
                </a:ext>
              </a:extLst>
            </p:cNvPr>
            <p:cNvCxnSpPr>
              <a:cxnSpLocks/>
              <a:stCxn id="84" idx="4"/>
              <a:endCxn id="73" idx="0"/>
            </p:cNvCxnSpPr>
            <p:nvPr/>
          </p:nvCxnSpPr>
          <p:spPr>
            <a:xfrm>
              <a:off x="1693082" y="3226540"/>
              <a:ext cx="0" cy="244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72796D6-7AE0-F143-956A-A898121FA2CA}"/>
                </a:ext>
              </a:extLst>
            </p:cNvPr>
            <p:cNvCxnSpPr>
              <a:cxnSpLocks/>
              <a:stCxn id="73" idx="4"/>
              <a:endCxn id="62" idx="0"/>
            </p:cNvCxnSpPr>
            <p:nvPr/>
          </p:nvCxnSpPr>
          <p:spPr>
            <a:xfrm>
              <a:off x="1693082" y="3623862"/>
              <a:ext cx="101" cy="286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8E7C59B-F4D4-5342-A9D0-462424BC9CEF}"/>
                </a:ext>
              </a:extLst>
            </p:cNvPr>
            <p:cNvCxnSpPr>
              <a:cxnSpLocks/>
              <a:stCxn id="102" idx="4"/>
              <a:endCxn id="91" idx="0"/>
            </p:cNvCxnSpPr>
            <p:nvPr/>
          </p:nvCxnSpPr>
          <p:spPr>
            <a:xfrm flipH="1">
              <a:off x="2721587" y="2365094"/>
              <a:ext cx="576" cy="257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B9D0FA4-A73C-6044-8BCB-3D7F55806FCC}"/>
                </a:ext>
              </a:extLst>
            </p:cNvPr>
            <p:cNvCxnSpPr>
              <a:cxnSpLocks/>
              <a:stCxn id="97" idx="4"/>
              <a:endCxn id="86" idx="0"/>
            </p:cNvCxnSpPr>
            <p:nvPr/>
          </p:nvCxnSpPr>
          <p:spPr>
            <a:xfrm flipH="1">
              <a:off x="2206903" y="2362200"/>
              <a:ext cx="576" cy="257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0F38D53-29E7-6247-9C58-2C113C2722C8}"/>
                </a:ext>
              </a:extLst>
            </p:cNvPr>
            <p:cNvCxnSpPr>
              <a:cxnSpLocks/>
              <a:stCxn id="86" idx="4"/>
              <a:endCxn id="75" idx="0"/>
            </p:cNvCxnSpPr>
            <p:nvPr/>
          </p:nvCxnSpPr>
          <p:spPr>
            <a:xfrm>
              <a:off x="2206903" y="2772237"/>
              <a:ext cx="288" cy="301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D9CC5CD-8418-3B45-8198-F97B3F16AAB1}"/>
                </a:ext>
              </a:extLst>
            </p:cNvPr>
            <p:cNvCxnSpPr>
              <a:cxnSpLocks/>
              <a:stCxn id="75" idx="4"/>
              <a:endCxn id="64" idx="0"/>
            </p:cNvCxnSpPr>
            <p:nvPr/>
          </p:nvCxnSpPr>
          <p:spPr>
            <a:xfrm>
              <a:off x="2207191" y="3226540"/>
              <a:ext cx="0" cy="244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1BF453F-4ED2-4E43-93B3-67E8CB20555B}"/>
                </a:ext>
              </a:extLst>
            </p:cNvPr>
            <p:cNvCxnSpPr>
              <a:cxnSpLocks/>
              <a:stCxn id="64" idx="4"/>
              <a:endCxn id="53" idx="0"/>
            </p:cNvCxnSpPr>
            <p:nvPr/>
          </p:nvCxnSpPr>
          <p:spPr>
            <a:xfrm>
              <a:off x="2207191" y="3623862"/>
              <a:ext cx="101" cy="286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93A313E-3898-5D4E-B134-12E08BCD5940}"/>
                </a:ext>
              </a:extLst>
            </p:cNvPr>
            <p:cNvCxnSpPr>
              <a:cxnSpLocks/>
              <a:stCxn id="91" idx="4"/>
              <a:endCxn id="80" idx="0"/>
            </p:cNvCxnSpPr>
            <p:nvPr/>
          </p:nvCxnSpPr>
          <p:spPr>
            <a:xfrm>
              <a:off x="2721587" y="2775131"/>
              <a:ext cx="288" cy="301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ACE0D60-6D21-2842-8BD2-69D44CFBA1C7}"/>
                </a:ext>
              </a:extLst>
            </p:cNvPr>
            <p:cNvCxnSpPr>
              <a:cxnSpLocks/>
              <a:stCxn id="80" idx="4"/>
              <a:endCxn id="69" idx="0"/>
            </p:cNvCxnSpPr>
            <p:nvPr/>
          </p:nvCxnSpPr>
          <p:spPr>
            <a:xfrm>
              <a:off x="2721875" y="3229434"/>
              <a:ext cx="0" cy="2449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213A5C6-82F5-3642-9620-A4D2522E1EF6}"/>
                </a:ext>
              </a:extLst>
            </p:cNvPr>
            <p:cNvCxnSpPr>
              <a:cxnSpLocks/>
              <a:stCxn id="69" idx="4"/>
              <a:endCxn id="58" idx="0"/>
            </p:cNvCxnSpPr>
            <p:nvPr/>
          </p:nvCxnSpPr>
          <p:spPr>
            <a:xfrm>
              <a:off x="2721875" y="3626756"/>
              <a:ext cx="101" cy="286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A049F1-BBD8-42DF-8065-B7E4F54507B4}"/>
              </a:ext>
            </a:extLst>
          </p:cNvPr>
          <p:cNvGrpSpPr/>
          <p:nvPr/>
        </p:nvGrpSpPr>
        <p:grpSpPr>
          <a:xfrm>
            <a:off x="3827557" y="2209800"/>
            <a:ext cx="2828913" cy="1996646"/>
            <a:chOff x="3827557" y="2209800"/>
            <a:chExt cx="2828913" cy="199664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E11B9F1-4206-EE4A-9655-1D7E62B30890}"/>
                </a:ext>
              </a:extLst>
            </p:cNvPr>
            <p:cNvGrpSpPr/>
            <p:nvPr/>
          </p:nvGrpSpPr>
          <p:grpSpPr>
            <a:xfrm>
              <a:off x="4057889" y="2209800"/>
              <a:ext cx="2266711" cy="1855816"/>
              <a:chOff x="1074123" y="2209800"/>
              <a:chExt cx="2266711" cy="1855816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8D84C8F-7098-F549-B880-F0161C422985}"/>
                  </a:ext>
                </a:extLst>
              </p:cNvPr>
              <p:cNvGrpSpPr/>
              <p:nvPr/>
            </p:nvGrpSpPr>
            <p:grpSpPr>
              <a:xfrm>
                <a:off x="1074123" y="2209800"/>
                <a:ext cx="2266711" cy="1855816"/>
                <a:chOff x="7553444" y="1504177"/>
                <a:chExt cx="2266711" cy="1855816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B551108C-A787-AE41-8030-5E2F6237CB7A}"/>
                    </a:ext>
                  </a:extLst>
                </p:cNvPr>
                <p:cNvGrpSpPr/>
                <p:nvPr/>
              </p:nvGrpSpPr>
              <p:grpSpPr>
                <a:xfrm>
                  <a:off x="7554020" y="1504177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06B32411-BF63-9B44-A211-00A7BB3CD1D4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62310534-E4AE-554A-A5A6-2EBF784CF489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EC795D83-13C4-B042-8718-D6AC9ED55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074E73D9-F629-FB4C-9031-EA2726E94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7" name="Straight Connector 336">
                      <a:extLst>
                        <a:ext uri="{FF2B5EF4-FFF2-40B4-BE49-F238E27FC236}">
                          <a16:creationId xmlns:a16="http://schemas.microsoft.com/office/drawing/2014/main" id="{F468D197-45C1-D041-BBFE-409EBD36255C}"/>
                        </a:ext>
                      </a:extLst>
                    </p:cNvPr>
                    <p:cNvCxnSpPr>
                      <a:cxnSpLocks/>
                      <a:stCxn id="335" idx="6"/>
                      <a:endCxn id="336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AB3DC099-9F3B-5941-B365-A339FD3CF424}"/>
                      </a:ext>
                    </a:extLst>
                  </p:cNvPr>
                  <p:cNvCxnSpPr>
                    <a:cxnSpLocks/>
                    <a:endCxn id="327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A6F1AD51-F7AD-1D47-9F57-CFFDEC495DAA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32" name="Oval 331">
                      <a:extLst>
                        <a:ext uri="{FF2B5EF4-FFF2-40B4-BE49-F238E27FC236}">
                          <a16:creationId xmlns:a16="http://schemas.microsoft.com/office/drawing/2014/main" id="{334D42AF-87BC-F74C-A4F6-2F133A42B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Oval 332">
                      <a:extLst>
                        <a:ext uri="{FF2B5EF4-FFF2-40B4-BE49-F238E27FC236}">
                          <a16:creationId xmlns:a16="http://schemas.microsoft.com/office/drawing/2014/main" id="{8D604491-8668-D144-9936-83375B28A8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4" name="Straight Connector 333">
                      <a:extLst>
                        <a:ext uri="{FF2B5EF4-FFF2-40B4-BE49-F238E27FC236}">
                          <a16:creationId xmlns:a16="http://schemas.microsoft.com/office/drawing/2014/main" id="{2AE3D922-112A-964D-AD41-5A358507C3B9}"/>
                        </a:ext>
                      </a:extLst>
                    </p:cNvPr>
                    <p:cNvCxnSpPr>
                      <a:cxnSpLocks/>
                      <a:stCxn id="332" idx="6"/>
                      <a:endCxn id="333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8275FBB6-1671-EA43-908A-0473C6AD9ACD}"/>
                      </a:ext>
                    </a:extLst>
                  </p:cNvPr>
                  <p:cNvCxnSpPr>
                    <a:cxnSpLocks/>
                    <a:stCxn id="327" idx="6"/>
                    <a:endCxn id="332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28CD5A4A-363F-C342-843D-BF4E97F57391}"/>
                    </a:ext>
                  </a:extLst>
                </p:cNvPr>
                <p:cNvGrpSpPr/>
                <p:nvPr/>
              </p:nvGrpSpPr>
              <p:grpSpPr>
                <a:xfrm>
                  <a:off x="7553444" y="1914214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307" name="Oval 306">
                    <a:extLst>
                      <a:ext uri="{FF2B5EF4-FFF2-40B4-BE49-F238E27FC236}">
                        <a16:creationId xmlns:a16="http://schemas.microsoft.com/office/drawing/2014/main" id="{0B07FDEB-F317-1043-B8B9-647F90CD2E62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08" name="Group 307">
                    <a:extLst>
                      <a:ext uri="{FF2B5EF4-FFF2-40B4-BE49-F238E27FC236}">
                        <a16:creationId xmlns:a16="http://schemas.microsoft.com/office/drawing/2014/main" id="{15A038C7-3F6F-0B4E-B165-100FC51509F6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17" name="Oval 316">
                      <a:extLst>
                        <a:ext uri="{FF2B5EF4-FFF2-40B4-BE49-F238E27FC236}">
                          <a16:creationId xmlns:a16="http://schemas.microsoft.com/office/drawing/2014/main" id="{81354811-49BA-9E46-B611-53BFFFDBB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54DE59BD-E850-BC4B-AAD0-3562C3828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24" name="Straight Connector 323">
                      <a:extLst>
                        <a:ext uri="{FF2B5EF4-FFF2-40B4-BE49-F238E27FC236}">
                          <a16:creationId xmlns:a16="http://schemas.microsoft.com/office/drawing/2014/main" id="{20828314-5F9E-504D-B77B-30445390D45D}"/>
                        </a:ext>
                      </a:extLst>
                    </p:cNvPr>
                    <p:cNvCxnSpPr>
                      <a:cxnSpLocks/>
                      <a:stCxn id="317" idx="6"/>
                      <a:endCxn id="320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7CF5EC75-7690-A14C-A0E1-896AB63C8023}"/>
                      </a:ext>
                    </a:extLst>
                  </p:cNvPr>
                  <p:cNvCxnSpPr>
                    <a:cxnSpLocks/>
                    <a:endCxn id="307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0" name="Group 309">
                    <a:extLst>
                      <a:ext uri="{FF2B5EF4-FFF2-40B4-BE49-F238E27FC236}">
                        <a16:creationId xmlns:a16="http://schemas.microsoft.com/office/drawing/2014/main" id="{5E1D9222-8ADD-2C42-BB47-E6AB8D1C3107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12" name="Oval 311">
                      <a:extLst>
                        <a:ext uri="{FF2B5EF4-FFF2-40B4-BE49-F238E27FC236}">
                          <a16:creationId xmlns:a16="http://schemas.microsoft.com/office/drawing/2014/main" id="{FE272A1C-F58F-A942-A14F-DD803D4D2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Oval 312">
                      <a:extLst>
                        <a:ext uri="{FF2B5EF4-FFF2-40B4-BE49-F238E27FC236}">
                          <a16:creationId xmlns:a16="http://schemas.microsoft.com/office/drawing/2014/main" id="{B944DB8D-3493-2E41-9A14-4482968CF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6" name="Straight Connector 315">
                      <a:extLst>
                        <a:ext uri="{FF2B5EF4-FFF2-40B4-BE49-F238E27FC236}">
                          <a16:creationId xmlns:a16="http://schemas.microsoft.com/office/drawing/2014/main" id="{0BE46521-C6E8-6448-914E-D2C954D40505}"/>
                        </a:ext>
                      </a:extLst>
                    </p:cNvPr>
                    <p:cNvCxnSpPr>
                      <a:cxnSpLocks/>
                      <a:stCxn id="312" idx="6"/>
                      <a:endCxn id="313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A667E2E5-3181-774B-B064-6F2CA7878ED2}"/>
                      </a:ext>
                    </a:extLst>
                  </p:cNvPr>
                  <p:cNvCxnSpPr>
                    <a:cxnSpLocks/>
                    <a:stCxn id="307" idx="6"/>
                    <a:endCxn id="312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3878B4A1-5702-054C-92A2-AAEE7D03853B}"/>
                    </a:ext>
                  </a:extLst>
                </p:cNvPr>
                <p:cNvGrpSpPr/>
                <p:nvPr/>
              </p:nvGrpSpPr>
              <p:grpSpPr>
                <a:xfrm>
                  <a:off x="7553732" y="2368517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130A41A2-F6C8-684B-975F-8E0D4D00F5D2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4A4D9AD0-3B04-634B-AAEC-B99DAA79DBEA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03" name="Oval 302">
                      <a:extLst>
                        <a:ext uri="{FF2B5EF4-FFF2-40B4-BE49-F238E27FC236}">
                          <a16:creationId xmlns:a16="http://schemas.microsoft.com/office/drawing/2014/main" id="{4AD0342F-F001-164E-B9E5-EADCC6F7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5" name="Oval 304">
                      <a:extLst>
                        <a:ext uri="{FF2B5EF4-FFF2-40B4-BE49-F238E27FC236}">
                          <a16:creationId xmlns:a16="http://schemas.microsoft.com/office/drawing/2014/main" id="{57B514BE-7D88-974B-A315-3500C178F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6" name="Straight Connector 305">
                      <a:extLst>
                        <a:ext uri="{FF2B5EF4-FFF2-40B4-BE49-F238E27FC236}">
                          <a16:creationId xmlns:a16="http://schemas.microsoft.com/office/drawing/2014/main" id="{2F0FDD9A-4E30-0D48-98CA-8E4EC9C27F1F}"/>
                        </a:ext>
                      </a:extLst>
                    </p:cNvPr>
                    <p:cNvCxnSpPr>
                      <a:cxnSpLocks/>
                      <a:stCxn id="303" idx="6"/>
                      <a:endCxn id="305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CE30D821-1A18-1742-A736-79E68026A7DC}"/>
                      </a:ext>
                    </a:extLst>
                  </p:cNvPr>
                  <p:cNvCxnSpPr>
                    <a:cxnSpLocks/>
                    <a:endCxn id="227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B8953173-9112-714E-95A7-27B14D49E882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232" name="Oval 231">
                      <a:extLst>
                        <a:ext uri="{FF2B5EF4-FFF2-40B4-BE49-F238E27FC236}">
                          <a16:creationId xmlns:a16="http://schemas.microsoft.com/office/drawing/2014/main" id="{691E8D0B-D5C4-8747-934B-F5C6FA2CA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Oval 300">
                      <a:extLst>
                        <a:ext uri="{FF2B5EF4-FFF2-40B4-BE49-F238E27FC236}">
                          <a16:creationId xmlns:a16="http://schemas.microsoft.com/office/drawing/2014/main" id="{07DE8761-E0AA-5A4C-AF24-C0D5E952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2" name="Straight Connector 301">
                      <a:extLst>
                        <a:ext uri="{FF2B5EF4-FFF2-40B4-BE49-F238E27FC236}">
                          <a16:creationId xmlns:a16="http://schemas.microsoft.com/office/drawing/2014/main" id="{0FECD577-4B31-B14D-807D-E989CF4FDAE3}"/>
                        </a:ext>
                      </a:extLst>
                    </p:cNvPr>
                    <p:cNvCxnSpPr>
                      <a:cxnSpLocks/>
                      <a:stCxn id="232" idx="6"/>
                      <a:endCxn id="301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72CBF704-D222-1448-993B-6890B1A4DE6E}"/>
                      </a:ext>
                    </a:extLst>
                  </p:cNvPr>
                  <p:cNvCxnSpPr>
                    <a:cxnSpLocks/>
                    <a:stCxn id="227" idx="6"/>
                    <a:endCxn id="232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397CD903-F7AD-8C45-84FB-41BEBBC80B4B}"/>
                    </a:ext>
                  </a:extLst>
                </p:cNvPr>
                <p:cNvGrpSpPr/>
                <p:nvPr/>
              </p:nvGrpSpPr>
              <p:grpSpPr>
                <a:xfrm>
                  <a:off x="7553732" y="2765839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CC7180F5-B3E5-E046-87C9-F05E329C65A8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8F98F111-D444-AB43-B244-71E722E4CCEC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FCBC5013-D4A5-CF49-A3BB-AE62BB133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5" name="Oval 224">
                      <a:extLst>
                        <a:ext uri="{FF2B5EF4-FFF2-40B4-BE49-F238E27FC236}">
                          <a16:creationId xmlns:a16="http://schemas.microsoft.com/office/drawing/2014/main" id="{EC23C69D-3416-7E43-910A-667CA015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6" name="Straight Connector 225">
                      <a:extLst>
                        <a:ext uri="{FF2B5EF4-FFF2-40B4-BE49-F238E27FC236}">
                          <a16:creationId xmlns:a16="http://schemas.microsoft.com/office/drawing/2014/main" id="{1487FB55-4490-1E41-AAD9-F199A7A23C5B}"/>
                        </a:ext>
                      </a:extLst>
                    </p:cNvPr>
                    <p:cNvCxnSpPr>
                      <a:cxnSpLocks/>
                      <a:stCxn id="224" idx="6"/>
                      <a:endCxn id="225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0CC67E77-304A-784E-A02A-241B8011A23D}"/>
                      </a:ext>
                    </a:extLst>
                  </p:cNvPr>
                  <p:cNvCxnSpPr>
                    <a:cxnSpLocks/>
                    <a:endCxn id="216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8545D6DC-480D-E64A-9389-EAC70F65E2D4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6CC33A1B-94A0-BF49-82F0-23548F15F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1810923D-F4D1-814C-8A73-C9AE22FE0B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DDC23DF4-83EF-3241-B17A-52D2343A44F8}"/>
                        </a:ext>
                      </a:extLst>
                    </p:cNvPr>
                    <p:cNvCxnSpPr>
                      <a:cxnSpLocks/>
                      <a:stCxn id="221" idx="6"/>
                      <a:endCxn id="222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4D28CC03-8D8D-8141-9A03-3A023F88AC23}"/>
                      </a:ext>
                    </a:extLst>
                  </p:cNvPr>
                  <p:cNvCxnSpPr>
                    <a:cxnSpLocks/>
                    <a:stCxn id="216" idx="6"/>
                    <a:endCxn id="221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1D8A0354-5662-F94C-865D-3E311BA80102}"/>
                    </a:ext>
                  </a:extLst>
                </p:cNvPr>
                <p:cNvGrpSpPr/>
                <p:nvPr/>
              </p:nvGrpSpPr>
              <p:grpSpPr>
                <a:xfrm>
                  <a:off x="7553833" y="3204699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6FBA55AA-3AE4-5D4E-AEA5-9C0B01BA5D15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A229F43A-C617-C346-BCB1-1271B0003D25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213" name="Oval 212">
                      <a:extLst>
                        <a:ext uri="{FF2B5EF4-FFF2-40B4-BE49-F238E27FC236}">
                          <a16:creationId xmlns:a16="http://schemas.microsoft.com/office/drawing/2014/main" id="{2DEF78FB-EB55-D445-8C32-FAE968FC0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6D140A40-D4B2-B049-8AD7-5C7E9FB1D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5" name="Straight Connector 214">
                      <a:extLst>
                        <a:ext uri="{FF2B5EF4-FFF2-40B4-BE49-F238E27FC236}">
                          <a16:creationId xmlns:a16="http://schemas.microsoft.com/office/drawing/2014/main" id="{4578D1F6-33F9-3240-A271-0EA2A8A6CE48}"/>
                        </a:ext>
                      </a:extLst>
                    </p:cNvPr>
                    <p:cNvCxnSpPr>
                      <a:cxnSpLocks/>
                      <a:stCxn id="213" idx="6"/>
                      <a:endCxn id="214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4DA6689A-A714-3841-8CD4-D6890442614B}"/>
                      </a:ext>
                    </a:extLst>
                  </p:cNvPr>
                  <p:cNvCxnSpPr>
                    <a:cxnSpLocks/>
                    <a:endCxn id="205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A6DDD33C-4065-6142-9DC0-94BA5E5C67FE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210" name="Oval 209">
                      <a:extLst>
                        <a:ext uri="{FF2B5EF4-FFF2-40B4-BE49-F238E27FC236}">
                          <a16:creationId xmlns:a16="http://schemas.microsoft.com/office/drawing/2014/main" id="{BEA33832-B1EB-BC4F-9296-EBEA26CF4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Oval 210">
                      <a:extLst>
                        <a:ext uri="{FF2B5EF4-FFF2-40B4-BE49-F238E27FC236}">
                          <a16:creationId xmlns:a16="http://schemas.microsoft.com/office/drawing/2014/main" id="{B01425F2-6344-4E46-B5B5-743A74C12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80159E4E-9821-EB49-9A6C-94190A9452C6}"/>
                        </a:ext>
                      </a:extLst>
                    </p:cNvPr>
                    <p:cNvCxnSpPr>
                      <a:cxnSpLocks/>
                      <a:stCxn id="210" idx="6"/>
                      <a:endCxn id="211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6B220C33-DCF1-7E4C-B909-B3EEEE0ACA52}"/>
                      </a:ext>
                    </a:extLst>
                  </p:cNvPr>
                  <p:cNvCxnSpPr>
                    <a:cxnSpLocks/>
                    <a:stCxn id="205" idx="6"/>
                    <a:endCxn id="210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FC06254-7C05-2F4E-A44A-20C6886A44FD}"/>
                  </a:ext>
                </a:extLst>
              </p:cNvPr>
              <p:cNvCxnSpPr>
                <a:cxnSpLocks/>
                <a:stCxn id="335" idx="4"/>
                <a:endCxn id="317" idx="0"/>
              </p:cNvCxnSpPr>
              <p:nvPr/>
            </p:nvCxnSpPr>
            <p:spPr>
              <a:xfrm flipH="1">
                <a:off x="1150323" y="2365094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591CB01-5587-EA40-97AA-605233FB04E6}"/>
                  </a:ext>
                </a:extLst>
              </p:cNvPr>
              <p:cNvCxnSpPr>
                <a:cxnSpLocks/>
                <a:endCxn id="303" idx="0"/>
              </p:cNvCxnSpPr>
              <p:nvPr/>
            </p:nvCxnSpPr>
            <p:spPr>
              <a:xfrm flipH="1">
                <a:off x="1150611" y="2775131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944F4EF-4703-AC4C-8DEA-F589D6FB98A8}"/>
                  </a:ext>
                </a:extLst>
              </p:cNvPr>
              <p:cNvCxnSpPr>
                <a:cxnSpLocks/>
                <a:stCxn id="303" idx="4"/>
                <a:endCxn id="224" idx="0"/>
              </p:cNvCxnSpPr>
              <p:nvPr/>
            </p:nvCxnSpPr>
            <p:spPr>
              <a:xfrm>
                <a:off x="1150611" y="3229434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4ACA6003-9D9C-B541-90BD-60525AA86A54}"/>
                  </a:ext>
                </a:extLst>
              </p:cNvPr>
              <p:cNvCxnSpPr>
                <a:cxnSpLocks/>
                <a:endCxn id="213" idx="0"/>
              </p:cNvCxnSpPr>
              <p:nvPr/>
            </p:nvCxnSpPr>
            <p:spPr>
              <a:xfrm>
                <a:off x="1149747" y="3633432"/>
                <a:ext cx="965" cy="279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24A370A-D88B-3241-B0CA-4078BA61F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058" y="3631161"/>
                <a:ext cx="965" cy="279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1E7D6F4-857A-0849-92FB-B814DD236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058" y="3226540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5E7CB2E-3F07-3240-8992-6C4CD2C71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8412" y="2773512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CA27CFB-8A33-FC46-9B35-05DE18B06D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4058" y="2359300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2C7758B-264C-3348-83AE-DB5D467C4AA7}"/>
                  </a:ext>
                </a:extLst>
              </p:cNvPr>
              <p:cNvCxnSpPr>
                <a:cxnSpLocks/>
                <a:stCxn id="336" idx="4"/>
                <a:endCxn id="320" idx="0"/>
              </p:cNvCxnSpPr>
              <p:nvPr/>
            </p:nvCxnSpPr>
            <p:spPr>
              <a:xfrm flipH="1">
                <a:off x="1692794" y="2362200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E58EFCD-8599-4147-993B-A6AC505E18E0}"/>
                  </a:ext>
                </a:extLst>
              </p:cNvPr>
              <p:cNvCxnSpPr>
                <a:cxnSpLocks/>
                <a:stCxn id="320" idx="4"/>
                <a:endCxn id="305" idx="0"/>
              </p:cNvCxnSpPr>
              <p:nvPr/>
            </p:nvCxnSpPr>
            <p:spPr>
              <a:xfrm>
                <a:off x="1692794" y="2772237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452D65B-AD92-DE41-9D97-1E058596BEAD}"/>
                  </a:ext>
                </a:extLst>
              </p:cNvPr>
              <p:cNvCxnSpPr>
                <a:cxnSpLocks/>
                <a:stCxn id="305" idx="4"/>
                <a:endCxn id="225" idx="0"/>
              </p:cNvCxnSpPr>
              <p:nvPr/>
            </p:nvCxnSpPr>
            <p:spPr>
              <a:xfrm>
                <a:off x="1693082" y="3226540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5190A32-8CAA-214A-9128-A7A7C33AAE2B}"/>
                  </a:ext>
                </a:extLst>
              </p:cNvPr>
              <p:cNvCxnSpPr>
                <a:cxnSpLocks/>
                <a:stCxn id="225" idx="4"/>
                <a:endCxn id="214" idx="0"/>
              </p:cNvCxnSpPr>
              <p:nvPr/>
            </p:nvCxnSpPr>
            <p:spPr>
              <a:xfrm>
                <a:off x="1693082" y="3623862"/>
                <a:ext cx="101" cy="2864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1B91496-AE5D-4642-8AF6-986FA8329790}"/>
                  </a:ext>
                </a:extLst>
              </p:cNvPr>
              <p:cNvCxnSpPr>
                <a:cxnSpLocks/>
                <a:stCxn id="332" idx="4"/>
                <a:endCxn id="312" idx="0"/>
              </p:cNvCxnSpPr>
              <p:nvPr/>
            </p:nvCxnSpPr>
            <p:spPr>
              <a:xfrm flipH="1">
                <a:off x="2721587" y="2365094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022DB91-6989-EE4B-8F8C-C32B879290B4}"/>
                  </a:ext>
                </a:extLst>
              </p:cNvPr>
              <p:cNvCxnSpPr>
                <a:cxnSpLocks/>
                <a:stCxn id="327" idx="4"/>
                <a:endCxn id="307" idx="0"/>
              </p:cNvCxnSpPr>
              <p:nvPr/>
            </p:nvCxnSpPr>
            <p:spPr>
              <a:xfrm flipH="1">
                <a:off x="2206903" y="2362200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69B6A24-4A23-9B46-B61C-B1361E2AD56D}"/>
                  </a:ext>
                </a:extLst>
              </p:cNvPr>
              <p:cNvCxnSpPr>
                <a:cxnSpLocks/>
                <a:stCxn id="307" idx="4"/>
                <a:endCxn id="227" idx="0"/>
              </p:cNvCxnSpPr>
              <p:nvPr/>
            </p:nvCxnSpPr>
            <p:spPr>
              <a:xfrm>
                <a:off x="2206903" y="2772237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7568D5D-B943-1145-90CB-2AB38E4BA397}"/>
                  </a:ext>
                </a:extLst>
              </p:cNvPr>
              <p:cNvCxnSpPr>
                <a:cxnSpLocks/>
                <a:stCxn id="227" idx="4"/>
                <a:endCxn id="216" idx="0"/>
              </p:cNvCxnSpPr>
              <p:nvPr/>
            </p:nvCxnSpPr>
            <p:spPr>
              <a:xfrm>
                <a:off x="2207191" y="3226540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23C8DD0-E769-3247-A4CC-ACDE8F0735D6}"/>
                  </a:ext>
                </a:extLst>
              </p:cNvPr>
              <p:cNvCxnSpPr>
                <a:cxnSpLocks/>
                <a:stCxn id="216" idx="4"/>
                <a:endCxn id="205" idx="0"/>
              </p:cNvCxnSpPr>
              <p:nvPr/>
            </p:nvCxnSpPr>
            <p:spPr>
              <a:xfrm>
                <a:off x="2207191" y="3623862"/>
                <a:ext cx="101" cy="2864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ECEE94E-E5ED-7E40-9B5E-AFCB2FFF5B41}"/>
                  </a:ext>
                </a:extLst>
              </p:cNvPr>
              <p:cNvCxnSpPr>
                <a:cxnSpLocks/>
                <a:stCxn id="312" idx="4"/>
                <a:endCxn id="232" idx="0"/>
              </p:cNvCxnSpPr>
              <p:nvPr/>
            </p:nvCxnSpPr>
            <p:spPr>
              <a:xfrm>
                <a:off x="2721587" y="2775131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36E52770-F514-8444-B1B4-8E01FED98E5E}"/>
                  </a:ext>
                </a:extLst>
              </p:cNvPr>
              <p:cNvCxnSpPr>
                <a:cxnSpLocks/>
                <a:stCxn id="232" idx="4"/>
                <a:endCxn id="221" idx="0"/>
              </p:cNvCxnSpPr>
              <p:nvPr/>
            </p:nvCxnSpPr>
            <p:spPr>
              <a:xfrm>
                <a:off x="2721875" y="3229434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283F85-58A6-FC43-B66F-7875C5BF6EE9}"/>
                  </a:ext>
                </a:extLst>
              </p:cNvPr>
              <p:cNvCxnSpPr>
                <a:cxnSpLocks/>
                <a:stCxn id="221" idx="4"/>
                <a:endCxn id="210" idx="0"/>
              </p:cNvCxnSpPr>
              <p:nvPr/>
            </p:nvCxnSpPr>
            <p:spPr>
              <a:xfrm>
                <a:off x="2721875" y="3626756"/>
                <a:ext cx="101" cy="2864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F8CF7775-1416-DD4E-96D0-2ACE05793D5D}"/>
                </a:ext>
              </a:extLst>
            </p:cNvPr>
            <p:cNvSpPr/>
            <p:nvPr/>
          </p:nvSpPr>
          <p:spPr>
            <a:xfrm>
              <a:off x="3827557" y="2331588"/>
              <a:ext cx="230022" cy="1637984"/>
            </a:xfrm>
            <a:custGeom>
              <a:avLst/>
              <a:gdLst>
                <a:gd name="connsiteX0" fmla="*/ 236669 w 236669"/>
                <a:gd name="connsiteY0" fmla="*/ 0 h 1527586"/>
                <a:gd name="connsiteX1" fmla="*/ 0 w 236669"/>
                <a:gd name="connsiteY1" fmla="*/ 753035 h 1527586"/>
                <a:gd name="connsiteX2" fmla="*/ 236669 w 236669"/>
                <a:gd name="connsiteY2" fmla="*/ 1527586 h 152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69" h="1527586">
                  <a:moveTo>
                    <a:pt x="236669" y="0"/>
                  </a:moveTo>
                  <a:cubicBezTo>
                    <a:pt x="118334" y="249218"/>
                    <a:pt x="0" y="498437"/>
                    <a:pt x="0" y="753035"/>
                  </a:cubicBezTo>
                  <a:cubicBezTo>
                    <a:pt x="0" y="1007633"/>
                    <a:pt x="118334" y="1267609"/>
                    <a:pt x="236669" y="1527586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5FD5619F-6150-A04E-AFE3-234BCA9E1D32}"/>
                </a:ext>
              </a:extLst>
            </p:cNvPr>
            <p:cNvSpPr/>
            <p:nvPr/>
          </p:nvSpPr>
          <p:spPr>
            <a:xfrm>
              <a:off x="4477544" y="2324416"/>
              <a:ext cx="160634" cy="1631500"/>
            </a:xfrm>
            <a:custGeom>
              <a:avLst/>
              <a:gdLst>
                <a:gd name="connsiteX0" fmla="*/ 236669 w 236669"/>
                <a:gd name="connsiteY0" fmla="*/ 0 h 1527586"/>
                <a:gd name="connsiteX1" fmla="*/ 0 w 236669"/>
                <a:gd name="connsiteY1" fmla="*/ 753035 h 1527586"/>
                <a:gd name="connsiteX2" fmla="*/ 236669 w 236669"/>
                <a:gd name="connsiteY2" fmla="*/ 1527586 h 152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69" h="1527586">
                  <a:moveTo>
                    <a:pt x="236669" y="0"/>
                  </a:moveTo>
                  <a:cubicBezTo>
                    <a:pt x="118334" y="249218"/>
                    <a:pt x="0" y="498437"/>
                    <a:pt x="0" y="753035"/>
                  </a:cubicBezTo>
                  <a:cubicBezTo>
                    <a:pt x="0" y="1007633"/>
                    <a:pt x="118334" y="1267609"/>
                    <a:pt x="236669" y="1527586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606361BC-7875-254C-A8BB-E49D19E86D7E}"/>
                </a:ext>
              </a:extLst>
            </p:cNvPr>
            <p:cNvSpPr/>
            <p:nvPr/>
          </p:nvSpPr>
          <p:spPr>
            <a:xfrm>
              <a:off x="4982804" y="2324416"/>
              <a:ext cx="160634" cy="1631500"/>
            </a:xfrm>
            <a:custGeom>
              <a:avLst/>
              <a:gdLst>
                <a:gd name="connsiteX0" fmla="*/ 236669 w 236669"/>
                <a:gd name="connsiteY0" fmla="*/ 0 h 1527586"/>
                <a:gd name="connsiteX1" fmla="*/ 0 w 236669"/>
                <a:gd name="connsiteY1" fmla="*/ 753035 h 1527586"/>
                <a:gd name="connsiteX2" fmla="*/ 236669 w 236669"/>
                <a:gd name="connsiteY2" fmla="*/ 1527586 h 152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69" h="1527586">
                  <a:moveTo>
                    <a:pt x="236669" y="0"/>
                  </a:moveTo>
                  <a:cubicBezTo>
                    <a:pt x="118334" y="249218"/>
                    <a:pt x="0" y="498437"/>
                    <a:pt x="0" y="753035"/>
                  </a:cubicBezTo>
                  <a:cubicBezTo>
                    <a:pt x="0" y="1007633"/>
                    <a:pt x="118334" y="1267609"/>
                    <a:pt x="236669" y="1527586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AC7CAEA3-A88A-CA42-B08E-FAB9542292AB}"/>
                </a:ext>
              </a:extLst>
            </p:cNvPr>
            <p:cNvSpPr/>
            <p:nvPr/>
          </p:nvSpPr>
          <p:spPr>
            <a:xfrm>
              <a:off x="5477982" y="2331588"/>
              <a:ext cx="160634" cy="1631500"/>
            </a:xfrm>
            <a:custGeom>
              <a:avLst/>
              <a:gdLst>
                <a:gd name="connsiteX0" fmla="*/ 236669 w 236669"/>
                <a:gd name="connsiteY0" fmla="*/ 0 h 1527586"/>
                <a:gd name="connsiteX1" fmla="*/ 0 w 236669"/>
                <a:gd name="connsiteY1" fmla="*/ 753035 h 1527586"/>
                <a:gd name="connsiteX2" fmla="*/ 236669 w 236669"/>
                <a:gd name="connsiteY2" fmla="*/ 1527586 h 152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69" h="1527586">
                  <a:moveTo>
                    <a:pt x="236669" y="0"/>
                  </a:moveTo>
                  <a:cubicBezTo>
                    <a:pt x="118334" y="249218"/>
                    <a:pt x="0" y="498437"/>
                    <a:pt x="0" y="753035"/>
                  </a:cubicBezTo>
                  <a:cubicBezTo>
                    <a:pt x="0" y="1007633"/>
                    <a:pt x="118334" y="1267609"/>
                    <a:pt x="236669" y="1527586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0AFB132B-B697-DA4B-9F99-67B4632CAABF}"/>
                </a:ext>
              </a:extLst>
            </p:cNvPr>
            <p:cNvSpPr/>
            <p:nvPr/>
          </p:nvSpPr>
          <p:spPr>
            <a:xfrm flipH="1">
              <a:off x="6324600" y="2329585"/>
              <a:ext cx="331870" cy="1637984"/>
            </a:xfrm>
            <a:custGeom>
              <a:avLst/>
              <a:gdLst>
                <a:gd name="connsiteX0" fmla="*/ 236669 w 236669"/>
                <a:gd name="connsiteY0" fmla="*/ 0 h 1527586"/>
                <a:gd name="connsiteX1" fmla="*/ 0 w 236669"/>
                <a:gd name="connsiteY1" fmla="*/ 753035 h 1527586"/>
                <a:gd name="connsiteX2" fmla="*/ 236669 w 236669"/>
                <a:gd name="connsiteY2" fmla="*/ 1527586 h 152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69" h="1527586">
                  <a:moveTo>
                    <a:pt x="236669" y="0"/>
                  </a:moveTo>
                  <a:cubicBezTo>
                    <a:pt x="118334" y="249218"/>
                    <a:pt x="0" y="498437"/>
                    <a:pt x="0" y="753035"/>
                  </a:cubicBezTo>
                  <a:cubicBezTo>
                    <a:pt x="0" y="1007633"/>
                    <a:pt x="118334" y="1267609"/>
                    <a:pt x="236669" y="1527586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B97867AB-53E1-FD4F-AFE7-0F346643D8D3}"/>
                </a:ext>
              </a:extLst>
            </p:cNvPr>
            <p:cNvSpPr/>
            <p:nvPr/>
          </p:nvSpPr>
          <p:spPr>
            <a:xfrm>
              <a:off x="4191000" y="4021184"/>
              <a:ext cx="1981200" cy="185262"/>
            </a:xfrm>
            <a:custGeom>
              <a:avLst/>
              <a:gdLst>
                <a:gd name="connsiteX0" fmla="*/ 0 w 1957892"/>
                <a:gd name="connsiteY0" fmla="*/ 10758 h 172152"/>
                <a:gd name="connsiteX1" fmla="*/ 957431 w 1957892"/>
                <a:gd name="connsiteY1" fmla="*/ 172123 h 172152"/>
                <a:gd name="connsiteX2" fmla="*/ 1957892 w 1957892"/>
                <a:gd name="connsiteY2" fmla="*/ 0 h 1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7892" h="172152">
                  <a:moveTo>
                    <a:pt x="0" y="10758"/>
                  </a:moveTo>
                  <a:cubicBezTo>
                    <a:pt x="315558" y="92337"/>
                    <a:pt x="631116" y="173916"/>
                    <a:pt x="957431" y="172123"/>
                  </a:cubicBezTo>
                  <a:cubicBezTo>
                    <a:pt x="1283746" y="170330"/>
                    <a:pt x="1620819" y="85165"/>
                    <a:pt x="1957892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661D7D5B-A469-0D49-8AE6-22B8538E1CA2}"/>
                </a:ext>
              </a:extLst>
            </p:cNvPr>
            <p:cNvSpPr/>
            <p:nvPr/>
          </p:nvSpPr>
          <p:spPr>
            <a:xfrm>
              <a:off x="4191310" y="3575662"/>
              <a:ext cx="1981200" cy="185262"/>
            </a:xfrm>
            <a:custGeom>
              <a:avLst/>
              <a:gdLst>
                <a:gd name="connsiteX0" fmla="*/ 0 w 1957892"/>
                <a:gd name="connsiteY0" fmla="*/ 10758 h 172152"/>
                <a:gd name="connsiteX1" fmla="*/ 957431 w 1957892"/>
                <a:gd name="connsiteY1" fmla="*/ 172123 h 172152"/>
                <a:gd name="connsiteX2" fmla="*/ 1957892 w 1957892"/>
                <a:gd name="connsiteY2" fmla="*/ 0 h 1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7892" h="172152">
                  <a:moveTo>
                    <a:pt x="0" y="10758"/>
                  </a:moveTo>
                  <a:cubicBezTo>
                    <a:pt x="315558" y="92337"/>
                    <a:pt x="631116" y="173916"/>
                    <a:pt x="957431" y="172123"/>
                  </a:cubicBezTo>
                  <a:cubicBezTo>
                    <a:pt x="1283746" y="170330"/>
                    <a:pt x="1620819" y="85165"/>
                    <a:pt x="1957892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F698E1FD-2953-7B45-B65E-783FA2BA35D6}"/>
                </a:ext>
              </a:extLst>
            </p:cNvPr>
            <p:cNvSpPr/>
            <p:nvPr/>
          </p:nvSpPr>
          <p:spPr>
            <a:xfrm>
              <a:off x="4190579" y="3186087"/>
              <a:ext cx="1981200" cy="185262"/>
            </a:xfrm>
            <a:custGeom>
              <a:avLst/>
              <a:gdLst>
                <a:gd name="connsiteX0" fmla="*/ 0 w 1957892"/>
                <a:gd name="connsiteY0" fmla="*/ 10758 h 172152"/>
                <a:gd name="connsiteX1" fmla="*/ 957431 w 1957892"/>
                <a:gd name="connsiteY1" fmla="*/ 172123 h 172152"/>
                <a:gd name="connsiteX2" fmla="*/ 1957892 w 1957892"/>
                <a:gd name="connsiteY2" fmla="*/ 0 h 1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7892" h="172152">
                  <a:moveTo>
                    <a:pt x="0" y="10758"/>
                  </a:moveTo>
                  <a:cubicBezTo>
                    <a:pt x="315558" y="92337"/>
                    <a:pt x="631116" y="173916"/>
                    <a:pt x="957431" y="172123"/>
                  </a:cubicBezTo>
                  <a:cubicBezTo>
                    <a:pt x="1283746" y="170330"/>
                    <a:pt x="1620819" y="85165"/>
                    <a:pt x="1957892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8B04D932-39D5-0E43-8DC9-B461C5B0D526}"/>
                </a:ext>
              </a:extLst>
            </p:cNvPr>
            <p:cNvSpPr/>
            <p:nvPr/>
          </p:nvSpPr>
          <p:spPr>
            <a:xfrm>
              <a:off x="4197314" y="2739181"/>
              <a:ext cx="1981200" cy="185262"/>
            </a:xfrm>
            <a:custGeom>
              <a:avLst/>
              <a:gdLst>
                <a:gd name="connsiteX0" fmla="*/ 0 w 1957892"/>
                <a:gd name="connsiteY0" fmla="*/ 10758 h 172152"/>
                <a:gd name="connsiteX1" fmla="*/ 957431 w 1957892"/>
                <a:gd name="connsiteY1" fmla="*/ 172123 h 172152"/>
                <a:gd name="connsiteX2" fmla="*/ 1957892 w 1957892"/>
                <a:gd name="connsiteY2" fmla="*/ 0 h 1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7892" h="172152">
                  <a:moveTo>
                    <a:pt x="0" y="10758"/>
                  </a:moveTo>
                  <a:cubicBezTo>
                    <a:pt x="315558" y="92337"/>
                    <a:pt x="631116" y="173916"/>
                    <a:pt x="957431" y="172123"/>
                  </a:cubicBezTo>
                  <a:cubicBezTo>
                    <a:pt x="1283746" y="170330"/>
                    <a:pt x="1620819" y="85165"/>
                    <a:pt x="1957892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EBCC3D0D-3CFE-6F44-B4FA-5ADBBCD304E0}"/>
                </a:ext>
              </a:extLst>
            </p:cNvPr>
            <p:cNvSpPr/>
            <p:nvPr/>
          </p:nvSpPr>
          <p:spPr>
            <a:xfrm>
              <a:off x="4203665" y="2329585"/>
              <a:ext cx="1981200" cy="185262"/>
            </a:xfrm>
            <a:custGeom>
              <a:avLst/>
              <a:gdLst>
                <a:gd name="connsiteX0" fmla="*/ 0 w 1957892"/>
                <a:gd name="connsiteY0" fmla="*/ 10758 h 172152"/>
                <a:gd name="connsiteX1" fmla="*/ 957431 w 1957892"/>
                <a:gd name="connsiteY1" fmla="*/ 172123 h 172152"/>
                <a:gd name="connsiteX2" fmla="*/ 1957892 w 1957892"/>
                <a:gd name="connsiteY2" fmla="*/ 0 h 1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7892" h="172152">
                  <a:moveTo>
                    <a:pt x="0" y="10758"/>
                  </a:moveTo>
                  <a:cubicBezTo>
                    <a:pt x="315558" y="92337"/>
                    <a:pt x="631116" y="173916"/>
                    <a:pt x="957431" y="172123"/>
                  </a:cubicBezTo>
                  <a:cubicBezTo>
                    <a:pt x="1283746" y="170330"/>
                    <a:pt x="1620819" y="85165"/>
                    <a:pt x="1957892" y="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3E9EFC-39CB-4BD1-ADD7-907AC56F81CE}"/>
              </a:ext>
            </a:extLst>
          </p:cNvPr>
          <p:cNvGrpSpPr/>
          <p:nvPr/>
        </p:nvGrpSpPr>
        <p:grpSpPr>
          <a:xfrm>
            <a:off x="3492497" y="5079294"/>
            <a:ext cx="2828467" cy="1841351"/>
            <a:chOff x="3800933" y="4973655"/>
            <a:chExt cx="2828467" cy="18413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C79722-18EE-4023-BE4A-2531E133A0D8}"/>
                </a:ext>
              </a:extLst>
            </p:cNvPr>
            <p:cNvGrpSpPr/>
            <p:nvPr/>
          </p:nvGrpSpPr>
          <p:grpSpPr>
            <a:xfrm>
              <a:off x="3800933" y="4973655"/>
              <a:ext cx="2828467" cy="1382697"/>
              <a:chOff x="3800933" y="4973655"/>
              <a:chExt cx="2828467" cy="138269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E071E8-4B34-C246-B41E-99AB005C652A}"/>
                  </a:ext>
                </a:extLst>
              </p:cNvPr>
              <p:cNvSpPr/>
              <p:nvPr/>
            </p:nvSpPr>
            <p:spPr>
              <a:xfrm>
                <a:off x="3962400" y="4973655"/>
                <a:ext cx="2667000" cy="1382697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D757A9-EB22-3E46-AA3E-7D02DFA23698}"/>
                  </a:ext>
                </a:extLst>
              </p:cNvPr>
              <p:cNvSpPr/>
              <p:nvPr/>
            </p:nvSpPr>
            <p:spPr>
              <a:xfrm>
                <a:off x="4757965" y="5450724"/>
                <a:ext cx="1075869" cy="462800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0ACEDC7-6DC2-524C-93DE-5E4A247DE2F5}"/>
                  </a:ext>
                </a:extLst>
              </p:cNvPr>
              <p:cNvSpPr/>
              <p:nvPr/>
            </p:nvSpPr>
            <p:spPr>
              <a:xfrm>
                <a:off x="5295899" y="6245933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3FFABDA5-9B36-3542-AD14-2E566362CD5C}"/>
                  </a:ext>
                </a:extLst>
              </p:cNvPr>
              <p:cNvSpPr/>
              <p:nvPr/>
            </p:nvSpPr>
            <p:spPr>
              <a:xfrm>
                <a:off x="5257799" y="596666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580FB76A-4019-0148-BE75-B2B4B7F46A7A}"/>
                  </a:ext>
                </a:extLst>
              </p:cNvPr>
              <p:cNvSpPr/>
              <p:nvPr/>
            </p:nvSpPr>
            <p:spPr>
              <a:xfrm>
                <a:off x="5784161" y="581523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F66018F9-A141-594A-9F1C-33A525050C5D}"/>
                  </a:ext>
                </a:extLst>
              </p:cNvPr>
              <p:cNvSpPr/>
              <p:nvPr/>
            </p:nvSpPr>
            <p:spPr>
              <a:xfrm>
                <a:off x="5970127" y="609683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FD83AC53-71FF-514B-830D-22097E7C64E6}"/>
                  </a:ext>
                </a:extLst>
              </p:cNvPr>
              <p:cNvSpPr/>
              <p:nvPr/>
            </p:nvSpPr>
            <p:spPr>
              <a:xfrm>
                <a:off x="4647550" y="5267563"/>
                <a:ext cx="1261414" cy="73903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31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651F41E0-0D26-CD48-A9A6-DC7AB38680FD}"/>
                  </a:ext>
                </a:extLst>
              </p:cNvPr>
              <p:cNvSpPr/>
              <p:nvPr/>
            </p:nvSpPr>
            <p:spPr>
              <a:xfrm>
                <a:off x="5638800" y="5334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F962C416-F0BA-6C4F-B2DF-7EDA802E3CC2}"/>
                  </a:ext>
                </a:extLst>
              </p:cNvPr>
              <p:cNvSpPr/>
              <p:nvPr/>
            </p:nvSpPr>
            <p:spPr>
              <a:xfrm>
                <a:off x="4800600" y="5334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9AF730A0-E5E3-3B40-9B24-5DE59F3F42ED}"/>
                  </a:ext>
                </a:extLst>
              </p:cNvPr>
              <p:cNvSpPr/>
              <p:nvPr/>
            </p:nvSpPr>
            <p:spPr>
              <a:xfrm>
                <a:off x="4714994" y="5813787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B2CEBCC-83E5-4549-BE8A-AA5478C755AE}"/>
                  </a:ext>
                </a:extLst>
              </p:cNvPr>
              <p:cNvSpPr/>
              <p:nvPr/>
            </p:nvSpPr>
            <p:spPr>
              <a:xfrm>
                <a:off x="4519761" y="6091546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9287A45A-0F74-4C4D-89F1-0D1D77ED0213}"/>
                  </a:ext>
                </a:extLst>
              </p:cNvPr>
              <p:cNvSpPr/>
              <p:nvPr/>
            </p:nvSpPr>
            <p:spPr>
              <a:xfrm>
                <a:off x="4572000" y="5181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F34D32BA-EE4F-8E43-8DF0-2377E3C9CE0D}"/>
                  </a:ext>
                </a:extLst>
              </p:cNvPr>
              <p:cNvSpPr/>
              <p:nvPr/>
            </p:nvSpPr>
            <p:spPr>
              <a:xfrm>
                <a:off x="5791200" y="5105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7D507C0-2878-874D-8000-1FE189DE542B}"/>
                  </a:ext>
                </a:extLst>
              </p:cNvPr>
              <p:cNvCxnSpPr>
                <a:cxnSpLocks/>
                <a:stCxn id="427" idx="4"/>
                <a:endCxn id="430" idx="4"/>
              </p:cNvCxnSpPr>
              <p:nvPr/>
            </p:nvCxnSpPr>
            <p:spPr>
              <a:xfrm flipH="1" flipV="1">
                <a:off x="5278257" y="6006595"/>
                <a:ext cx="17642" cy="36267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4A984ED-5653-4E40-BBAF-0ECDDD123474}"/>
                  </a:ext>
                </a:extLst>
              </p:cNvPr>
              <p:cNvSpPr/>
              <p:nvPr/>
            </p:nvSpPr>
            <p:spPr>
              <a:xfrm>
                <a:off x="4267199" y="5099744"/>
                <a:ext cx="2057401" cy="11692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7071FCD6-1751-4705-A8DF-C30FFEB22358}"/>
                  </a:ext>
                </a:extLst>
              </p:cNvPr>
              <p:cNvSpPr/>
              <p:nvPr/>
            </p:nvSpPr>
            <p:spPr>
              <a:xfrm rot="15298060">
                <a:off x="5759600" y="4979514"/>
                <a:ext cx="697365" cy="863895"/>
              </a:xfrm>
              <a:prstGeom prst="arc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6FF185DC-0CC9-4B79-8666-F7B881F2F394}"/>
                  </a:ext>
                </a:extLst>
              </p:cNvPr>
              <p:cNvSpPr/>
              <p:nvPr/>
            </p:nvSpPr>
            <p:spPr>
              <a:xfrm>
                <a:off x="3800933" y="5161020"/>
                <a:ext cx="1075868" cy="674081"/>
              </a:xfrm>
              <a:prstGeom prst="arc">
                <a:avLst>
                  <a:gd name="adj1" fmla="val 16200000"/>
                  <a:gd name="adj2" fmla="val 342856"/>
                </a:avLst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D418E11-F768-44FC-B261-696774B90AFA}"/>
                  </a:ext>
                </a:extLst>
              </p:cNvPr>
              <p:cNvSpPr/>
              <p:nvPr/>
            </p:nvSpPr>
            <p:spPr>
              <a:xfrm rot="14571735">
                <a:off x="4722630" y="5560985"/>
                <a:ext cx="498168" cy="918675"/>
              </a:xfrm>
              <a:prstGeom prst="arc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2AEA0B0-226C-4F7D-9E50-68468D4F4E51}"/>
                </a:ext>
              </a:extLst>
            </p:cNvPr>
            <p:cNvSpPr/>
            <p:nvPr/>
          </p:nvSpPr>
          <p:spPr>
            <a:xfrm>
              <a:off x="5150361" y="5913524"/>
              <a:ext cx="183638" cy="901482"/>
            </a:xfrm>
            <a:prstGeom prst="arc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F4DFCAC-0A08-4116-8731-5B942281438F}"/>
                </a:ext>
              </a:extLst>
            </p:cNvPr>
            <p:cNvSpPr/>
            <p:nvPr/>
          </p:nvSpPr>
          <p:spPr>
            <a:xfrm>
              <a:off x="5402479" y="5825281"/>
              <a:ext cx="613065" cy="791196"/>
            </a:xfrm>
            <a:prstGeom prst="arc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5F1363C-1054-44F9-8AB8-EC06D1AA1E93}"/>
              </a:ext>
            </a:extLst>
          </p:cNvPr>
          <p:cNvGrpSpPr/>
          <p:nvPr/>
        </p:nvGrpSpPr>
        <p:grpSpPr>
          <a:xfrm>
            <a:off x="7089620" y="1944856"/>
            <a:ext cx="2377940" cy="2390619"/>
            <a:chOff x="914400" y="1647981"/>
            <a:chExt cx="2377940" cy="239061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190192C-324B-4E8F-AB22-F44BF8E03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1961" y="2853931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CA5DF21-3D4F-4DDB-8968-22654D858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9450" y="3242645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98D02B1-562D-4F14-A56B-725B74D83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9449" y="3648145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3D49EA5-6067-4ABE-BED9-1ED0D9D1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799" y="2398860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8F2E073-62BA-4702-B83C-76B630962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68" y="2847983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9B01123-0571-479B-8064-33C69A148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050" y="3242645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0E41BB5-C0E0-4C32-878E-00211E629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5157" y="3680821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04F40B6-69B3-4A10-A32A-A05DD09E5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0671" y="2390530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5979A2C-6335-4F54-8895-4AF89FD63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996" y="2854647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288E56C-82D2-498F-A833-7FB6D5BA9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1005" y="3250509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6C0909B-8A87-4CE4-AE7C-C315DA999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783" y="3674144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44810D8-1456-4639-AE33-D8A206734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007" y="2388069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CB033ED-4181-4D1F-9938-3F19191CD4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79" y="3632877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C474EDB-63D8-48E5-B448-046B660DD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056" y="3228617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DC529D1-B16D-42C2-A49B-3E93A9286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86" y="2838973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4063D94-5F34-4990-91AF-BB75A5475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743" y="2400120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Cube 250">
              <a:extLst>
                <a:ext uri="{FF2B5EF4-FFF2-40B4-BE49-F238E27FC236}">
                  <a16:creationId xmlns:a16="http://schemas.microsoft.com/office/drawing/2014/main" id="{CBEE677A-F5C0-40D2-9B57-5EC3B51918AB}"/>
                </a:ext>
              </a:extLst>
            </p:cNvPr>
            <p:cNvSpPr/>
            <p:nvPr/>
          </p:nvSpPr>
          <p:spPr>
            <a:xfrm>
              <a:off x="975414" y="1744352"/>
              <a:ext cx="2224986" cy="2219158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7FE4A9D-587B-4631-B196-326BC6DB1364}"/>
                </a:ext>
              </a:extLst>
            </p:cNvPr>
            <p:cNvCxnSpPr>
              <a:stCxn id="251" idx="4"/>
              <a:endCxn id="251" idx="5"/>
            </p:cNvCxnSpPr>
            <p:nvPr/>
          </p:nvCxnSpPr>
          <p:spPr>
            <a:xfrm flipV="1">
              <a:off x="2645611" y="2576536"/>
              <a:ext cx="554789" cy="554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D63E3B8-2635-438B-840B-B952A609A043}"/>
                </a:ext>
              </a:extLst>
            </p:cNvPr>
            <p:cNvCxnSpPr/>
            <p:nvPr/>
          </p:nvCxnSpPr>
          <p:spPr>
            <a:xfrm flipV="1">
              <a:off x="2644224" y="2977744"/>
              <a:ext cx="554789" cy="554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9F38104-5E62-4E22-AB1A-C9EC7A67F9F6}"/>
                </a:ext>
              </a:extLst>
            </p:cNvPr>
            <p:cNvCxnSpPr/>
            <p:nvPr/>
          </p:nvCxnSpPr>
          <p:spPr>
            <a:xfrm flipV="1">
              <a:off x="2650041" y="2121833"/>
              <a:ext cx="554789" cy="554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6021C4B-FA04-4A42-82E1-B745E0276332}"/>
                </a:ext>
              </a:extLst>
            </p:cNvPr>
            <p:cNvCxnSpPr>
              <a:stCxn id="251" idx="1"/>
              <a:endCxn id="251" idx="0"/>
            </p:cNvCxnSpPr>
            <p:nvPr/>
          </p:nvCxnSpPr>
          <p:spPr>
            <a:xfrm flipV="1">
              <a:off x="1810512" y="1744352"/>
              <a:ext cx="554790" cy="554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142ABBA-C4A7-426D-B69F-0A463A2D7FF2}"/>
                </a:ext>
              </a:extLst>
            </p:cNvPr>
            <p:cNvCxnSpPr/>
            <p:nvPr/>
          </p:nvCxnSpPr>
          <p:spPr>
            <a:xfrm flipV="1">
              <a:off x="2182062" y="1743974"/>
              <a:ext cx="554790" cy="554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0684ABB-481E-4B6A-8D5C-518D5ED87815}"/>
                </a:ext>
              </a:extLst>
            </p:cNvPr>
            <p:cNvCxnSpPr/>
            <p:nvPr/>
          </p:nvCxnSpPr>
          <p:spPr>
            <a:xfrm flipV="1">
              <a:off x="1382002" y="1743974"/>
              <a:ext cx="554790" cy="554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1FA9C7C-E198-497A-847B-5B67075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1128760" y="2133600"/>
              <a:ext cx="16906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1B29BD0-8564-4BA2-8178-1CA730ABEB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3764" y="1992794"/>
              <a:ext cx="1678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F38B802-36A3-41C4-9200-9F87A4FED9D2}"/>
                </a:ext>
              </a:extLst>
            </p:cNvPr>
            <p:cNvCxnSpPr>
              <a:cxnSpLocks/>
            </p:cNvCxnSpPr>
            <p:nvPr/>
          </p:nvCxnSpPr>
          <p:spPr>
            <a:xfrm>
              <a:off x="1461012" y="1828800"/>
              <a:ext cx="16546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1B95623-755A-4F95-A397-296E8AF459A3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2133600"/>
              <a:ext cx="0" cy="16108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F6B391C-AC2C-4E66-A2E2-C3C63F46CE11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1992794"/>
              <a:ext cx="0" cy="16176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77C72360-753D-49B4-9DA3-C8DCA60B78E9}"/>
                </a:ext>
              </a:extLst>
            </p:cNvPr>
            <p:cNvCxnSpPr>
              <a:cxnSpLocks/>
            </p:cNvCxnSpPr>
            <p:nvPr/>
          </p:nvCxnSpPr>
          <p:spPr>
            <a:xfrm>
              <a:off x="3115619" y="1828800"/>
              <a:ext cx="0" cy="16242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A7F03692-CE41-4514-BFA3-5651B8881BAF}"/>
                </a:ext>
              </a:extLst>
            </p:cNvPr>
            <p:cNvGrpSpPr/>
            <p:nvPr/>
          </p:nvGrpSpPr>
          <p:grpSpPr>
            <a:xfrm>
              <a:off x="914400" y="2209800"/>
              <a:ext cx="1783080" cy="1828800"/>
              <a:chOff x="1074123" y="2209800"/>
              <a:chExt cx="2266711" cy="185581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45461857-4C4B-4DDC-861E-7F8F66879F30}"/>
                  </a:ext>
                </a:extLst>
              </p:cNvPr>
              <p:cNvGrpSpPr/>
              <p:nvPr/>
            </p:nvGrpSpPr>
            <p:grpSpPr>
              <a:xfrm>
                <a:off x="1074123" y="2209800"/>
                <a:ext cx="2266711" cy="1855816"/>
                <a:chOff x="7553444" y="1504177"/>
                <a:chExt cx="2266711" cy="1855816"/>
              </a:xfrm>
            </p:grpSpPr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7D9AEBBF-0B5A-4A3D-8B7D-D578B7799776}"/>
                    </a:ext>
                  </a:extLst>
                </p:cNvPr>
                <p:cNvGrpSpPr/>
                <p:nvPr/>
              </p:nvGrpSpPr>
              <p:grpSpPr>
                <a:xfrm>
                  <a:off x="7554020" y="1504177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BB5E2154-AE11-47AD-9CAD-EFA13244B99B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2" name="Group 401">
                    <a:extLst>
                      <a:ext uri="{FF2B5EF4-FFF2-40B4-BE49-F238E27FC236}">
                        <a16:creationId xmlns:a16="http://schemas.microsoft.com/office/drawing/2014/main" id="{6AD3C65E-B721-41E3-9DFA-1C215271704E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409" name="Oval 408">
                      <a:extLst>
                        <a:ext uri="{FF2B5EF4-FFF2-40B4-BE49-F238E27FC236}">
                          <a16:creationId xmlns:a16="http://schemas.microsoft.com/office/drawing/2014/main" id="{D225703B-D91C-4752-A074-4FEAC9403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Oval 409">
                      <a:extLst>
                        <a:ext uri="{FF2B5EF4-FFF2-40B4-BE49-F238E27FC236}">
                          <a16:creationId xmlns:a16="http://schemas.microsoft.com/office/drawing/2014/main" id="{E89C445A-14C2-42DF-A8CC-0BA349DE9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1" name="Straight Connector 410">
                      <a:extLst>
                        <a:ext uri="{FF2B5EF4-FFF2-40B4-BE49-F238E27FC236}">
                          <a16:creationId xmlns:a16="http://schemas.microsoft.com/office/drawing/2014/main" id="{4C9EABA2-460B-47AC-9FE6-441EABFCCDCC}"/>
                        </a:ext>
                      </a:extLst>
                    </p:cNvPr>
                    <p:cNvCxnSpPr>
                      <a:cxnSpLocks/>
                      <a:stCxn id="409" idx="6"/>
                      <a:endCxn id="410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FCF1D76D-97D5-47C6-99FB-40AC0AD69F09}"/>
                      </a:ext>
                    </a:extLst>
                  </p:cNvPr>
                  <p:cNvCxnSpPr>
                    <a:cxnSpLocks/>
                    <a:endCxn id="401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4" name="Group 403">
                    <a:extLst>
                      <a:ext uri="{FF2B5EF4-FFF2-40B4-BE49-F238E27FC236}">
                        <a16:creationId xmlns:a16="http://schemas.microsoft.com/office/drawing/2014/main" id="{BDF1E4B9-6DAC-4A8B-A4B9-ABB850D3A50E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406" name="Oval 405">
                      <a:extLst>
                        <a:ext uri="{FF2B5EF4-FFF2-40B4-BE49-F238E27FC236}">
                          <a16:creationId xmlns:a16="http://schemas.microsoft.com/office/drawing/2014/main" id="{F86276F0-0C9E-4E2B-A26D-1E83E5B9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Oval 406">
                      <a:extLst>
                        <a:ext uri="{FF2B5EF4-FFF2-40B4-BE49-F238E27FC236}">
                          <a16:creationId xmlns:a16="http://schemas.microsoft.com/office/drawing/2014/main" id="{580CC93A-9F73-45FF-A7A7-73918419C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8" name="Straight Connector 407">
                      <a:extLst>
                        <a:ext uri="{FF2B5EF4-FFF2-40B4-BE49-F238E27FC236}">
                          <a16:creationId xmlns:a16="http://schemas.microsoft.com/office/drawing/2014/main" id="{CEE07DAC-0930-4C00-8C1E-60402AD949FB}"/>
                        </a:ext>
                      </a:extLst>
                    </p:cNvPr>
                    <p:cNvCxnSpPr>
                      <a:cxnSpLocks/>
                      <a:stCxn id="406" idx="6"/>
                      <a:endCxn id="407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5" name="Straight Connector 404">
                    <a:extLst>
                      <a:ext uri="{FF2B5EF4-FFF2-40B4-BE49-F238E27FC236}">
                        <a16:creationId xmlns:a16="http://schemas.microsoft.com/office/drawing/2014/main" id="{B43BE381-9DF2-4DCC-8078-8AC166BAF0F1}"/>
                      </a:ext>
                    </a:extLst>
                  </p:cNvPr>
                  <p:cNvCxnSpPr>
                    <a:stCxn id="401" idx="6"/>
                    <a:endCxn id="406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85F8FA79-A55D-4C90-A6AB-24895835B1AE}"/>
                    </a:ext>
                  </a:extLst>
                </p:cNvPr>
                <p:cNvGrpSpPr/>
                <p:nvPr/>
              </p:nvGrpSpPr>
              <p:grpSpPr>
                <a:xfrm>
                  <a:off x="7553444" y="1914214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390" name="Oval 389">
                    <a:extLst>
                      <a:ext uri="{FF2B5EF4-FFF2-40B4-BE49-F238E27FC236}">
                        <a16:creationId xmlns:a16="http://schemas.microsoft.com/office/drawing/2014/main" id="{4A4CA4EE-B9D2-450C-ADE1-57A1904D03E4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1" name="Group 390">
                    <a:extLst>
                      <a:ext uri="{FF2B5EF4-FFF2-40B4-BE49-F238E27FC236}">
                        <a16:creationId xmlns:a16="http://schemas.microsoft.com/office/drawing/2014/main" id="{F96289CD-F8A7-4265-993E-45DE1649A0B4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98" name="Oval 397">
                      <a:extLst>
                        <a:ext uri="{FF2B5EF4-FFF2-40B4-BE49-F238E27FC236}">
                          <a16:creationId xmlns:a16="http://schemas.microsoft.com/office/drawing/2014/main" id="{09A030C4-DA9A-48A0-839B-4FA3F60D9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Oval 398">
                      <a:extLst>
                        <a:ext uri="{FF2B5EF4-FFF2-40B4-BE49-F238E27FC236}">
                          <a16:creationId xmlns:a16="http://schemas.microsoft.com/office/drawing/2014/main" id="{366CDFBF-DE3B-4CFE-99B3-F515B75243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B752FDD9-54C1-445C-8036-5B6E7F35419C}"/>
                        </a:ext>
                      </a:extLst>
                    </p:cNvPr>
                    <p:cNvCxnSpPr>
                      <a:cxnSpLocks/>
                      <a:stCxn id="398" idx="6"/>
                      <a:endCxn id="399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99EC09EF-DD37-43C1-9A91-C905A4781912}"/>
                      </a:ext>
                    </a:extLst>
                  </p:cNvPr>
                  <p:cNvCxnSpPr>
                    <a:cxnSpLocks/>
                    <a:endCxn id="390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3" name="Group 392">
                    <a:extLst>
                      <a:ext uri="{FF2B5EF4-FFF2-40B4-BE49-F238E27FC236}">
                        <a16:creationId xmlns:a16="http://schemas.microsoft.com/office/drawing/2014/main" id="{C5317D48-C2F1-42C2-B694-3193803D0FEF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95" name="Oval 394">
                      <a:extLst>
                        <a:ext uri="{FF2B5EF4-FFF2-40B4-BE49-F238E27FC236}">
                          <a16:creationId xmlns:a16="http://schemas.microsoft.com/office/drawing/2014/main" id="{1D245212-07A7-4D76-A2CC-9A11E20F4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96" name="Oval 395">
                      <a:extLst>
                        <a:ext uri="{FF2B5EF4-FFF2-40B4-BE49-F238E27FC236}">
                          <a16:creationId xmlns:a16="http://schemas.microsoft.com/office/drawing/2014/main" id="{0EA4B87D-4612-490F-86D1-9A6920CE0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7" name="Straight Connector 396">
                      <a:extLst>
                        <a:ext uri="{FF2B5EF4-FFF2-40B4-BE49-F238E27FC236}">
                          <a16:creationId xmlns:a16="http://schemas.microsoft.com/office/drawing/2014/main" id="{B57D9BD0-33A6-4756-876E-4AC467AEBE4B}"/>
                        </a:ext>
                      </a:extLst>
                    </p:cNvPr>
                    <p:cNvCxnSpPr>
                      <a:cxnSpLocks/>
                      <a:stCxn id="395" idx="6"/>
                      <a:endCxn id="396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85FC46B7-DA85-41EE-8252-EF3F559E40DB}"/>
                      </a:ext>
                    </a:extLst>
                  </p:cNvPr>
                  <p:cNvCxnSpPr>
                    <a:stCxn id="390" idx="6"/>
                    <a:endCxn id="395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79103115-0310-4E7C-9BCB-68345E0B8DB8}"/>
                    </a:ext>
                  </a:extLst>
                </p:cNvPr>
                <p:cNvGrpSpPr/>
                <p:nvPr/>
              </p:nvGrpSpPr>
              <p:grpSpPr>
                <a:xfrm>
                  <a:off x="7553732" y="2368517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379" name="Oval 378">
                    <a:extLst>
                      <a:ext uri="{FF2B5EF4-FFF2-40B4-BE49-F238E27FC236}">
                        <a16:creationId xmlns:a16="http://schemas.microsoft.com/office/drawing/2014/main" id="{9087DE85-EDCB-4258-8A6C-17DF600739B9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CAA70624-E32B-4832-97D2-8111B0F76AA3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0D816101-3656-431B-9AED-AC140C291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Oval 387">
                      <a:extLst>
                        <a:ext uri="{FF2B5EF4-FFF2-40B4-BE49-F238E27FC236}">
                          <a16:creationId xmlns:a16="http://schemas.microsoft.com/office/drawing/2014/main" id="{350DFF0E-1B3C-4F4E-BC05-49186DD90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9" name="Straight Connector 388">
                      <a:extLst>
                        <a:ext uri="{FF2B5EF4-FFF2-40B4-BE49-F238E27FC236}">
                          <a16:creationId xmlns:a16="http://schemas.microsoft.com/office/drawing/2014/main" id="{D668B1BA-D0FE-4099-A956-DBCCB1041D06}"/>
                        </a:ext>
                      </a:extLst>
                    </p:cNvPr>
                    <p:cNvCxnSpPr>
                      <a:cxnSpLocks/>
                      <a:stCxn id="387" idx="6"/>
                      <a:endCxn id="388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9C41C705-3900-4EAC-8DE6-D33F43E3AE87}"/>
                      </a:ext>
                    </a:extLst>
                  </p:cNvPr>
                  <p:cNvCxnSpPr>
                    <a:cxnSpLocks/>
                    <a:endCxn id="379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2" name="Group 381">
                    <a:extLst>
                      <a:ext uri="{FF2B5EF4-FFF2-40B4-BE49-F238E27FC236}">
                        <a16:creationId xmlns:a16="http://schemas.microsoft.com/office/drawing/2014/main" id="{116EBC3A-AEA1-4076-B69F-ABAEE21213E8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84" name="Oval 383">
                      <a:extLst>
                        <a:ext uri="{FF2B5EF4-FFF2-40B4-BE49-F238E27FC236}">
                          <a16:creationId xmlns:a16="http://schemas.microsoft.com/office/drawing/2014/main" id="{31EF0069-B55B-4728-99F7-F32A961E6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Oval 384">
                      <a:extLst>
                        <a:ext uri="{FF2B5EF4-FFF2-40B4-BE49-F238E27FC236}">
                          <a16:creationId xmlns:a16="http://schemas.microsoft.com/office/drawing/2014/main" id="{75750810-7B28-4894-B7A4-6797ADD15D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6" name="Straight Connector 385">
                      <a:extLst>
                        <a:ext uri="{FF2B5EF4-FFF2-40B4-BE49-F238E27FC236}">
                          <a16:creationId xmlns:a16="http://schemas.microsoft.com/office/drawing/2014/main" id="{4E76F968-B3DA-4EEE-ACB4-C88DF8B3D8D6}"/>
                        </a:ext>
                      </a:extLst>
                    </p:cNvPr>
                    <p:cNvCxnSpPr>
                      <a:cxnSpLocks/>
                      <a:stCxn id="384" idx="6"/>
                      <a:endCxn id="385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42D72466-4796-4AE9-845B-BBE52F9B33CC}"/>
                      </a:ext>
                    </a:extLst>
                  </p:cNvPr>
                  <p:cNvCxnSpPr>
                    <a:stCxn id="379" idx="6"/>
                    <a:endCxn id="384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EDFBC80E-D5A9-40CA-B9E4-03216D778ECD}"/>
                    </a:ext>
                  </a:extLst>
                </p:cNvPr>
                <p:cNvGrpSpPr/>
                <p:nvPr/>
              </p:nvGrpSpPr>
              <p:grpSpPr>
                <a:xfrm>
                  <a:off x="7553732" y="2765839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368" name="Oval 367">
                    <a:extLst>
                      <a:ext uri="{FF2B5EF4-FFF2-40B4-BE49-F238E27FC236}">
                        <a16:creationId xmlns:a16="http://schemas.microsoft.com/office/drawing/2014/main" id="{B07CB46F-CF4F-48FC-984C-0A0F34666BEA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9" name="Group 368">
                    <a:extLst>
                      <a:ext uri="{FF2B5EF4-FFF2-40B4-BE49-F238E27FC236}">
                        <a16:creationId xmlns:a16="http://schemas.microsoft.com/office/drawing/2014/main" id="{55670424-3BB5-4A77-879E-DC90AA50A445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A80142B0-27D7-41F3-8593-1AA5BD752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74BED954-1A17-4C7D-8701-D68B86069D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D5DDF2D8-C021-4594-8757-97F7382328BD}"/>
                        </a:ext>
                      </a:extLst>
                    </p:cNvPr>
                    <p:cNvCxnSpPr>
                      <a:cxnSpLocks/>
                      <a:stCxn id="376" idx="6"/>
                      <a:endCxn id="377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55B925E4-E51B-4A84-8606-110CFF0EA101}"/>
                      </a:ext>
                    </a:extLst>
                  </p:cNvPr>
                  <p:cNvCxnSpPr>
                    <a:cxnSpLocks/>
                    <a:endCxn id="368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1" name="Group 370">
                    <a:extLst>
                      <a:ext uri="{FF2B5EF4-FFF2-40B4-BE49-F238E27FC236}">
                        <a16:creationId xmlns:a16="http://schemas.microsoft.com/office/drawing/2014/main" id="{C0686010-0957-4488-93A1-3057FEDBB586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73" name="Oval 372">
                      <a:extLst>
                        <a:ext uri="{FF2B5EF4-FFF2-40B4-BE49-F238E27FC236}">
                          <a16:creationId xmlns:a16="http://schemas.microsoft.com/office/drawing/2014/main" id="{E518F747-D49D-467E-AF9A-6DBFCBB115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Oval 373">
                      <a:extLst>
                        <a:ext uri="{FF2B5EF4-FFF2-40B4-BE49-F238E27FC236}">
                          <a16:creationId xmlns:a16="http://schemas.microsoft.com/office/drawing/2014/main" id="{44619C96-C9AD-4AC8-A15C-19DA1C5F7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5" name="Straight Connector 374">
                      <a:extLst>
                        <a:ext uri="{FF2B5EF4-FFF2-40B4-BE49-F238E27FC236}">
                          <a16:creationId xmlns:a16="http://schemas.microsoft.com/office/drawing/2014/main" id="{329DBB78-CF46-44DC-9CB8-E9A4FC12F5E1}"/>
                        </a:ext>
                      </a:extLst>
                    </p:cNvPr>
                    <p:cNvCxnSpPr>
                      <a:cxnSpLocks/>
                      <a:stCxn id="373" idx="6"/>
                      <a:endCxn id="374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792C47CF-6FFF-4701-BA48-F27B54909303}"/>
                      </a:ext>
                    </a:extLst>
                  </p:cNvPr>
                  <p:cNvCxnSpPr>
                    <a:stCxn id="368" idx="6"/>
                    <a:endCxn id="373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3A856AAB-2CCC-4710-B715-75C177A1FCE5}"/>
                    </a:ext>
                  </a:extLst>
                </p:cNvPr>
                <p:cNvGrpSpPr/>
                <p:nvPr/>
              </p:nvGrpSpPr>
              <p:grpSpPr>
                <a:xfrm>
                  <a:off x="7553833" y="3204699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37E3D5F4-609A-4834-A023-1385EB2BCA50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374EE764-C7F1-497B-8C72-3D7B4BE8CEDE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65" name="Oval 364">
                      <a:extLst>
                        <a:ext uri="{FF2B5EF4-FFF2-40B4-BE49-F238E27FC236}">
                          <a16:creationId xmlns:a16="http://schemas.microsoft.com/office/drawing/2014/main" id="{F7B10D1A-ECD1-4B8C-A8E1-746D67966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21F45580-909A-4B6D-80AF-00F9F91D3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77372715-6E88-4B48-8BB5-515013DE7F37}"/>
                        </a:ext>
                      </a:extLst>
                    </p:cNvPr>
                    <p:cNvCxnSpPr>
                      <a:cxnSpLocks/>
                      <a:stCxn id="365" idx="6"/>
                      <a:endCxn id="366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55264260-12D8-407B-AA82-6A2AC23AD3A9}"/>
                      </a:ext>
                    </a:extLst>
                  </p:cNvPr>
                  <p:cNvCxnSpPr>
                    <a:cxnSpLocks/>
                    <a:endCxn id="357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7533208C-4E79-4CF9-9CDC-78DA89CB10D1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739232A3-4F63-47FE-AD6A-C702D3214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Oval 362">
                      <a:extLst>
                        <a:ext uri="{FF2B5EF4-FFF2-40B4-BE49-F238E27FC236}">
                          <a16:creationId xmlns:a16="http://schemas.microsoft.com/office/drawing/2014/main" id="{97D71F9A-A591-413F-941D-FA7B322FE4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4" name="Straight Connector 363">
                      <a:extLst>
                        <a:ext uri="{FF2B5EF4-FFF2-40B4-BE49-F238E27FC236}">
                          <a16:creationId xmlns:a16="http://schemas.microsoft.com/office/drawing/2014/main" id="{630A01D0-41E2-4E37-A973-AAFCC08E5E3D}"/>
                        </a:ext>
                      </a:extLst>
                    </p:cNvPr>
                    <p:cNvCxnSpPr>
                      <a:cxnSpLocks/>
                      <a:stCxn id="362" idx="6"/>
                      <a:endCxn id="363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C6BAC033-7D6B-4C27-813E-CF127CA806E9}"/>
                      </a:ext>
                    </a:extLst>
                  </p:cNvPr>
                  <p:cNvCxnSpPr>
                    <a:stCxn id="357" idx="6"/>
                    <a:endCxn id="362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6113B7B-B3F0-488C-914E-841CF27A50B2}"/>
                  </a:ext>
                </a:extLst>
              </p:cNvPr>
              <p:cNvCxnSpPr>
                <a:cxnSpLocks/>
                <a:stCxn id="409" idx="4"/>
                <a:endCxn id="398" idx="0"/>
              </p:cNvCxnSpPr>
              <p:nvPr/>
            </p:nvCxnSpPr>
            <p:spPr>
              <a:xfrm flipH="1">
                <a:off x="1150323" y="2365094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293A1DBA-2929-4961-8829-B57E602C0271}"/>
                  </a:ext>
                </a:extLst>
              </p:cNvPr>
              <p:cNvCxnSpPr>
                <a:cxnSpLocks/>
                <a:endCxn id="387" idx="0"/>
              </p:cNvCxnSpPr>
              <p:nvPr/>
            </p:nvCxnSpPr>
            <p:spPr>
              <a:xfrm flipH="1">
                <a:off x="1150611" y="2775131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7D6CC690-8EC5-4D2D-A4CB-710D72DA896D}"/>
                  </a:ext>
                </a:extLst>
              </p:cNvPr>
              <p:cNvCxnSpPr>
                <a:cxnSpLocks/>
                <a:stCxn id="387" idx="4"/>
                <a:endCxn id="376" idx="0"/>
              </p:cNvCxnSpPr>
              <p:nvPr/>
            </p:nvCxnSpPr>
            <p:spPr>
              <a:xfrm>
                <a:off x="1150611" y="3229434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9EDAE6A6-63DC-490D-B591-5C00CC7D9F89}"/>
                  </a:ext>
                </a:extLst>
              </p:cNvPr>
              <p:cNvCxnSpPr>
                <a:cxnSpLocks/>
                <a:endCxn id="365" idx="0"/>
              </p:cNvCxnSpPr>
              <p:nvPr/>
            </p:nvCxnSpPr>
            <p:spPr>
              <a:xfrm>
                <a:off x="1149747" y="3633432"/>
                <a:ext cx="965" cy="279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E684590C-00CA-4FD4-B714-E20E6A385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058" y="3631161"/>
                <a:ext cx="965" cy="279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6BA5BFE-3D6F-4265-B8F0-1F7CA9C0C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058" y="3226540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EDDC2F92-F2F6-4B76-9C91-5F2C3B4952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8412" y="2773512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61F0BB9-996B-4BB8-91E3-76A9AEC728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4058" y="2359300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D2E643D-831E-4350-B41F-EF0B17B103D2}"/>
                  </a:ext>
                </a:extLst>
              </p:cNvPr>
              <p:cNvCxnSpPr>
                <a:cxnSpLocks/>
                <a:stCxn id="410" idx="4"/>
                <a:endCxn id="399" idx="0"/>
              </p:cNvCxnSpPr>
              <p:nvPr/>
            </p:nvCxnSpPr>
            <p:spPr>
              <a:xfrm flipH="1">
                <a:off x="1692794" y="2362200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7D69A752-EFD1-43A5-A64F-EDD71A93F40F}"/>
                  </a:ext>
                </a:extLst>
              </p:cNvPr>
              <p:cNvCxnSpPr>
                <a:cxnSpLocks/>
                <a:stCxn id="399" idx="4"/>
                <a:endCxn id="388" idx="0"/>
              </p:cNvCxnSpPr>
              <p:nvPr/>
            </p:nvCxnSpPr>
            <p:spPr>
              <a:xfrm>
                <a:off x="1692794" y="2772237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8B32705-8DC2-4E7B-AEFE-C20477E19783}"/>
                  </a:ext>
                </a:extLst>
              </p:cNvPr>
              <p:cNvCxnSpPr>
                <a:cxnSpLocks/>
                <a:stCxn id="388" idx="4"/>
                <a:endCxn id="377" idx="0"/>
              </p:cNvCxnSpPr>
              <p:nvPr/>
            </p:nvCxnSpPr>
            <p:spPr>
              <a:xfrm>
                <a:off x="1693082" y="3226540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C5D78F4F-1DEC-4940-BC39-E68E1A282FEE}"/>
                  </a:ext>
                </a:extLst>
              </p:cNvPr>
              <p:cNvCxnSpPr>
                <a:cxnSpLocks/>
                <a:stCxn id="377" idx="4"/>
                <a:endCxn id="366" idx="0"/>
              </p:cNvCxnSpPr>
              <p:nvPr/>
            </p:nvCxnSpPr>
            <p:spPr>
              <a:xfrm>
                <a:off x="1693082" y="3623862"/>
                <a:ext cx="101" cy="2864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D5B56BAD-C3F1-4469-8AC2-4D678BD98EFF}"/>
                  </a:ext>
                </a:extLst>
              </p:cNvPr>
              <p:cNvCxnSpPr>
                <a:cxnSpLocks/>
                <a:stCxn id="406" idx="4"/>
                <a:endCxn id="395" idx="0"/>
              </p:cNvCxnSpPr>
              <p:nvPr/>
            </p:nvCxnSpPr>
            <p:spPr>
              <a:xfrm flipH="1">
                <a:off x="2721587" y="2365094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67792EBA-AC86-4118-BC76-2AAA5DAB6941}"/>
                  </a:ext>
                </a:extLst>
              </p:cNvPr>
              <p:cNvCxnSpPr>
                <a:cxnSpLocks/>
                <a:stCxn id="401" idx="4"/>
                <a:endCxn id="390" idx="0"/>
              </p:cNvCxnSpPr>
              <p:nvPr/>
            </p:nvCxnSpPr>
            <p:spPr>
              <a:xfrm flipH="1">
                <a:off x="2206903" y="2362200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1D51132F-E24F-4C62-9A00-2E4695034C98}"/>
                  </a:ext>
                </a:extLst>
              </p:cNvPr>
              <p:cNvCxnSpPr>
                <a:cxnSpLocks/>
                <a:stCxn id="390" idx="4"/>
                <a:endCxn id="379" idx="0"/>
              </p:cNvCxnSpPr>
              <p:nvPr/>
            </p:nvCxnSpPr>
            <p:spPr>
              <a:xfrm>
                <a:off x="2206903" y="2772237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9061E862-D8C1-42CF-8807-C8369517C01E}"/>
                  </a:ext>
                </a:extLst>
              </p:cNvPr>
              <p:cNvCxnSpPr>
                <a:cxnSpLocks/>
                <a:stCxn id="379" idx="4"/>
                <a:endCxn id="368" idx="0"/>
              </p:cNvCxnSpPr>
              <p:nvPr/>
            </p:nvCxnSpPr>
            <p:spPr>
              <a:xfrm>
                <a:off x="2207191" y="3226540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30A5DB47-D40B-446F-BBD8-733153C99C4A}"/>
                  </a:ext>
                </a:extLst>
              </p:cNvPr>
              <p:cNvCxnSpPr>
                <a:cxnSpLocks/>
                <a:stCxn id="368" idx="4"/>
                <a:endCxn id="357" idx="0"/>
              </p:cNvCxnSpPr>
              <p:nvPr/>
            </p:nvCxnSpPr>
            <p:spPr>
              <a:xfrm>
                <a:off x="2207191" y="3623862"/>
                <a:ext cx="101" cy="2864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C8D925EB-446B-40E5-B96F-EE56997E1520}"/>
                  </a:ext>
                </a:extLst>
              </p:cNvPr>
              <p:cNvCxnSpPr>
                <a:cxnSpLocks/>
                <a:stCxn id="395" idx="4"/>
                <a:endCxn id="384" idx="0"/>
              </p:cNvCxnSpPr>
              <p:nvPr/>
            </p:nvCxnSpPr>
            <p:spPr>
              <a:xfrm>
                <a:off x="2721587" y="2775131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38244E5-13B4-4844-B2EB-EB9214014CCE}"/>
                  </a:ext>
                </a:extLst>
              </p:cNvPr>
              <p:cNvCxnSpPr>
                <a:cxnSpLocks/>
                <a:stCxn id="384" idx="4"/>
                <a:endCxn id="373" idx="0"/>
              </p:cNvCxnSpPr>
              <p:nvPr/>
            </p:nvCxnSpPr>
            <p:spPr>
              <a:xfrm>
                <a:off x="2721875" y="3229434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254E180F-5006-40B6-9883-748A46FD9329}"/>
                  </a:ext>
                </a:extLst>
              </p:cNvPr>
              <p:cNvCxnSpPr>
                <a:cxnSpLocks/>
                <a:stCxn id="373" idx="4"/>
                <a:endCxn id="362" idx="0"/>
              </p:cNvCxnSpPr>
              <p:nvPr/>
            </p:nvCxnSpPr>
            <p:spPr>
              <a:xfrm>
                <a:off x="2721875" y="3626756"/>
                <a:ext cx="101" cy="2864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27D8470-E05C-4C10-B603-D538F68EB001}"/>
                </a:ext>
              </a:extLst>
            </p:cNvPr>
            <p:cNvSpPr/>
            <p:nvPr/>
          </p:nvSpPr>
          <p:spPr>
            <a:xfrm>
              <a:off x="1084702" y="2053003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E353D36-2AA4-425B-BC23-D69791AD29CE}"/>
                </a:ext>
              </a:extLst>
            </p:cNvPr>
            <p:cNvSpPr/>
            <p:nvPr/>
          </p:nvSpPr>
          <p:spPr>
            <a:xfrm>
              <a:off x="1484686" y="2066457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13E8385-3AE3-4EF6-AB7F-1BD716B2910B}"/>
                </a:ext>
              </a:extLst>
            </p:cNvPr>
            <p:cNvSpPr/>
            <p:nvPr/>
          </p:nvSpPr>
          <p:spPr>
            <a:xfrm>
              <a:off x="1910070" y="207245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BE9FFBF5-88E2-496D-B761-05A71ACBFD09}"/>
                </a:ext>
              </a:extLst>
            </p:cNvPr>
            <p:cNvSpPr/>
            <p:nvPr/>
          </p:nvSpPr>
          <p:spPr>
            <a:xfrm>
              <a:off x="2282706" y="2059431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E969C0C6-00A2-4E0E-AA9E-0A99CCAFE96A}"/>
                </a:ext>
              </a:extLst>
            </p:cNvPr>
            <p:cNvSpPr/>
            <p:nvPr/>
          </p:nvSpPr>
          <p:spPr>
            <a:xfrm>
              <a:off x="2746409" y="2081697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13082F06-C7FD-43BA-8860-A9659D7DCEA8}"/>
                </a:ext>
              </a:extLst>
            </p:cNvPr>
            <p:cNvSpPr/>
            <p:nvPr/>
          </p:nvSpPr>
          <p:spPr>
            <a:xfrm>
              <a:off x="1241448" y="1909756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3A6BACA9-2B74-48B7-8FED-E44A7B3559F0}"/>
                </a:ext>
              </a:extLst>
            </p:cNvPr>
            <p:cNvSpPr/>
            <p:nvPr/>
          </p:nvSpPr>
          <p:spPr>
            <a:xfrm>
              <a:off x="1617727" y="1922202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F95C4137-2140-4ECE-8959-1763ACF17BD8}"/>
                </a:ext>
              </a:extLst>
            </p:cNvPr>
            <p:cNvSpPr/>
            <p:nvPr/>
          </p:nvSpPr>
          <p:spPr>
            <a:xfrm>
              <a:off x="2055322" y="1916388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27F7990-256A-4487-B3FC-6F2DFEDBAB78}"/>
                </a:ext>
              </a:extLst>
            </p:cNvPr>
            <p:cNvSpPr/>
            <p:nvPr/>
          </p:nvSpPr>
          <p:spPr>
            <a:xfrm>
              <a:off x="2423890" y="1916276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A814E7A-E092-4B6C-985D-0C817BDE4C93}"/>
                </a:ext>
              </a:extLst>
            </p:cNvPr>
            <p:cNvSpPr/>
            <p:nvPr/>
          </p:nvSpPr>
          <p:spPr>
            <a:xfrm>
              <a:off x="2881210" y="1920556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A1E5EEB-6A2B-4520-948E-F17C11B57466}"/>
                </a:ext>
              </a:extLst>
            </p:cNvPr>
            <p:cNvSpPr/>
            <p:nvPr/>
          </p:nvSpPr>
          <p:spPr>
            <a:xfrm>
              <a:off x="3034468" y="1800064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BF915FF-49B5-4048-AD95-504D1C857E76}"/>
                </a:ext>
              </a:extLst>
            </p:cNvPr>
            <p:cNvSpPr/>
            <p:nvPr/>
          </p:nvSpPr>
          <p:spPr>
            <a:xfrm>
              <a:off x="3142673" y="166045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96403C75-867A-41C0-9167-229D6DB6DA38}"/>
                </a:ext>
              </a:extLst>
            </p:cNvPr>
            <p:cNvSpPr/>
            <p:nvPr/>
          </p:nvSpPr>
          <p:spPr>
            <a:xfrm>
              <a:off x="2580568" y="179285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83834EE-3AA5-4B2E-B893-4C935CE42A66}"/>
                </a:ext>
              </a:extLst>
            </p:cNvPr>
            <p:cNvSpPr/>
            <p:nvPr/>
          </p:nvSpPr>
          <p:spPr>
            <a:xfrm>
              <a:off x="2207916" y="178765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A90E0B9-A970-426B-AF9E-8474A80DC3F2}"/>
                </a:ext>
              </a:extLst>
            </p:cNvPr>
            <p:cNvSpPr/>
            <p:nvPr/>
          </p:nvSpPr>
          <p:spPr>
            <a:xfrm>
              <a:off x="1783086" y="179533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DCF06504-488A-41A3-BD37-F9131E91C5BF}"/>
                </a:ext>
              </a:extLst>
            </p:cNvPr>
            <p:cNvSpPr/>
            <p:nvPr/>
          </p:nvSpPr>
          <p:spPr>
            <a:xfrm>
              <a:off x="1377034" y="1787649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7ECCE66-A548-4BDA-858A-9B2C5FC05C53}"/>
                </a:ext>
              </a:extLst>
            </p:cNvPr>
            <p:cNvSpPr/>
            <p:nvPr/>
          </p:nvSpPr>
          <p:spPr>
            <a:xfrm>
              <a:off x="2686467" y="1661689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AA29D9-44F5-4DD0-A1B7-306BC1471221}"/>
                </a:ext>
              </a:extLst>
            </p:cNvPr>
            <p:cNvSpPr/>
            <p:nvPr/>
          </p:nvSpPr>
          <p:spPr>
            <a:xfrm>
              <a:off x="2323560" y="1654199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EFEDCB7C-DAD3-4640-B846-FB7E076F56E7}"/>
                </a:ext>
              </a:extLst>
            </p:cNvPr>
            <p:cNvSpPr/>
            <p:nvPr/>
          </p:nvSpPr>
          <p:spPr>
            <a:xfrm>
              <a:off x="1871594" y="165417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8E36EBE-7F43-40BD-B68D-D32AD25B21E6}"/>
                </a:ext>
              </a:extLst>
            </p:cNvPr>
            <p:cNvSpPr/>
            <p:nvPr/>
          </p:nvSpPr>
          <p:spPr>
            <a:xfrm>
              <a:off x="1477935" y="1647981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010214-56E4-44C1-A879-5F15730EAB72}"/>
                </a:ext>
              </a:extLst>
            </p:cNvPr>
            <p:cNvSpPr/>
            <p:nvPr/>
          </p:nvSpPr>
          <p:spPr>
            <a:xfrm>
              <a:off x="2744588" y="246637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32978C26-31D0-4D0A-90BA-0A0A70914EC0}"/>
                </a:ext>
              </a:extLst>
            </p:cNvPr>
            <p:cNvSpPr/>
            <p:nvPr/>
          </p:nvSpPr>
          <p:spPr>
            <a:xfrm>
              <a:off x="2884073" y="2311264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0F7D9E8-A021-4791-819D-1EAB3E66E7B1}"/>
                </a:ext>
              </a:extLst>
            </p:cNvPr>
            <p:cNvSpPr/>
            <p:nvPr/>
          </p:nvSpPr>
          <p:spPr>
            <a:xfrm>
              <a:off x="3031082" y="214895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47BB0C17-FFCD-46A4-A1A2-746C2C66A799}"/>
                </a:ext>
              </a:extLst>
            </p:cNvPr>
            <p:cNvSpPr/>
            <p:nvPr/>
          </p:nvSpPr>
          <p:spPr>
            <a:xfrm>
              <a:off x="3152511" y="2034891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CC32D6F-06F5-4327-A9E8-2975FDC84A13}"/>
                </a:ext>
              </a:extLst>
            </p:cNvPr>
            <p:cNvSpPr/>
            <p:nvPr/>
          </p:nvSpPr>
          <p:spPr>
            <a:xfrm>
              <a:off x="2741199" y="289677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7BDB1363-1EB0-4A6D-A5F8-D9DD1FA33498}"/>
                </a:ext>
              </a:extLst>
            </p:cNvPr>
            <p:cNvSpPr/>
            <p:nvPr/>
          </p:nvSpPr>
          <p:spPr>
            <a:xfrm>
              <a:off x="2755338" y="3301974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55463E1-2CF6-4976-9D81-5D1AD726931F}"/>
                </a:ext>
              </a:extLst>
            </p:cNvPr>
            <p:cNvSpPr/>
            <p:nvPr/>
          </p:nvSpPr>
          <p:spPr>
            <a:xfrm>
              <a:off x="2755338" y="3734638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853AFACF-7B90-442A-ACEE-93AE2969C457}"/>
                </a:ext>
              </a:extLst>
            </p:cNvPr>
            <p:cNvSpPr/>
            <p:nvPr/>
          </p:nvSpPr>
          <p:spPr>
            <a:xfrm>
              <a:off x="2905513" y="2750729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5C806396-665E-4E41-9534-8856C8F6C8B9}"/>
                </a:ext>
              </a:extLst>
            </p:cNvPr>
            <p:cNvSpPr/>
            <p:nvPr/>
          </p:nvSpPr>
          <p:spPr>
            <a:xfrm>
              <a:off x="2918686" y="3139499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83387F2-CFE6-4E32-BCE8-6DF641615600}"/>
                </a:ext>
              </a:extLst>
            </p:cNvPr>
            <p:cNvSpPr/>
            <p:nvPr/>
          </p:nvSpPr>
          <p:spPr>
            <a:xfrm>
              <a:off x="3034468" y="263093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C84066AC-B961-4C56-9FCA-E363FACB43E0}"/>
                </a:ext>
              </a:extLst>
            </p:cNvPr>
            <p:cNvSpPr/>
            <p:nvPr/>
          </p:nvSpPr>
          <p:spPr>
            <a:xfrm>
              <a:off x="3146130" y="2528247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EE721193-0573-4E93-A1EE-E14AB217C0B9}"/>
                </a:ext>
              </a:extLst>
            </p:cNvPr>
            <p:cNvSpPr/>
            <p:nvPr/>
          </p:nvSpPr>
          <p:spPr>
            <a:xfrm>
              <a:off x="3048708" y="2997553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A6E7B6A7-1793-483D-827E-326E7BAD690B}"/>
                </a:ext>
              </a:extLst>
            </p:cNvPr>
            <p:cNvSpPr/>
            <p:nvPr/>
          </p:nvSpPr>
          <p:spPr>
            <a:xfrm>
              <a:off x="3172456" y="2910141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70B2CDC-6894-4BFB-84CD-85C5B99E3F2C}"/>
                </a:ext>
              </a:extLst>
            </p:cNvPr>
            <p:cNvSpPr/>
            <p:nvPr/>
          </p:nvSpPr>
          <p:spPr>
            <a:xfrm>
              <a:off x="2918686" y="3552343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7D7FC46B-FA05-4055-B91C-80077EC56678}"/>
                </a:ext>
              </a:extLst>
            </p:cNvPr>
            <p:cNvSpPr/>
            <p:nvPr/>
          </p:nvSpPr>
          <p:spPr>
            <a:xfrm>
              <a:off x="3041527" y="341800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E1B3B97-2494-4225-B0B1-585AFE0041C9}"/>
                </a:ext>
              </a:extLst>
            </p:cNvPr>
            <p:cNvSpPr/>
            <p:nvPr/>
          </p:nvSpPr>
          <p:spPr>
            <a:xfrm>
              <a:off x="3163876" y="3298137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02E692-510B-4C64-A309-B155ED938379}"/>
              </a:ext>
            </a:extLst>
          </p:cNvPr>
          <p:cNvGrpSpPr/>
          <p:nvPr/>
        </p:nvGrpSpPr>
        <p:grpSpPr>
          <a:xfrm>
            <a:off x="9899559" y="5170067"/>
            <a:ext cx="1832119" cy="276603"/>
            <a:chOff x="6934200" y="5171822"/>
            <a:chExt cx="3048000" cy="427893"/>
          </a:xfrm>
        </p:grpSpPr>
        <p:sp>
          <p:nvSpPr>
            <p:cNvPr id="412" name="Rectangle: Rounded Corners 411">
              <a:extLst>
                <a:ext uri="{FF2B5EF4-FFF2-40B4-BE49-F238E27FC236}">
                  <a16:creationId xmlns:a16="http://schemas.microsoft.com/office/drawing/2014/main" id="{56011433-0853-4FF5-AF9A-8C94A4BDC5F4}"/>
                </a:ext>
              </a:extLst>
            </p:cNvPr>
            <p:cNvSpPr/>
            <p:nvPr/>
          </p:nvSpPr>
          <p:spPr>
            <a:xfrm>
              <a:off x="6934200" y="5257800"/>
              <a:ext cx="3048000" cy="26571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CE0FE144-0D25-41C4-82F1-32B77C6E6EAF}"/>
                </a:ext>
              </a:extLst>
            </p:cNvPr>
            <p:cNvSpPr/>
            <p:nvPr/>
          </p:nvSpPr>
          <p:spPr>
            <a:xfrm>
              <a:off x="7103352" y="517785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E3F47A7D-14CC-4915-A8BB-A78E378399CD}"/>
                </a:ext>
              </a:extLst>
            </p:cNvPr>
            <p:cNvSpPr/>
            <p:nvPr/>
          </p:nvSpPr>
          <p:spPr>
            <a:xfrm>
              <a:off x="7552197" y="543968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0FE99C31-040B-4354-943B-7A859125C9F1}"/>
                </a:ext>
              </a:extLst>
            </p:cNvPr>
            <p:cNvSpPr/>
            <p:nvPr/>
          </p:nvSpPr>
          <p:spPr>
            <a:xfrm rot="10800000">
              <a:off x="7882106" y="517182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E60814EA-1BFD-4E6D-8D6C-DF0BB043371D}"/>
                </a:ext>
              </a:extLst>
            </p:cNvPr>
            <p:cNvSpPr/>
            <p:nvPr/>
          </p:nvSpPr>
          <p:spPr>
            <a:xfrm>
              <a:off x="8785487" y="518198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41E2C83-F924-4A12-939C-8EFCE00562CC}"/>
                </a:ext>
              </a:extLst>
            </p:cNvPr>
            <p:cNvSpPr/>
            <p:nvPr/>
          </p:nvSpPr>
          <p:spPr>
            <a:xfrm>
              <a:off x="9677400" y="517182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2F2FDFD-74E7-41E0-812E-8349A52D4AD4}"/>
                </a:ext>
              </a:extLst>
            </p:cNvPr>
            <p:cNvSpPr/>
            <p:nvPr/>
          </p:nvSpPr>
          <p:spPr>
            <a:xfrm>
              <a:off x="8357282" y="544731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2F2F369C-61D2-4702-AE7A-24A602455D90}"/>
                </a:ext>
              </a:extLst>
            </p:cNvPr>
            <p:cNvSpPr/>
            <p:nvPr/>
          </p:nvSpPr>
          <p:spPr>
            <a:xfrm>
              <a:off x="9317893" y="543968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87E77445-D215-41DB-AC05-A8090C45DAC8}"/>
              </a:ext>
            </a:extLst>
          </p:cNvPr>
          <p:cNvGrpSpPr/>
          <p:nvPr/>
        </p:nvGrpSpPr>
        <p:grpSpPr>
          <a:xfrm>
            <a:off x="10124887" y="2687266"/>
            <a:ext cx="1732441" cy="1557780"/>
            <a:chOff x="914400" y="1634912"/>
            <a:chExt cx="2377940" cy="2403688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EA362EC-39B3-4A1F-925B-2988ACEBC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1961" y="2853931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2DF964BC-66CA-4579-813E-D680F90DD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9450" y="3242645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D65D149C-08E5-438F-BB33-921D2A37A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9449" y="3648145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6BE18CBE-AE3D-49C0-A4A6-2203CD991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799" y="2398860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8F7D542-359D-4D74-AC5B-43AA171EE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68" y="2847983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CD4203D0-8187-4BF4-97DB-EA2FDC854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050" y="3242645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0789AC2-DD92-4FC8-A346-C21E8B15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5157" y="3680821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A4E1D090-CEDF-4A97-9025-5CB7373B2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0671" y="2390530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22E96B30-0CF3-4EAE-923A-1F1B4E16C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996" y="2854647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C628078B-F4ED-4E8D-AE02-09EC310A6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1005" y="3250509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A5572381-031D-41E6-A70E-FF2BBD769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783" y="3674144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4539530E-0313-481A-BFAD-E0DE88138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007" y="2388069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D91D35D-4BC4-4B7B-AD7D-414DBE485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79" y="3632877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83A1CA6-293E-4CC2-ACFA-793AB0D48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056" y="3228617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E93B7E94-2D00-4012-B039-CCB4B997C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86" y="2838973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A2BD8ADF-BAD4-404A-80ED-A86D3903E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743" y="2400120"/>
              <a:ext cx="292411" cy="282690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5" name="Cube 454">
              <a:extLst>
                <a:ext uri="{FF2B5EF4-FFF2-40B4-BE49-F238E27FC236}">
                  <a16:creationId xmlns:a16="http://schemas.microsoft.com/office/drawing/2014/main" id="{727DA431-EB9A-49E8-B4C8-AA9C5058C282}"/>
                </a:ext>
              </a:extLst>
            </p:cNvPr>
            <p:cNvSpPr/>
            <p:nvPr/>
          </p:nvSpPr>
          <p:spPr>
            <a:xfrm>
              <a:off x="975414" y="1744352"/>
              <a:ext cx="2224986" cy="2219158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1041C46F-EE58-4956-8A8A-E529E0AD15D9}"/>
                </a:ext>
              </a:extLst>
            </p:cNvPr>
            <p:cNvCxnSpPr>
              <a:stCxn id="455" idx="4"/>
              <a:endCxn id="455" idx="5"/>
            </p:cNvCxnSpPr>
            <p:nvPr/>
          </p:nvCxnSpPr>
          <p:spPr>
            <a:xfrm flipV="1">
              <a:off x="2645611" y="2576536"/>
              <a:ext cx="554789" cy="554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74A85AED-F635-4970-A834-1C8E71A57C53}"/>
                </a:ext>
              </a:extLst>
            </p:cNvPr>
            <p:cNvCxnSpPr/>
            <p:nvPr/>
          </p:nvCxnSpPr>
          <p:spPr>
            <a:xfrm flipV="1">
              <a:off x="2644224" y="2977744"/>
              <a:ext cx="554789" cy="554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1503CF94-E943-47FF-9B41-93B968F89316}"/>
                </a:ext>
              </a:extLst>
            </p:cNvPr>
            <p:cNvCxnSpPr/>
            <p:nvPr/>
          </p:nvCxnSpPr>
          <p:spPr>
            <a:xfrm flipV="1">
              <a:off x="2650041" y="2121833"/>
              <a:ext cx="554789" cy="554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5A2BCC29-0C8D-486C-8E79-F964AEE300E7}"/>
                </a:ext>
              </a:extLst>
            </p:cNvPr>
            <p:cNvCxnSpPr>
              <a:stCxn id="455" idx="1"/>
              <a:endCxn id="455" idx="0"/>
            </p:cNvCxnSpPr>
            <p:nvPr/>
          </p:nvCxnSpPr>
          <p:spPr>
            <a:xfrm flipV="1">
              <a:off x="1810512" y="1744352"/>
              <a:ext cx="554790" cy="554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CAB163EA-D4F4-447A-8D98-E8A2F8396F7A}"/>
                </a:ext>
              </a:extLst>
            </p:cNvPr>
            <p:cNvCxnSpPr/>
            <p:nvPr/>
          </p:nvCxnSpPr>
          <p:spPr>
            <a:xfrm flipV="1">
              <a:off x="2182062" y="1743974"/>
              <a:ext cx="554790" cy="554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48C7DD6-CA23-4F80-9017-314E4F2B7FFE}"/>
                </a:ext>
              </a:extLst>
            </p:cNvPr>
            <p:cNvCxnSpPr/>
            <p:nvPr/>
          </p:nvCxnSpPr>
          <p:spPr>
            <a:xfrm flipV="1">
              <a:off x="1382002" y="1743974"/>
              <a:ext cx="554790" cy="554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5948A49A-C4ED-4D61-AF96-B14709D64F13}"/>
                </a:ext>
              </a:extLst>
            </p:cNvPr>
            <p:cNvCxnSpPr>
              <a:cxnSpLocks/>
            </p:cNvCxnSpPr>
            <p:nvPr/>
          </p:nvCxnSpPr>
          <p:spPr>
            <a:xfrm>
              <a:off x="1128760" y="2133600"/>
              <a:ext cx="16906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D92A11FD-B657-48CD-9A23-B64BBD4C4FAA}"/>
                </a:ext>
              </a:extLst>
            </p:cNvPr>
            <p:cNvCxnSpPr>
              <a:cxnSpLocks/>
            </p:cNvCxnSpPr>
            <p:nvPr/>
          </p:nvCxnSpPr>
          <p:spPr>
            <a:xfrm>
              <a:off x="1293764" y="1992794"/>
              <a:ext cx="1678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2D711666-AAD8-4872-978B-222045AE2FAE}"/>
                </a:ext>
              </a:extLst>
            </p:cNvPr>
            <p:cNvCxnSpPr>
              <a:cxnSpLocks/>
            </p:cNvCxnSpPr>
            <p:nvPr/>
          </p:nvCxnSpPr>
          <p:spPr>
            <a:xfrm>
              <a:off x="1461012" y="1828800"/>
              <a:ext cx="16546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023B155-21E5-40FE-936C-A7776D3422B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2133600"/>
              <a:ext cx="0" cy="16108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AFDC275A-F8D2-4F31-BEED-3BFEC6FF7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1992794"/>
              <a:ext cx="0" cy="16176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D3D349FF-BB18-41B3-8B0B-93F92A7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15619" y="1828800"/>
              <a:ext cx="0" cy="16242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437E21EE-6586-4A00-943B-1C4C4D198A19}"/>
                </a:ext>
              </a:extLst>
            </p:cNvPr>
            <p:cNvGrpSpPr/>
            <p:nvPr/>
          </p:nvGrpSpPr>
          <p:grpSpPr>
            <a:xfrm>
              <a:off x="914400" y="2209800"/>
              <a:ext cx="1783080" cy="1828800"/>
              <a:chOff x="1074123" y="2209800"/>
              <a:chExt cx="2266711" cy="1855816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DA3386D1-3134-4629-A092-8A79FB75AFDD}"/>
                  </a:ext>
                </a:extLst>
              </p:cNvPr>
              <p:cNvGrpSpPr/>
              <p:nvPr/>
            </p:nvGrpSpPr>
            <p:grpSpPr>
              <a:xfrm>
                <a:off x="1074123" y="2209800"/>
                <a:ext cx="2266711" cy="1855816"/>
                <a:chOff x="7553444" y="1504177"/>
                <a:chExt cx="2266711" cy="1855816"/>
              </a:xfrm>
            </p:grpSpPr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C887FE5D-EF9D-4E29-ADA3-E6338DA13192}"/>
                    </a:ext>
                  </a:extLst>
                </p:cNvPr>
                <p:cNvGrpSpPr/>
                <p:nvPr/>
              </p:nvGrpSpPr>
              <p:grpSpPr>
                <a:xfrm>
                  <a:off x="7554020" y="1504177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575" name="Oval 574">
                    <a:extLst>
                      <a:ext uri="{FF2B5EF4-FFF2-40B4-BE49-F238E27FC236}">
                        <a16:creationId xmlns:a16="http://schemas.microsoft.com/office/drawing/2014/main" id="{DBEACE76-12A9-42D3-9AC0-F7E8FCB5A7BC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76" name="Group 575">
                    <a:extLst>
                      <a:ext uri="{FF2B5EF4-FFF2-40B4-BE49-F238E27FC236}">
                        <a16:creationId xmlns:a16="http://schemas.microsoft.com/office/drawing/2014/main" id="{C78168EB-BC1B-456B-842F-384188712CBD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83" name="Oval 582">
                      <a:extLst>
                        <a:ext uri="{FF2B5EF4-FFF2-40B4-BE49-F238E27FC236}">
                          <a16:creationId xmlns:a16="http://schemas.microsoft.com/office/drawing/2014/main" id="{A095DFA4-D0F2-4FFE-B933-85C8A5000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4" name="Oval 583">
                      <a:extLst>
                        <a:ext uri="{FF2B5EF4-FFF2-40B4-BE49-F238E27FC236}">
                          <a16:creationId xmlns:a16="http://schemas.microsoft.com/office/drawing/2014/main" id="{7E3B50EC-17DC-4840-9AB9-6F7F441A0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5" name="Straight Connector 584">
                      <a:extLst>
                        <a:ext uri="{FF2B5EF4-FFF2-40B4-BE49-F238E27FC236}">
                          <a16:creationId xmlns:a16="http://schemas.microsoft.com/office/drawing/2014/main" id="{B50B787D-94AA-4AFB-92CA-873958100226}"/>
                        </a:ext>
                      </a:extLst>
                    </p:cNvPr>
                    <p:cNvCxnSpPr>
                      <a:cxnSpLocks/>
                      <a:stCxn id="583" idx="6"/>
                      <a:endCxn id="584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DA10BD07-7FF6-4DF2-9F2C-71561ACF190D}"/>
                      </a:ext>
                    </a:extLst>
                  </p:cNvPr>
                  <p:cNvCxnSpPr>
                    <a:cxnSpLocks/>
                    <a:endCxn id="575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8" name="Group 577">
                    <a:extLst>
                      <a:ext uri="{FF2B5EF4-FFF2-40B4-BE49-F238E27FC236}">
                        <a16:creationId xmlns:a16="http://schemas.microsoft.com/office/drawing/2014/main" id="{554ACD56-07BF-4296-B609-A2EA56BBE23C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80" name="Oval 579">
                      <a:extLst>
                        <a:ext uri="{FF2B5EF4-FFF2-40B4-BE49-F238E27FC236}">
                          <a16:creationId xmlns:a16="http://schemas.microsoft.com/office/drawing/2014/main" id="{950A49AE-A9E9-461A-90F1-02507D6F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1" name="Oval 580">
                      <a:extLst>
                        <a:ext uri="{FF2B5EF4-FFF2-40B4-BE49-F238E27FC236}">
                          <a16:creationId xmlns:a16="http://schemas.microsoft.com/office/drawing/2014/main" id="{2490479C-1455-4FF6-8804-36922B2D69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2" name="Straight Connector 581">
                      <a:extLst>
                        <a:ext uri="{FF2B5EF4-FFF2-40B4-BE49-F238E27FC236}">
                          <a16:creationId xmlns:a16="http://schemas.microsoft.com/office/drawing/2014/main" id="{EA5CE243-EB30-4A8A-8D59-4999F7F82F92}"/>
                        </a:ext>
                      </a:extLst>
                    </p:cNvPr>
                    <p:cNvCxnSpPr>
                      <a:cxnSpLocks/>
                      <a:stCxn id="580" idx="6"/>
                      <a:endCxn id="581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6AE67920-6A26-4BC8-B9D3-77D85076D1BE}"/>
                      </a:ext>
                    </a:extLst>
                  </p:cNvPr>
                  <p:cNvCxnSpPr>
                    <a:stCxn id="575" idx="6"/>
                    <a:endCxn id="580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7" name="Group 526">
                  <a:extLst>
                    <a:ext uri="{FF2B5EF4-FFF2-40B4-BE49-F238E27FC236}">
                      <a16:creationId xmlns:a16="http://schemas.microsoft.com/office/drawing/2014/main" id="{FCD90942-B1AA-4A94-969C-70CB4051CFF8}"/>
                    </a:ext>
                  </a:extLst>
                </p:cNvPr>
                <p:cNvGrpSpPr/>
                <p:nvPr/>
              </p:nvGrpSpPr>
              <p:grpSpPr>
                <a:xfrm>
                  <a:off x="7553444" y="1914214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564" name="Oval 563">
                    <a:extLst>
                      <a:ext uri="{FF2B5EF4-FFF2-40B4-BE49-F238E27FC236}">
                        <a16:creationId xmlns:a16="http://schemas.microsoft.com/office/drawing/2014/main" id="{63AB3373-D728-4376-A083-725F32541A72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65" name="Group 564">
                    <a:extLst>
                      <a:ext uri="{FF2B5EF4-FFF2-40B4-BE49-F238E27FC236}">
                        <a16:creationId xmlns:a16="http://schemas.microsoft.com/office/drawing/2014/main" id="{86321A3B-C89F-4C9D-B05B-7489856D45C0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72" name="Oval 571">
                      <a:extLst>
                        <a:ext uri="{FF2B5EF4-FFF2-40B4-BE49-F238E27FC236}">
                          <a16:creationId xmlns:a16="http://schemas.microsoft.com/office/drawing/2014/main" id="{5936FAAB-B95B-4944-BA0C-B11D58F71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3" name="Oval 572">
                      <a:extLst>
                        <a:ext uri="{FF2B5EF4-FFF2-40B4-BE49-F238E27FC236}">
                          <a16:creationId xmlns:a16="http://schemas.microsoft.com/office/drawing/2014/main" id="{5E4BE176-AD95-4ACD-A198-127D3F2B2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4" name="Straight Connector 573">
                      <a:extLst>
                        <a:ext uri="{FF2B5EF4-FFF2-40B4-BE49-F238E27FC236}">
                          <a16:creationId xmlns:a16="http://schemas.microsoft.com/office/drawing/2014/main" id="{CCB79D54-1C11-4583-B339-010EFC55C30A}"/>
                        </a:ext>
                      </a:extLst>
                    </p:cNvPr>
                    <p:cNvCxnSpPr>
                      <a:cxnSpLocks/>
                      <a:stCxn id="572" idx="6"/>
                      <a:endCxn id="573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6" name="Straight Connector 565">
                    <a:extLst>
                      <a:ext uri="{FF2B5EF4-FFF2-40B4-BE49-F238E27FC236}">
                        <a16:creationId xmlns:a16="http://schemas.microsoft.com/office/drawing/2014/main" id="{4E8D694E-F72B-4643-8802-5BA4AF25E203}"/>
                      </a:ext>
                    </a:extLst>
                  </p:cNvPr>
                  <p:cNvCxnSpPr>
                    <a:cxnSpLocks/>
                    <a:endCxn id="564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7" name="Group 566">
                    <a:extLst>
                      <a:ext uri="{FF2B5EF4-FFF2-40B4-BE49-F238E27FC236}">
                        <a16:creationId xmlns:a16="http://schemas.microsoft.com/office/drawing/2014/main" id="{EF2097F3-91F6-42A7-B969-0008C740E9D3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69" name="Oval 568">
                      <a:extLst>
                        <a:ext uri="{FF2B5EF4-FFF2-40B4-BE49-F238E27FC236}">
                          <a16:creationId xmlns:a16="http://schemas.microsoft.com/office/drawing/2014/main" id="{CE8D0BC6-7F92-4DA8-85B1-4FF15EC8E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70" name="Oval 569">
                      <a:extLst>
                        <a:ext uri="{FF2B5EF4-FFF2-40B4-BE49-F238E27FC236}">
                          <a16:creationId xmlns:a16="http://schemas.microsoft.com/office/drawing/2014/main" id="{45983F4D-B2A7-47EB-9FD3-036177FF91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1" name="Straight Connector 570">
                      <a:extLst>
                        <a:ext uri="{FF2B5EF4-FFF2-40B4-BE49-F238E27FC236}">
                          <a16:creationId xmlns:a16="http://schemas.microsoft.com/office/drawing/2014/main" id="{9AEC92D8-1C84-4A07-8D63-22645B11A779}"/>
                        </a:ext>
                      </a:extLst>
                    </p:cNvPr>
                    <p:cNvCxnSpPr>
                      <a:cxnSpLocks/>
                      <a:stCxn id="569" idx="6"/>
                      <a:endCxn id="570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8" name="Straight Connector 567">
                    <a:extLst>
                      <a:ext uri="{FF2B5EF4-FFF2-40B4-BE49-F238E27FC236}">
                        <a16:creationId xmlns:a16="http://schemas.microsoft.com/office/drawing/2014/main" id="{D4A29FFF-D8CA-4F72-B75F-9FB10AF4BB98}"/>
                      </a:ext>
                    </a:extLst>
                  </p:cNvPr>
                  <p:cNvCxnSpPr>
                    <a:stCxn id="564" idx="6"/>
                    <a:endCxn id="569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B80477F5-84A8-466B-90E3-710DD34C888C}"/>
                    </a:ext>
                  </a:extLst>
                </p:cNvPr>
                <p:cNvGrpSpPr/>
                <p:nvPr/>
              </p:nvGrpSpPr>
              <p:grpSpPr>
                <a:xfrm>
                  <a:off x="7553732" y="2368517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553" name="Oval 552">
                    <a:extLst>
                      <a:ext uri="{FF2B5EF4-FFF2-40B4-BE49-F238E27FC236}">
                        <a16:creationId xmlns:a16="http://schemas.microsoft.com/office/drawing/2014/main" id="{DBBE2374-16DD-4B8B-94D5-C683507B08B2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4" name="Group 553">
                    <a:extLst>
                      <a:ext uri="{FF2B5EF4-FFF2-40B4-BE49-F238E27FC236}">
                        <a16:creationId xmlns:a16="http://schemas.microsoft.com/office/drawing/2014/main" id="{6FCDA5F9-F7A2-4797-AEFE-583BD022C945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61" name="Oval 560">
                      <a:extLst>
                        <a:ext uri="{FF2B5EF4-FFF2-40B4-BE49-F238E27FC236}">
                          <a16:creationId xmlns:a16="http://schemas.microsoft.com/office/drawing/2014/main" id="{79AEB914-F6C0-4339-8A48-8588C221C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2" name="Oval 561">
                      <a:extLst>
                        <a:ext uri="{FF2B5EF4-FFF2-40B4-BE49-F238E27FC236}">
                          <a16:creationId xmlns:a16="http://schemas.microsoft.com/office/drawing/2014/main" id="{9ED89CAA-705C-4D0C-9685-81C8C290A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3" name="Straight Connector 562">
                      <a:extLst>
                        <a:ext uri="{FF2B5EF4-FFF2-40B4-BE49-F238E27FC236}">
                          <a16:creationId xmlns:a16="http://schemas.microsoft.com/office/drawing/2014/main" id="{3E12524E-00EA-4285-AEBB-E1306695D0E3}"/>
                        </a:ext>
                      </a:extLst>
                    </p:cNvPr>
                    <p:cNvCxnSpPr>
                      <a:cxnSpLocks/>
                      <a:stCxn id="561" idx="6"/>
                      <a:endCxn id="562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5" name="Straight Connector 554">
                    <a:extLst>
                      <a:ext uri="{FF2B5EF4-FFF2-40B4-BE49-F238E27FC236}">
                        <a16:creationId xmlns:a16="http://schemas.microsoft.com/office/drawing/2014/main" id="{A7763385-6411-4F50-B740-E6B0897FF3C0}"/>
                      </a:ext>
                    </a:extLst>
                  </p:cNvPr>
                  <p:cNvCxnSpPr>
                    <a:cxnSpLocks/>
                    <a:endCxn id="553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13D5D775-E96A-4A93-AFB7-C5C9302C9ABD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58" name="Oval 557">
                      <a:extLst>
                        <a:ext uri="{FF2B5EF4-FFF2-40B4-BE49-F238E27FC236}">
                          <a16:creationId xmlns:a16="http://schemas.microsoft.com/office/drawing/2014/main" id="{A8BE14D6-BB9A-4BDE-9A2D-B60CCA0BC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9" name="Oval 558">
                      <a:extLst>
                        <a:ext uri="{FF2B5EF4-FFF2-40B4-BE49-F238E27FC236}">
                          <a16:creationId xmlns:a16="http://schemas.microsoft.com/office/drawing/2014/main" id="{7D3334E3-F19D-4CC9-A59B-729312DAE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0" name="Straight Connector 559">
                      <a:extLst>
                        <a:ext uri="{FF2B5EF4-FFF2-40B4-BE49-F238E27FC236}">
                          <a16:creationId xmlns:a16="http://schemas.microsoft.com/office/drawing/2014/main" id="{91F62AC1-702B-4984-9BFA-B8D4C3C1F579}"/>
                        </a:ext>
                      </a:extLst>
                    </p:cNvPr>
                    <p:cNvCxnSpPr>
                      <a:cxnSpLocks/>
                      <a:stCxn id="558" idx="6"/>
                      <a:endCxn id="559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7" name="Straight Connector 556">
                    <a:extLst>
                      <a:ext uri="{FF2B5EF4-FFF2-40B4-BE49-F238E27FC236}">
                        <a16:creationId xmlns:a16="http://schemas.microsoft.com/office/drawing/2014/main" id="{5C921F75-44B9-4B13-B57C-9D9CCA42D3BD}"/>
                      </a:ext>
                    </a:extLst>
                  </p:cNvPr>
                  <p:cNvCxnSpPr>
                    <a:stCxn id="553" idx="6"/>
                    <a:endCxn id="558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9" name="Group 528">
                  <a:extLst>
                    <a:ext uri="{FF2B5EF4-FFF2-40B4-BE49-F238E27FC236}">
                      <a16:creationId xmlns:a16="http://schemas.microsoft.com/office/drawing/2014/main" id="{2D0892B4-001A-485F-B533-5E0D1784263E}"/>
                    </a:ext>
                  </a:extLst>
                </p:cNvPr>
                <p:cNvGrpSpPr/>
                <p:nvPr/>
              </p:nvGrpSpPr>
              <p:grpSpPr>
                <a:xfrm>
                  <a:off x="7553732" y="2765839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542" name="Oval 541">
                    <a:extLst>
                      <a:ext uri="{FF2B5EF4-FFF2-40B4-BE49-F238E27FC236}">
                        <a16:creationId xmlns:a16="http://schemas.microsoft.com/office/drawing/2014/main" id="{F0067036-E5B0-4301-AA1D-0DCC0AA047F1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3" name="Group 542">
                    <a:extLst>
                      <a:ext uri="{FF2B5EF4-FFF2-40B4-BE49-F238E27FC236}">
                        <a16:creationId xmlns:a16="http://schemas.microsoft.com/office/drawing/2014/main" id="{080CBCB8-35E2-4A98-822F-F760AF555FA0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50" name="Oval 549">
                      <a:extLst>
                        <a:ext uri="{FF2B5EF4-FFF2-40B4-BE49-F238E27FC236}">
                          <a16:creationId xmlns:a16="http://schemas.microsoft.com/office/drawing/2014/main" id="{BE86317E-A221-4DB4-8788-2DEE9FC4F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1" name="Oval 550">
                      <a:extLst>
                        <a:ext uri="{FF2B5EF4-FFF2-40B4-BE49-F238E27FC236}">
                          <a16:creationId xmlns:a16="http://schemas.microsoft.com/office/drawing/2014/main" id="{9843B354-552A-4DA5-8924-FBD5C8078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52" name="Straight Connector 551">
                      <a:extLst>
                        <a:ext uri="{FF2B5EF4-FFF2-40B4-BE49-F238E27FC236}">
                          <a16:creationId xmlns:a16="http://schemas.microsoft.com/office/drawing/2014/main" id="{8236D713-DDF0-4E53-8362-0F2ADC6CAAC1}"/>
                        </a:ext>
                      </a:extLst>
                    </p:cNvPr>
                    <p:cNvCxnSpPr>
                      <a:cxnSpLocks/>
                      <a:stCxn id="550" idx="6"/>
                      <a:endCxn id="551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4" name="Straight Connector 543">
                    <a:extLst>
                      <a:ext uri="{FF2B5EF4-FFF2-40B4-BE49-F238E27FC236}">
                        <a16:creationId xmlns:a16="http://schemas.microsoft.com/office/drawing/2014/main" id="{7F48708D-532B-480A-803A-164F23CB8564}"/>
                      </a:ext>
                    </a:extLst>
                  </p:cNvPr>
                  <p:cNvCxnSpPr>
                    <a:cxnSpLocks/>
                    <a:endCxn id="542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5" name="Group 544">
                    <a:extLst>
                      <a:ext uri="{FF2B5EF4-FFF2-40B4-BE49-F238E27FC236}">
                        <a16:creationId xmlns:a16="http://schemas.microsoft.com/office/drawing/2014/main" id="{E4488355-30F0-4AAA-908D-1748E1E6D82C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47" name="Oval 546">
                      <a:extLst>
                        <a:ext uri="{FF2B5EF4-FFF2-40B4-BE49-F238E27FC236}">
                          <a16:creationId xmlns:a16="http://schemas.microsoft.com/office/drawing/2014/main" id="{CDF763EA-8633-49AC-B04A-4663347CE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8" name="Oval 547">
                      <a:extLst>
                        <a:ext uri="{FF2B5EF4-FFF2-40B4-BE49-F238E27FC236}">
                          <a16:creationId xmlns:a16="http://schemas.microsoft.com/office/drawing/2014/main" id="{AD868CD3-7AEB-4E5A-AC02-6A9C24A72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9" name="Straight Connector 548">
                      <a:extLst>
                        <a:ext uri="{FF2B5EF4-FFF2-40B4-BE49-F238E27FC236}">
                          <a16:creationId xmlns:a16="http://schemas.microsoft.com/office/drawing/2014/main" id="{ABC1E62C-AE05-439B-B0E6-3B068F15523C}"/>
                        </a:ext>
                      </a:extLst>
                    </p:cNvPr>
                    <p:cNvCxnSpPr>
                      <a:cxnSpLocks/>
                      <a:stCxn id="547" idx="6"/>
                      <a:endCxn id="548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4800E474-19D5-4529-A92B-B34F6CE0CDA4}"/>
                      </a:ext>
                    </a:extLst>
                  </p:cNvPr>
                  <p:cNvCxnSpPr>
                    <a:stCxn id="542" idx="6"/>
                    <a:endCxn id="547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29DD107D-B8BA-4F3A-94F2-5B67DA09CDAF}"/>
                    </a:ext>
                  </a:extLst>
                </p:cNvPr>
                <p:cNvGrpSpPr/>
                <p:nvPr/>
              </p:nvGrpSpPr>
              <p:grpSpPr>
                <a:xfrm>
                  <a:off x="7553833" y="3204699"/>
                  <a:ext cx="2266135" cy="155294"/>
                  <a:chOff x="7554020" y="1504177"/>
                  <a:chExt cx="2266135" cy="155294"/>
                </a:xfrm>
              </p:grpSpPr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6ABB4440-3072-4472-A0E5-07EE7F5D2F20}"/>
                      </a:ext>
                    </a:extLst>
                  </p:cNvPr>
                  <p:cNvSpPr/>
                  <p:nvPr/>
                </p:nvSpPr>
                <p:spPr>
                  <a:xfrm>
                    <a:off x="8610600" y="1504177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32" name="Group 531">
                    <a:extLst>
                      <a:ext uri="{FF2B5EF4-FFF2-40B4-BE49-F238E27FC236}">
                        <a16:creationId xmlns:a16="http://schemas.microsoft.com/office/drawing/2014/main" id="{02A84607-4D67-4490-9A11-85F2A6BD2825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20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39" name="Oval 538">
                      <a:extLst>
                        <a:ext uri="{FF2B5EF4-FFF2-40B4-BE49-F238E27FC236}">
                          <a16:creationId xmlns:a16="http://schemas.microsoft.com/office/drawing/2014/main" id="{A37BB97E-1D2A-4FFE-A298-3A79278C4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0" name="Oval 539">
                      <a:extLst>
                        <a:ext uri="{FF2B5EF4-FFF2-40B4-BE49-F238E27FC236}">
                          <a16:creationId xmlns:a16="http://schemas.microsoft.com/office/drawing/2014/main" id="{84E8E13B-9733-4A6A-8F4C-EBE469775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1" name="Straight Connector 540">
                      <a:extLst>
                        <a:ext uri="{FF2B5EF4-FFF2-40B4-BE49-F238E27FC236}">
                          <a16:creationId xmlns:a16="http://schemas.microsoft.com/office/drawing/2014/main" id="{905BAEB4-3AC5-40D6-8196-6D9D002D4C10}"/>
                        </a:ext>
                      </a:extLst>
                    </p:cNvPr>
                    <p:cNvCxnSpPr>
                      <a:cxnSpLocks/>
                      <a:stCxn id="539" idx="6"/>
                      <a:endCxn id="540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1D55C0E1-CB7D-4FC6-8613-324E21BF54FF}"/>
                      </a:ext>
                    </a:extLst>
                  </p:cNvPr>
                  <p:cNvCxnSpPr>
                    <a:cxnSpLocks/>
                    <a:endCxn id="531" idx="2"/>
                  </p:cNvCxnSpPr>
                  <p:nvPr/>
                </p:nvCxnSpPr>
                <p:spPr>
                  <a:xfrm>
                    <a:off x="8248891" y="1580377"/>
                    <a:ext cx="36170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4" name="Group 533">
                    <a:extLst>
                      <a:ext uri="{FF2B5EF4-FFF2-40B4-BE49-F238E27FC236}">
                        <a16:creationId xmlns:a16="http://schemas.microsoft.com/office/drawing/2014/main" id="{E68D0145-B443-4040-A780-D3F679642837}"/>
                      </a:ext>
                    </a:extLst>
                  </p:cNvPr>
                  <p:cNvGrpSpPr/>
                  <p:nvPr/>
                </p:nvGrpSpPr>
                <p:grpSpPr>
                  <a:xfrm>
                    <a:off x="9125284" y="1504177"/>
                    <a:ext cx="694871" cy="155294"/>
                    <a:chOff x="7554020" y="1504177"/>
                    <a:chExt cx="694871" cy="155294"/>
                  </a:xfrm>
                </p:grpSpPr>
                <p:sp>
                  <p:nvSpPr>
                    <p:cNvPr id="536" name="Oval 535">
                      <a:extLst>
                        <a:ext uri="{FF2B5EF4-FFF2-40B4-BE49-F238E27FC236}">
                          <a16:creationId xmlns:a16="http://schemas.microsoft.com/office/drawing/2014/main" id="{E3FC3A39-AFD8-4A6C-A5DC-AFE9F76F4A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020" y="1507071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7" name="Oval 536">
                      <a:extLst>
                        <a:ext uri="{FF2B5EF4-FFF2-40B4-BE49-F238E27FC236}">
                          <a16:creationId xmlns:a16="http://schemas.microsoft.com/office/drawing/2014/main" id="{24811BAF-2559-4654-89C3-ED47B32DC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6491" y="1504177"/>
                      <a:ext cx="152400" cy="1524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8" name="Straight Connector 537">
                      <a:extLst>
                        <a:ext uri="{FF2B5EF4-FFF2-40B4-BE49-F238E27FC236}">
                          <a16:creationId xmlns:a16="http://schemas.microsoft.com/office/drawing/2014/main" id="{8A4F5264-83C0-489C-AC6A-2B499F0D4679}"/>
                        </a:ext>
                      </a:extLst>
                    </p:cNvPr>
                    <p:cNvCxnSpPr>
                      <a:cxnSpLocks/>
                      <a:stCxn id="536" idx="6"/>
                      <a:endCxn id="537" idx="2"/>
                    </p:cNvCxnSpPr>
                    <p:nvPr/>
                  </p:nvCxnSpPr>
                  <p:spPr>
                    <a:xfrm flipV="1">
                      <a:off x="7706420" y="1580377"/>
                      <a:ext cx="390071" cy="289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35" name="Straight Connector 534">
                    <a:extLst>
                      <a:ext uri="{FF2B5EF4-FFF2-40B4-BE49-F238E27FC236}">
                        <a16:creationId xmlns:a16="http://schemas.microsoft.com/office/drawing/2014/main" id="{7AB62137-8668-43A6-AC3E-FD37E00A453E}"/>
                      </a:ext>
                    </a:extLst>
                  </p:cNvPr>
                  <p:cNvCxnSpPr>
                    <a:stCxn id="531" idx="6"/>
                    <a:endCxn id="536" idx="2"/>
                  </p:cNvCxnSpPr>
                  <p:nvPr/>
                </p:nvCxnSpPr>
                <p:spPr>
                  <a:xfrm>
                    <a:off x="8763000" y="1580377"/>
                    <a:ext cx="362284" cy="28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E980BAB8-813A-44E1-8E1A-DDDEC3AB8A43}"/>
                  </a:ext>
                </a:extLst>
              </p:cNvPr>
              <p:cNvCxnSpPr>
                <a:cxnSpLocks/>
                <a:stCxn id="583" idx="4"/>
                <a:endCxn id="572" idx="0"/>
              </p:cNvCxnSpPr>
              <p:nvPr/>
            </p:nvCxnSpPr>
            <p:spPr>
              <a:xfrm flipH="1">
                <a:off x="1150323" y="2365094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E5297037-66AD-4D25-937E-64EB1D176EFE}"/>
                  </a:ext>
                </a:extLst>
              </p:cNvPr>
              <p:cNvCxnSpPr>
                <a:cxnSpLocks/>
                <a:endCxn id="561" idx="0"/>
              </p:cNvCxnSpPr>
              <p:nvPr/>
            </p:nvCxnSpPr>
            <p:spPr>
              <a:xfrm flipH="1">
                <a:off x="1150611" y="2775131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4A898E3D-88B9-4319-99F8-EAC3BF2B1406}"/>
                  </a:ext>
                </a:extLst>
              </p:cNvPr>
              <p:cNvCxnSpPr>
                <a:cxnSpLocks/>
                <a:stCxn id="561" idx="4"/>
                <a:endCxn id="550" idx="0"/>
              </p:cNvCxnSpPr>
              <p:nvPr/>
            </p:nvCxnSpPr>
            <p:spPr>
              <a:xfrm>
                <a:off x="1150611" y="3229434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45ED0F27-663E-4AAD-8ACB-5164C11A98CD}"/>
                  </a:ext>
                </a:extLst>
              </p:cNvPr>
              <p:cNvCxnSpPr>
                <a:cxnSpLocks/>
                <a:endCxn id="539" idx="0"/>
              </p:cNvCxnSpPr>
              <p:nvPr/>
            </p:nvCxnSpPr>
            <p:spPr>
              <a:xfrm>
                <a:off x="1149747" y="3633432"/>
                <a:ext cx="965" cy="279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E386D69A-54D9-4339-BD0B-89C9692B0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058" y="3631161"/>
                <a:ext cx="965" cy="2797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EC535CCF-AABE-4E81-9153-F657DBD47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4058" y="3226540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7B35358F-0E4F-4D05-BE20-DDF5D5DE2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8412" y="2773512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7D1778A-71F2-4A66-9FCC-A89EEB080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4058" y="2359300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7A7A44AD-BD3F-41E5-95B0-0E9E54A7F2F0}"/>
                  </a:ext>
                </a:extLst>
              </p:cNvPr>
              <p:cNvCxnSpPr>
                <a:cxnSpLocks/>
                <a:stCxn id="584" idx="4"/>
                <a:endCxn id="573" idx="0"/>
              </p:cNvCxnSpPr>
              <p:nvPr/>
            </p:nvCxnSpPr>
            <p:spPr>
              <a:xfrm flipH="1">
                <a:off x="1692794" y="2362200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79E987B2-1247-46D4-95A9-24C95216526E}"/>
                  </a:ext>
                </a:extLst>
              </p:cNvPr>
              <p:cNvCxnSpPr>
                <a:cxnSpLocks/>
                <a:stCxn id="573" idx="4"/>
                <a:endCxn id="562" idx="0"/>
              </p:cNvCxnSpPr>
              <p:nvPr/>
            </p:nvCxnSpPr>
            <p:spPr>
              <a:xfrm>
                <a:off x="1692794" y="2772237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9707F80-0E9C-4BEC-81C3-BA27BEE6E693}"/>
                  </a:ext>
                </a:extLst>
              </p:cNvPr>
              <p:cNvCxnSpPr>
                <a:cxnSpLocks/>
                <a:stCxn id="562" idx="4"/>
                <a:endCxn id="551" idx="0"/>
              </p:cNvCxnSpPr>
              <p:nvPr/>
            </p:nvCxnSpPr>
            <p:spPr>
              <a:xfrm>
                <a:off x="1693082" y="3226540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D0079CF1-B23B-4B4C-947A-765BB9DA7675}"/>
                  </a:ext>
                </a:extLst>
              </p:cNvPr>
              <p:cNvCxnSpPr>
                <a:cxnSpLocks/>
                <a:stCxn id="551" idx="4"/>
                <a:endCxn id="540" idx="0"/>
              </p:cNvCxnSpPr>
              <p:nvPr/>
            </p:nvCxnSpPr>
            <p:spPr>
              <a:xfrm>
                <a:off x="1693082" y="3623862"/>
                <a:ext cx="101" cy="2864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210243ED-2D94-4F61-B2C3-411A1735328D}"/>
                  </a:ext>
                </a:extLst>
              </p:cNvPr>
              <p:cNvCxnSpPr>
                <a:cxnSpLocks/>
                <a:stCxn id="580" idx="4"/>
                <a:endCxn id="569" idx="0"/>
              </p:cNvCxnSpPr>
              <p:nvPr/>
            </p:nvCxnSpPr>
            <p:spPr>
              <a:xfrm flipH="1">
                <a:off x="2721587" y="2365094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49037A38-9AE7-457C-A26A-D5CFAE79BADE}"/>
                  </a:ext>
                </a:extLst>
              </p:cNvPr>
              <p:cNvCxnSpPr>
                <a:cxnSpLocks/>
                <a:stCxn id="575" idx="4"/>
                <a:endCxn id="564" idx="0"/>
              </p:cNvCxnSpPr>
              <p:nvPr/>
            </p:nvCxnSpPr>
            <p:spPr>
              <a:xfrm flipH="1">
                <a:off x="2206903" y="2362200"/>
                <a:ext cx="576" cy="257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42AE4388-2460-4BBF-B6A5-2314815D1ED8}"/>
                  </a:ext>
                </a:extLst>
              </p:cNvPr>
              <p:cNvCxnSpPr>
                <a:cxnSpLocks/>
                <a:stCxn id="564" idx="4"/>
                <a:endCxn id="553" idx="0"/>
              </p:cNvCxnSpPr>
              <p:nvPr/>
            </p:nvCxnSpPr>
            <p:spPr>
              <a:xfrm>
                <a:off x="2206903" y="2772237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1C2C86AA-4C15-4487-8386-C143E481F74A}"/>
                  </a:ext>
                </a:extLst>
              </p:cNvPr>
              <p:cNvCxnSpPr>
                <a:cxnSpLocks/>
                <a:stCxn id="553" idx="4"/>
                <a:endCxn id="542" idx="0"/>
              </p:cNvCxnSpPr>
              <p:nvPr/>
            </p:nvCxnSpPr>
            <p:spPr>
              <a:xfrm>
                <a:off x="2207191" y="3226540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6A01C30D-1530-4D21-A3FF-4C180529EBDD}"/>
                  </a:ext>
                </a:extLst>
              </p:cNvPr>
              <p:cNvCxnSpPr>
                <a:cxnSpLocks/>
                <a:stCxn id="542" idx="4"/>
                <a:endCxn id="531" idx="0"/>
              </p:cNvCxnSpPr>
              <p:nvPr/>
            </p:nvCxnSpPr>
            <p:spPr>
              <a:xfrm>
                <a:off x="2207191" y="3623862"/>
                <a:ext cx="101" cy="2864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8BCD9AA2-AD7E-468A-A50A-F20FD04E395C}"/>
                  </a:ext>
                </a:extLst>
              </p:cNvPr>
              <p:cNvCxnSpPr>
                <a:cxnSpLocks/>
                <a:stCxn id="569" idx="4"/>
                <a:endCxn id="558" idx="0"/>
              </p:cNvCxnSpPr>
              <p:nvPr/>
            </p:nvCxnSpPr>
            <p:spPr>
              <a:xfrm>
                <a:off x="2721587" y="2775131"/>
                <a:ext cx="288" cy="30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B4F66B35-0976-4CB8-9997-5EEDCF91E156}"/>
                  </a:ext>
                </a:extLst>
              </p:cNvPr>
              <p:cNvCxnSpPr>
                <a:cxnSpLocks/>
                <a:stCxn id="558" idx="4"/>
                <a:endCxn id="547" idx="0"/>
              </p:cNvCxnSpPr>
              <p:nvPr/>
            </p:nvCxnSpPr>
            <p:spPr>
              <a:xfrm>
                <a:off x="2721875" y="3229434"/>
                <a:ext cx="0" cy="244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3D2AE06B-A664-45FF-A595-EC4CD88A52E7}"/>
                  </a:ext>
                </a:extLst>
              </p:cNvPr>
              <p:cNvCxnSpPr>
                <a:cxnSpLocks/>
                <a:stCxn id="547" idx="4"/>
                <a:endCxn id="536" idx="0"/>
              </p:cNvCxnSpPr>
              <p:nvPr/>
            </p:nvCxnSpPr>
            <p:spPr>
              <a:xfrm>
                <a:off x="2721875" y="3626756"/>
                <a:ext cx="101" cy="2864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874C4DD5-10B7-4069-A81A-799DA074827B}"/>
                </a:ext>
              </a:extLst>
            </p:cNvPr>
            <p:cNvSpPr/>
            <p:nvPr/>
          </p:nvSpPr>
          <p:spPr>
            <a:xfrm>
              <a:off x="1084702" y="2053003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C234833A-25D7-4F82-BD7B-09D6521C28D5}"/>
                </a:ext>
              </a:extLst>
            </p:cNvPr>
            <p:cNvSpPr/>
            <p:nvPr/>
          </p:nvSpPr>
          <p:spPr>
            <a:xfrm>
              <a:off x="1484686" y="2066457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15014E82-4B4F-437B-BD7B-FDC866746850}"/>
                </a:ext>
              </a:extLst>
            </p:cNvPr>
            <p:cNvSpPr/>
            <p:nvPr/>
          </p:nvSpPr>
          <p:spPr>
            <a:xfrm>
              <a:off x="1910070" y="207245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5C0231D3-BF82-40EC-A81A-74ACA9772F05}"/>
                </a:ext>
              </a:extLst>
            </p:cNvPr>
            <p:cNvSpPr/>
            <p:nvPr/>
          </p:nvSpPr>
          <p:spPr>
            <a:xfrm>
              <a:off x="2282706" y="2059431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AF76C25-8BB0-4C68-AE89-DF5BA3B117CE}"/>
                </a:ext>
              </a:extLst>
            </p:cNvPr>
            <p:cNvSpPr/>
            <p:nvPr/>
          </p:nvSpPr>
          <p:spPr>
            <a:xfrm>
              <a:off x="2746409" y="2081697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84671466-3925-435A-AD76-2006D852C784}"/>
                </a:ext>
              </a:extLst>
            </p:cNvPr>
            <p:cNvSpPr/>
            <p:nvPr/>
          </p:nvSpPr>
          <p:spPr>
            <a:xfrm>
              <a:off x="1209809" y="1905672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F5F413C7-2987-4A21-B0D6-7D8BC9C56298}"/>
                </a:ext>
              </a:extLst>
            </p:cNvPr>
            <p:cNvSpPr/>
            <p:nvPr/>
          </p:nvSpPr>
          <p:spPr>
            <a:xfrm>
              <a:off x="1617727" y="1922202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AC1BB66B-750E-48DB-AFDD-9E5DEE33B5D4}"/>
                </a:ext>
              </a:extLst>
            </p:cNvPr>
            <p:cNvSpPr/>
            <p:nvPr/>
          </p:nvSpPr>
          <p:spPr>
            <a:xfrm>
              <a:off x="2055322" y="1916388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032B02DB-15AB-4DEE-9AEE-F47260A92630}"/>
                </a:ext>
              </a:extLst>
            </p:cNvPr>
            <p:cNvSpPr/>
            <p:nvPr/>
          </p:nvSpPr>
          <p:spPr>
            <a:xfrm>
              <a:off x="2423890" y="1916276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AA542320-3855-4532-A428-215266D1BBFB}"/>
                </a:ext>
              </a:extLst>
            </p:cNvPr>
            <p:cNvSpPr/>
            <p:nvPr/>
          </p:nvSpPr>
          <p:spPr>
            <a:xfrm>
              <a:off x="2881210" y="1920556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098BF383-B366-47D2-A250-0886D5168C5E}"/>
                </a:ext>
              </a:extLst>
            </p:cNvPr>
            <p:cNvSpPr/>
            <p:nvPr/>
          </p:nvSpPr>
          <p:spPr>
            <a:xfrm>
              <a:off x="3034468" y="1800064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BB691F07-F41F-4EF4-A20D-75531F0DDF22}"/>
                </a:ext>
              </a:extLst>
            </p:cNvPr>
            <p:cNvSpPr/>
            <p:nvPr/>
          </p:nvSpPr>
          <p:spPr>
            <a:xfrm>
              <a:off x="3142673" y="166045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00811EE8-6944-41D1-AA96-64B03288F678}"/>
                </a:ext>
              </a:extLst>
            </p:cNvPr>
            <p:cNvSpPr/>
            <p:nvPr/>
          </p:nvSpPr>
          <p:spPr>
            <a:xfrm>
              <a:off x="2580568" y="179285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9FCBB9FC-2B63-40D6-B8F5-1223F7C36615}"/>
                </a:ext>
              </a:extLst>
            </p:cNvPr>
            <p:cNvSpPr/>
            <p:nvPr/>
          </p:nvSpPr>
          <p:spPr>
            <a:xfrm>
              <a:off x="2207916" y="178765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BE08507-55A1-4BA3-A4DC-99DA6B28AEAB}"/>
                </a:ext>
              </a:extLst>
            </p:cNvPr>
            <p:cNvSpPr/>
            <p:nvPr/>
          </p:nvSpPr>
          <p:spPr>
            <a:xfrm>
              <a:off x="1783086" y="179533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E9534309-8660-4EDD-A29D-CC05CD79CD68}"/>
                </a:ext>
              </a:extLst>
            </p:cNvPr>
            <p:cNvSpPr/>
            <p:nvPr/>
          </p:nvSpPr>
          <p:spPr>
            <a:xfrm>
              <a:off x="1322059" y="175153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E86B0E4B-69A2-4BDD-B5C5-C29A9BB81FFE}"/>
                </a:ext>
              </a:extLst>
            </p:cNvPr>
            <p:cNvSpPr/>
            <p:nvPr/>
          </p:nvSpPr>
          <p:spPr>
            <a:xfrm>
              <a:off x="2686467" y="1661689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9DD01586-7470-4010-A04B-756D1C8C8A9D}"/>
                </a:ext>
              </a:extLst>
            </p:cNvPr>
            <p:cNvSpPr/>
            <p:nvPr/>
          </p:nvSpPr>
          <p:spPr>
            <a:xfrm>
              <a:off x="2323560" y="1654199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914C18CC-8D0E-4595-9C39-EA0751A2C054}"/>
                </a:ext>
              </a:extLst>
            </p:cNvPr>
            <p:cNvSpPr/>
            <p:nvPr/>
          </p:nvSpPr>
          <p:spPr>
            <a:xfrm>
              <a:off x="1871594" y="165417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2BF4776-98A8-4841-B311-DF6CDCB37B52}"/>
                </a:ext>
              </a:extLst>
            </p:cNvPr>
            <p:cNvSpPr/>
            <p:nvPr/>
          </p:nvSpPr>
          <p:spPr>
            <a:xfrm>
              <a:off x="1435086" y="1634912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51C9A89D-5AA3-47BE-8DFD-0A58A46FA30B}"/>
                </a:ext>
              </a:extLst>
            </p:cNvPr>
            <p:cNvSpPr/>
            <p:nvPr/>
          </p:nvSpPr>
          <p:spPr>
            <a:xfrm>
              <a:off x="2744588" y="246637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E0712158-5A7D-41FE-8C4A-F6C89A4AD4F3}"/>
                </a:ext>
              </a:extLst>
            </p:cNvPr>
            <p:cNvSpPr/>
            <p:nvPr/>
          </p:nvSpPr>
          <p:spPr>
            <a:xfrm>
              <a:off x="2884073" y="2311264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25670B2D-EC17-40E7-B139-64CEBFA46519}"/>
                </a:ext>
              </a:extLst>
            </p:cNvPr>
            <p:cNvSpPr/>
            <p:nvPr/>
          </p:nvSpPr>
          <p:spPr>
            <a:xfrm>
              <a:off x="3031082" y="214895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66CF668C-3D84-408C-9D7F-61C5B7DEC939}"/>
                </a:ext>
              </a:extLst>
            </p:cNvPr>
            <p:cNvSpPr/>
            <p:nvPr/>
          </p:nvSpPr>
          <p:spPr>
            <a:xfrm>
              <a:off x="3152511" y="2034891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3BAFF28A-6A84-4C72-8617-B62BA860D2D6}"/>
                </a:ext>
              </a:extLst>
            </p:cNvPr>
            <p:cNvSpPr/>
            <p:nvPr/>
          </p:nvSpPr>
          <p:spPr>
            <a:xfrm>
              <a:off x="2741199" y="2896770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12F95731-53FC-4161-B72B-0095212DD08A}"/>
                </a:ext>
              </a:extLst>
            </p:cNvPr>
            <p:cNvSpPr/>
            <p:nvPr/>
          </p:nvSpPr>
          <p:spPr>
            <a:xfrm>
              <a:off x="2755338" y="3301974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DCDECD2D-1F1E-431E-B60E-B07AF48A6FE7}"/>
                </a:ext>
              </a:extLst>
            </p:cNvPr>
            <p:cNvSpPr/>
            <p:nvPr/>
          </p:nvSpPr>
          <p:spPr>
            <a:xfrm>
              <a:off x="2755338" y="3734638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5E50E19E-C53A-4FE9-AD90-A3D952E92855}"/>
                </a:ext>
              </a:extLst>
            </p:cNvPr>
            <p:cNvSpPr/>
            <p:nvPr/>
          </p:nvSpPr>
          <p:spPr>
            <a:xfrm>
              <a:off x="2905513" y="2750729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9A8E6EEB-BC4E-4B68-91F6-62C82B18CCAB}"/>
                </a:ext>
              </a:extLst>
            </p:cNvPr>
            <p:cNvSpPr/>
            <p:nvPr/>
          </p:nvSpPr>
          <p:spPr>
            <a:xfrm>
              <a:off x="2918686" y="3139499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B03B2FE7-2064-4D3E-8E9B-3825BF87D821}"/>
                </a:ext>
              </a:extLst>
            </p:cNvPr>
            <p:cNvSpPr/>
            <p:nvPr/>
          </p:nvSpPr>
          <p:spPr>
            <a:xfrm>
              <a:off x="3034468" y="263093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D27A0691-BCA7-4ED6-A20E-B0C222E500AE}"/>
                </a:ext>
              </a:extLst>
            </p:cNvPr>
            <p:cNvSpPr/>
            <p:nvPr/>
          </p:nvSpPr>
          <p:spPr>
            <a:xfrm>
              <a:off x="3146130" y="2528247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48FFEBCE-6F3F-4017-83B8-5BDE721C8123}"/>
                </a:ext>
              </a:extLst>
            </p:cNvPr>
            <p:cNvSpPr/>
            <p:nvPr/>
          </p:nvSpPr>
          <p:spPr>
            <a:xfrm>
              <a:off x="3048708" y="2997553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478E9291-3642-484E-A92F-735CE9E288ED}"/>
                </a:ext>
              </a:extLst>
            </p:cNvPr>
            <p:cNvSpPr/>
            <p:nvPr/>
          </p:nvSpPr>
          <p:spPr>
            <a:xfrm>
              <a:off x="3172456" y="2910141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2B0E9184-82F0-412B-A913-16E6874A8D52}"/>
                </a:ext>
              </a:extLst>
            </p:cNvPr>
            <p:cNvSpPr/>
            <p:nvPr/>
          </p:nvSpPr>
          <p:spPr>
            <a:xfrm>
              <a:off x="2918686" y="3552343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30EA8CA5-DA0C-491E-A623-80C41543B881}"/>
                </a:ext>
              </a:extLst>
            </p:cNvPr>
            <p:cNvSpPr/>
            <p:nvPr/>
          </p:nvSpPr>
          <p:spPr>
            <a:xfrm>
              <a:off x="3041527" y="3418005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5E858D8-95BB-4A15-9E58-9166E414B41D}"/>
                </a:ext>
              </a:extLst>
            </p:cNvPr>
            <p:cNvSpPr/>
            <p:nvPr/>
          </p:nvSpPr>
          <p:spPr>
            <a:xfrm>
              <a:off x="3163876" y="3298137"/>
              <a:ext cx="119884" cy="150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6" name="Freeform 420">
            <a:extLst>
              <a:ext uri="{FF2B5EF4-FFF2-40B4-BE49-F238E27FC236}">
                <a16:creationId xmlns:a16="http://schemas.microsoft.com/office/drawing/2014/main" id="{E96628A4-355A-4329-A5B5-4B1B0AE5F85F}"/>
              </a:ext>
            </a:extLst>
          </p:cNvPr>
          <p:cNvSpPr/>
          <p:nvPr/>
        </p:nvSpPr>
        <p:spPr>
          <a:xfrm>
            <a:off x="10168228" y="4230784"/>
            <a:ext cx="1221156" cy="72512"/>
          </a:xfrm>
          <a:custGeom>
            <a:avLst/>
            <a:gdLst>
              <a:gd name="connsiteX0" fmla="*/ 0 w 1957892"/>
              <a:gd name="connsiteY0" fmla="*/ 10758 h 172152"/>
              <a:gd name="connsiteX1" fmla="*/ 957431 w 1957892"/>
              <a:gd name="connsiteY1" fmla="*/ 172123 h 172152"/>
              <a:gd name="connsiteX2" fmla="*/ 1957892 w 1957892"/>
              <a:gd name="connsiteY2" fmla="*/ 0 h 17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7892" h="172152">
                <a:moveTo>
                  <a:pt x="0" y="10758"/>
                </a:moveTo>
                <a:cubicBezTo>
                  <a:pt x="315558" y="92337"/>
                  <a:pt x="631116" y="173916"/>
                  <a:pt x="957431" y="172123"/>
                </a:cubicBezTo>
                <a:cubicBezTo>
                  <a:pt x="1283746" y="170330"/>
                  <a:pt x="1620819" y="85165"/>
                  <a:pt x="1957892" y="0"/>
                </a:cubicBez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2CAA1-9A0F-F047-93C5-7B08019829D6}"/>
              </a:ext>
            </a:extLst>
          </p:cNvPr>
          <p:cNvSpPr txBox="1"/>
          <p:nvPr/>
        </p:nvSpPr>
        <p:spPr>
          <a:xfrm>
            <a:off x="9296193" y="5638800"/>
            <a:ext cx="2521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can avoid long wires by laying out each line this way</a:t>
            </a:r>
          </a:p>
        </p:txBody>
      </p:sp>
    </p:spTree>
    <p:extLst>
      <p:ext uri="{BB962C8B-B14F-4D97-AF65-F5344CB8AC3E}">
        <p14:creationId xmlns:p14="http://schemas.microsoft.com/office/powerpoint/2010/main" val="116173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32" grpId="0"/>
      <p:bldP spid="34" grpId="0"/>
      <p:bldP spid="586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Discussed Network Topologies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5E814-7B85-624A-9891-F190F7EC3195}"/>
              </a:ext>
            </a:extLst>
          </p:cNvPr>
          <p:cNvSpPr txBox="1"/>
          <p:nvPr/>
        </p:nvSpPr>
        <p:spPr>
          <a:xfrm>
            <a:off x="5010150" y="970887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Hypercubes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89A8-F20C-0441-9818-899A75E4E92E}"/>
              </a:ext>
            </a:extLst>
          </p:cNvPr>
          <p:cNvSpPr/>
          <p:nvPr/>
        </p:nvSpPr>
        <p:spPr>
          <a:xfrm>
            <a:off x="1987378" y="458127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4FB60D-A06A-3E49-AB5D-CE728F8C4EE8}"/>
              </a:ext>
            </a:extLst>
          </p:cNvPr>
          <p:cNvSpPr/>
          <p:nvPr/>
        </p:nvSpPr>
        <p:spPr>
          <a:xfrm>
            <a:off x="2901778" y="45668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DB6DD-7974-4244-B708-D6F89F566CE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2139778" y="4643006"/>
            <a:ext cx="762000" cy="144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97FBF-208B-3F48-9FD2-61BA9898FB80}"/>
              </a:ext>
            </a:extLst>
          </p:cNvPr>
          <p:cNvGrpSpPr/>
          <p:nvPr/>
        </p:nvGrpSpPr>
        <p:grpSpPr>
          <a:xfrm>
            <a:off x="3641124" y="3651221"/>
            <a:ext cx="1066800" cy="166868"/>
            <a:chOff x="2590800" y="5624332"/>
            <a:chExt cx="1066800" cy="16686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FB41E7-1172-C349-B420-E76C50C19948}"/>
                </a:ext>
              </a:extLst>
            </p:cNvPr>
            <p:cNvSpPr/>
            <p:nvPr/>
          </p:nvSpPr>
          <p:spPr>
            <a:xfrm>
              <a:off x="2590800" y="5638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68BCC6-E82E-2F44-B5B4-CE8161B02039}"/>
                </a:ext>
              </a:extLst>
            </p:cNvPr>
            <p:cNvSpPr/>
            <p:nvPr/>
          </p:nvSpPr>
          <p:spPr>
            <a:xfrm>
              <a:off x="3505200" y="562433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571076-44E7-AF48-A53F-88CE40865ADB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2743200" y="5700532"/>
              <a:ext cx="762000" cy="144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B865E9-57E6-0144-8101-A3A2A48A7D39}"/>
              </a:ext>
            </a:extLst>
          </p:cNvPr>
          <p:cNvGrpSpPr/>
          <p:nvPr/>
        </p:nvGrpSpPr>
        <p:grpSpPr>
          <a:xfrm>
            <a:off x="3641124" y="4483372"/>
            <a:ext cx="1066800" cy="166868"/>
            <a:chOff x="2590800" y="5624332"/>
            <a:chExt cx="1066800" cy="1668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0FD05-2EAF-FF48-941D-990F623E1423}"/>
                </a:ext>
              </a:extLst>
            </p:cNvPr>
            <p:cNvSpPr/>
            <p:nvPr/>
          </p:nvSpPr>
          <p:spPr>
            <a:xfrm>
              <a:off x="2590800" y="5638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26DE4-61CE-2345-B9B4-EBBD330AC16F}"/>
                </a:ext>
              </a:extLst>
            </p:cNvPr>
            <p:cNvSpPr/>
            <p:nvPr/>
          </p:nvSpPr>
          <p:spPr>
            <a:xfrm>
              <a:off x="3505200" y="562433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B6337A-567E-9940-9896-961C08F7DEF1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2743200" y="5700532"/>
              <a:ext cx="762000" cy="144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A0E0D-200C-4943-A2B9-21AC6BAE12C4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>
            <a:off x="3717324" y="3818089"/>
            <a:ext cx="0" cy="67975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1BA682-B25D-B147-BD28-0F7F57FA9C70}"/>
              </a:ext>
            </a:extLst>
          </p:cNvPr>
          <p:cNvCxnSpPr/>
          <p:nvPr/>
        </p:nvCxnSpPr>
        <p:spPr>
          <a:xfrm>
            <a:off x="4631724" y="3818089"/>
            <a:ext cx="0" cy="67975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E017CC3-7B9F-B840-97B0-B495B944A575}"/>
              </a:ext>
            </a:extLst>
          </p:cNvPr>
          <p:cNvSpPr/>
          <p:nvPr/>
        </p:nvSpPr>
        <p:spPr>
          <a:xfrm>
            <a:off x="1295400" y="46087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385696-D18C-7D46-AD9C-077257311DB1}"/>
              </a:ext>
            </a:extLst>
          </p:cNvPr>
          <p:cNvGrpSpPr/>
          <p:nvPr/>
        </p:nvGrpSpPr>
        <p:grpSpPr>
          <a:xfrm>
            <a:off x="5363863" y="3636753"/>
            <a:ext cx="1066800" cy="999019"/>
            <a:chOff x="2590800" y="4585283"/>
            <a:chExt cx="1066800" cy="9990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7C9D123-A687-A84A-8194-08FAA535B6D7}"/>
                </a:ext>
              </a:extLst>
            </p:cNvPr>
            <p:cNvGrpSpPr/>
            <p:nvPr/>
          </p:nvGrpSpPr>
          <p:grpSpPr>
            <a:xfrm>
              <a:off x="2590800" y="4585283"/>
              <a:ext cx="1066800" cy="166868"/>
              <a:chOff x="2590800" y="5624332"/>
              <a:chExt cx="1066800" cy="16686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52D748E-0B30-1C42-95C7-F152CDAFCA8F}"/>
                  </a:ext>
                </a:extLst>
              </p:cNvPr>
              <p:cNvSpPr/>
              <p:nvPr/>
            </p:nvSpPr>
            <p:spPr>
              <a:xfrm>
                <a:off x="2590800" y="563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FC5201F-1D9D-F042-A9EB-02DF5D8CF48D}"/>
                  </a:ext>
                </a:extLst>
              </p:cNvPr>
              <p:cNvSpPr/>
              <p:nvPr/>
            </p:nvSpPr>
            <p:spPr>
              <a:xfrm>
                <a:off x="3505200" y="5624332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25E729C-63B7-374B-89E2-C998C45DF742}"/>
                  </a:ext>
                </a:extLst>
              </p:cNvPr>
              <p:cNvCxnSpPr>
                <a:stCxn id="31" idx="6"/>
                <a:endCxn id="32" idx="2"/>
              </p:cNvCxnSpPr>
              <p:nvPr/>
            </p:nvCxnSpPr>
            <p:spPr>
              <a:xfrm flipV="1">
                <a:off x="2743200" y="5700532"/>
                <a:ext cx="762000" cy="144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8E20EB-5E36-AA44-A5D3-3AAAF57C3CE5}"/>
                </a:ext>
              </a:extLst>
            </p:cNvPr>
            <p:cNvGrpSpPr/>
            <p:nvPr/>
          </p:nvGrpSpPr>
          <p:grpSpPr>
            <a:xfrm>
              <a:off x="2590800" y="5417434"/>
              <a:ext cx="1066800" cy="166868"/>
              <a:chOff x="2590800" y="5624332"/>
              <a:chExt cx="1066800" cy="16686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BFF19D9-1363-F345-A4DA-BE7E4E4DB8B4}"/>
                  </a:ext>
                </a:extLst>
              </p:cNvPr>
              <p:cNvSpPr/>
              <p:nvPr/>
            </p:nvSpPr>
            <p:spPr>
              <a:xfrm>
                <a:off x="2590800" y="563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B89DB1B-879C-184C-A4DE-2922660142F1}"/>
                  </a:ext>
                </a:extLst>
              </p:cNvPr>
              <p:cNvSpPr/>
              <p:nvPr/>
            </p:nvSpPr>
            <p:spPr>
              <a:xfrm>
                <a:off x="3505200" y="5624332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CC3B5B-D16D-314A-8A5B-1A855C0953E3}"/>
                  </a:ext>
                </a:extLst>
              </p:cNvPr>
              <p:cNvCxnSpPr>
                <a:stCxn id="28" idx="6"/>
                <a:endCxn id="29" idx="2"/>
              </p:cNvCxnSpPr>
              <p:nvPr/>
            </p:nvCxnSpPr>
            <p:spPr>
              <a:xfrm flipV="1">
                <a:off x="2743200" y="5700532"/>
                <a:ext cx="762000" cy="144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4F3DA-0671-4F44-BF0C-889AF37ED339}"/>
                </a:ext>
              </a:extLst>
            </p:cNvPr>
            <p:cNvCxnSpPr>
              <a:stCxn id="31" idx="4"/>
              <a:endCxn id="28" idx="0"/>
            </p:cNvCxnSpPr>
            <p:nvPr/>
          </p:nvCxnSpPr>
          <p:spPr>
            <a:xfrm>
              <a:off x="2667000" y="4752151"/>
              <a:ext cx="0" cy="67975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B5274C-7EC0-F34C-A07F-761EEED76504}"/>
                </a:ext>
              </a:extLst>
            </p:cNvPr>
            <p:cNvCxnSpPr/>
            <p:nvPr/>
          </p:nvCxnSpPr>
          <p:spPr>
            <a:xfrm>
              <a:off x="3581400" y="4752151"/>
              <a:ext cx="0" cy="67975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A7BAB-438A-834E-AFDA-D58AFD98BA0F}"/>
              </a:ext>
            </a:extLst>
          </p:cNvPr>
          <p:cNvGrpSpPr/>
          <p:nvPr/>
        </p:nvGrpSpPr>
        <p:grpSpPr>
          <a:xfrm>
            <a:off x="5867400" y="3234104"/>
            <a:ext cx="1066800" cy="999019"/>
            <a:chOff x="2590800" y="4585283"/>
            <a:chExt cx="1066800" cy="99901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D115CB-568C-3D45-A677-349A21145E46}"/>
                </a:ext>
              </a:extLst>
            </p:cNvPr>
            <p:cNvGrpSpPr/>
            <p:nvPr/>
          </p:nvGrpSpPr>
          <p:grpSpPr>
            <a:xfrm>
              <a:off x="2590800" y="4585283"/>
              <a:ext cx="1066800" cy="166868"/>
              <a:chOff x="2590800" y="5624332"/>
              <a:chExt cx="1066800" cy="16686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EECE1E-865C-204E-A8B6-EBCF4A34AD32}"/>
                  </a:ext>
                </a:extLst>
              </p:cNvPr>
              <p:cNvSpPr/>
              <p:nvPr/>
            </p:nvSpPr>
            <p:spPr>
              <a:xfrm>
                <a:off x="2590800" y="563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B72DDBC-8637-0742-9731-764D784D3DF1}"/>
                  </a:ext>
                </a:extLst>
              </p:cNvPr>
              <p:cNvSpPr/>
              <p:nvPr/>
            </p:nvSpPr>
            <p:spPr>
              <a:xfrm>
                <a:off x="3505200" y="5624332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2D702E-8F9E-FA4F-A437-397F2F6114E9}"/>
                  </a:ext>
                </a:extLst>
              </p:cNvPr>
              <p:cNvCxnSpPr>
                <a:stCxn id="42" idx="6"/>
                <a:endCxn id="43" idx="2"/>
              </p:cNvCxnSpPr>
              <p:nvPr/>
            </p:nvCxnSpPr>
            <p:spPr>
              <a:xfrm flipV="1">
                <a:off x="2743200" y="5700532"/>
                <a:ext cx="762000" cy="144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CB17834-5C60-2A43-AEF0-62B0F78D4BCA}"/>
                </a:ext>
              </a:extLst>
            </p:cNvPr>
            <p:cNvGrpSpPr/>
            <p:nvPr/>
          </p:nvGrpSpPr>
          <p:grpSpPr>
            <a:xfrm>
              <a:off x="2590800" y="5417434"/>
              <a:ext cx="1066800" cy="166868"/>
              <a:chOff x="2590800" y="5624332"/>
              <a:chExt cx="1066800" cy="1668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8DB4ABE-76F8-1441-BB68-A68A5DE2F24C}"/>
                  </a:ext>
                </a:extLst>
              </p:cNvPr>
              <p:cNvSpPr/>
              <p:nvPr/>
            </p:nvSpPr>
            <p:spPr>
              <a:xfrm>
                <a:off x="2590800" y="563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57D07B3-185D-7D4D-8196-08098B4FB7CE}"/>
                  </a:ext>
                </a:extLst>
              </p:cNvPr>
              <p:cNvSpPr/>
              <p:nvPr/>
            </p:nvSpPr>
            <p:spPr>
              <a:xfrm>
                <a:off x="3505200" y="5624332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645D5AB-97A1-8A47-A1DD-540A11348D96}"/>
                  </a:ext>
                </a:extLst>
              </p:cNvPr>
              <p:cNvCxnSpPr>
                <a:stCxn id="39" idx="6"/>
                <a:endCxn id="40" idx="2"/>
              </p:cNvCxnSpPr>
              <p:nvPr/>
            </p:nvCxnSpPr>
            <p:spPr>
              <a:xfrm flipV="1">
                <a:off x="2743200" y="5700532"/>
                <a:ext cx="762000" cy="144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09FE59-7078-0A40-9BE1-2923271130C7}"/>
                </a:ext>
              </a:extLst>
            </p:cNvPr>
            <p:cNvCxnSpPr>
              <a:stCxn id="42" idx="4"/>
              <a:endCxn id="39" idx="0"/>
            </p:cNvCxnSpPr>
            <p:nvPr/>
          </p:nvCxnSpPr>
          <p:spPr>
            <a:xfrm>
              <a:off x="2667000" y="4752151"/>
              <a:ext cx="0" cy="67975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15BB50-7F14-DA43-89AD-65F7F74B8F8A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4752151"/>
              <a:ext cx="0" cy="66528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4D5821-1FC4-B74C-8257-F5B45F3B8E1E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5496821" y="3378654"/>
            <a:ext cx="392897" cy="28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343D73-8EE3-DD49-AB48-305A4EB0F91B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6425453" y="4196337"/>
            <a:ext cx="378665" cy="308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74FD81-E23F-1C4D-BEFE-8B23499AFECC}"/>
              </a:ext>
            </a:extLst>
          </p:cNvPr>
          <p:cNvCxnSpPr>
            <a:cxnSpLocks/>
          </p:cNvCxnSpPr>
          <p:nvPr/>
        </p:nvCxnSpPr>
        <p:spPr>
          <a:xfrm flipV="1">
            <a:off x="6416476" y="3369538"/>
            <a:ext cx="392897" cy="28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19AC39-3FD5-3E45-8F77-DB1C95259CBA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5502076" y="4210805"/>
            <a:ext cx="387642" cy="3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26B722-ABF1-9943-9C11-38E7A4E869E5}"/>
              </a:ext>
            </a:extLst>
          </p:cNvPr>
          <p:cNvGrpSpPr/>
          <p:nvPr/>
        </p:nvGrpSpPr>
        <p:grpSpPr>
          <a:xfrm>
            <a:off x="9478663" y="3242523"/>
            <a:ext cx="1570337" cy="1401668"/>
            <a:chOff x="7649863" y="4191000"/>
            <a:chExt cx="1570337" cy="140166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4B938D2-384C-0049-84B9-0E6DC41EFA80}"/>
                </a:ext>
              </a:extLst>
            </p:cNvPr>
            <p:cNvGrpSpPr/>
            <p:nvPr/>
          </p:nvGrpSpPr>
          <p:grpSpPr>
            <a:xfrm>
              <a:off x="7649863" y="4593649"/>
              <a:ext cx="1066800" cy="999019"/>
              <a:chOff x="2590800" y="4585283"/>
              <a:chExt cx="1066800" cy="99901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4C93070-8084-8A46-A163-771102148C4B}"/>
                  </a:ext>
                </a:extLst>
              </p:cNvPr>
              <p:cNvGrpSpPr/>
              <p:nvPr/>
            </p:nvGrpSpPr>
            <p:grpSpPr>
              <a:xfrm>
                <a:off x="2590800" y="4585283"/>
                <a:ext cx="1066800" cy="166868"/>
                <a:chOff x="2590800" y="5624332"/>
                <a:chExt cx="1066800" cy="166868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77FF815-64D9-3346-A830-91A24C87A561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45952A9-048C-1149-A3DA-E422CC57C897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5F6286A-80E6-CF4A-BFB8-8ADEDBBFDFED}"/>
                    </a:ext>
                  </a:extLst>
                </p:cNvPr>
                <p:cNvCxnSpPr>
                  <a:stCxn id="73" idx="6"/>
                  <a:endCxn id="74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7B8F21C-2C69-C043-8501-F82E71999C29}"/>
                  </a:ext>
                </a:extLst>
              </p:cNvPr>
              <p:cNvGrpSpPr/>
              <p:nvPr/>
            </p:nvGrpSpPr>
            <p:grpSpPr>
              <a:xfrm>
                <a:off x="2590800" y="5417434"/>
                <a:ext cx="1066800" cy="166868"/>
                <a:chOff x="2590800" y="5624332"/>
                <a:chExt cx="1066800" cy="166868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E9B2C41-ED62-294F-A434-768A50E5D954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8C8CA21-C3E7-5E4B-9262-BC6B06B02A14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048A714-7C36-6246-BD66-36B3103BD061}"/>
                    </a:ext>
                  </a:extLst>
                </p:cNvPr>
                <p:cNvCxnSpPr>
                  <a:stCxn id="70" idx="6"/>
                  <a:endCxn id="71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5C8AF82-A341-6946-AB38-E53C08D80D87}"/>
                  </a:ext>
                </a:extLst>
              </p:cNvPr>
              <p:cNvCxnSpPr>
                <a:stCxn id="73" idx="4"/>
                <a:endCxn id="70" idx="0"/>
              </p:cNvCxnSpPr>
              <p:nvPr/>
            </p:nvCxnSpPr>
            <p:spPr>
              <a:xfrm>
                <a:off x="26670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4D323EE-73FF-1D49-9E96-2EF9E18D3E84}"/>
                  </a:ext>
                </a:extLst>
              </p:cNvPr>
              <p:cNvCxnSpPr/>
              <p:nvPr/>
            </p:nvCxnSpPr>
            <p:spPr>
              <a:xfrm>
                <a:off x="35814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04EAF3-48DA-4F48-8F70-669207904DA9}"/>
                </a:ext>
              </a:extLst>
            </p:cNvPr>
            <p:cNvGrpSpPr/>
            <p:nvPr/>
          </p:nvGrpSpPr>
          <p:grpSpPr>
            <a:xfrm>
              <a:off x="8153400" y="4191000"/>
              <a:ext cx="1066800" cy="999019"/>
              <a:chOff x="2590800" y="4585283"/>
              <a:chExt cx="1066800" cy="9990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9E9AE1F-792C-0945-8CAC-1492D721EED8}"/>
                  </a:ext>
                </a:extLst>
              </p:cNvPr>
              <p:cNvGrpSpPr/>
              <p:nvPr/>
            </p:nvGrpSpPr>
            <p:grpSpPr>
              <a:xfrm>
                <a:off x="2590800" y="4585283"/>
                <a:ext cx="1066800" cy="166868"/>
                <a:chOff x="2590800" y="5624332"/>
                <a:chExt cx="1066800" cy="166868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6DF945A-2804-A247-ADF7-10DB8DAB677F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7CDD8A6-0228-C441-AF39-3D2AD1219CB4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233C47E-A943-B34D-8FCB-7C2C551DB769}"/>
                    </a:ext>
                  </a:extLst>
                </p:cNvPr>
                <p:cNvCxnSpPr>
                  <a:stCxn id="63" idx="6"/>
                  <a:endCxn id="64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838A9AC-926F-1E4F-A950-4CF71036CE2C}"/>
                  </a:ext>
                </a:extLst>
              </p:cNvPr>
              <p:cNvGrpSpPr/>
              <p:nvPr/>
            </p:nvGrpSpPr>
            <p:grpSpPr>
              <a:xfrm>
                <a:off x="2590800" y="5417434"/>
                <a:ext cx="1066800" cy="166868"/>
                <a:chOff x="2590800" y="5624332"/>
                <a:chExt cx="1066800" cy="166868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2B29766-3498-6B4E-9CD5-76B89153622E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F85B0E6-AF66-404D-9549-09E4D3585AFA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784CBFE-B8D3-6240-87DA-0DA2A56927A5}"/>
                    </a:ext>
                  </a:extLst>
                </p:cNvPr>
                <p:cNvCxnSpPr>
                  <a:stCxn id="60" idx="6"/>
                  <a:endCxn id="61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6AB618C-B4D2-9A43-A1B1-14B8294E0021}"/>
                  </a:ext>
                </a:extLst>
              </p:cNvPr>
              <p:cNvCxnSpPr>
                <a:stCxn id="63" idx="4"/>
                <a:endCxn id="60" idx="0"/>
              </p:cNvCxnSpPr>
              <p:nvPr/>
            </p:nvCxnSpPr>
            <p:spPr>
              <a:xfrm>
                <a:off x="26670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D6484DB-58E6-BD4F-9A35-1DC01A324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4752151"/>
                <a:ext cx="0" cy="66528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87D57A-323A-1141-81DB-9200E8C9602B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V="1">
              <a:off x="7782821" y="4335550"/>
              <a:ext cx="392897" cy="287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F75FDAC-4D94-A946-A1AC-F2D548E9CDFA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V="1">
              <a:off x="8711453" y="5153233"/>
              <a:ext cx="378665" cy="30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7FDEB1F-C613-8F4A-BC36-AFCCF5B14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2476" y="4326434"/>
              <a:ext cx="392897" cy="287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8BEA4C-D28C-394D-925C-CC684F1809E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V="1">
              <a:off x="7788076" y="5167701"/>
              <a:ext cx="387642" cy="3034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8BB2E32-21E2-B545-8507-A0C49B158A37}"/>
              </a:ext>
            </a:extLst>
          </p:cNvPr>
          <p:cNvGrpSpPr/>
          <p:nvPr/>
        </p:nvGrpSpPr>
        <p:grpSpPr>
          <a:xfrm>
            <a:off x="7696200" y="2450455"/>
            <a:ext cx="1524000" cy="1401668"/>
            <a:chOff x="6858000" y="2819400"/>
            <a:chExt cx="1524000" cy="14016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55D0BD5-D5E3-414D-90CE-2A802ACD8631}"/>
                </a:ext>
              </a:extLst>
            </p:cNvPr>
            <p:cNvGrpSpPr/>
            <p:nvPr/>
          </p:nvGrpSpPr>
          <p:grpSpPr>
            <a:xfrm>
              <a:off x="6858000" y="3222049"/>
              <a:ext cx="1066800" cy="999019"/>
              <a:chOff x="2590800" y="4585283"/>
              <a:chExt cx="1066800" cy="99901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E0AA052-E81D-7149-9D54-0C814E6C8DA2}"/>
                  </a:ext>
                </a:extLst>
              </p:cNvPr>
              <p:cNvGrpSpPr/>
              <p:nvPr/>
            </p:nvGrpSpPr>
            <p:grpSpPr>
              <a:xfrm>
                <a:off x="2590800" y="4585283"/>
                <a:ext cx="1066800" cy="166868"/>
                <a:chOff x="2590800" y="5624332"/>
                <a:chExt cx="1066800" cy="166868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A9098457-96F2-8B48-94CB-AD5A1F9744B0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08E396C-7784-F448-A2D5-27F4304E8AC7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9F46396-2030-9F4B-96AA-D76446136D49}"/>
                    </a:ext>
                  </a:extLst>
                </p:cNvPr>
                <p:cNvCxnSpPr>
                  <a:stCxn id="100" idx="6"/>
                  <a:endCxn id="101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75ABCFA1-95BE-F145-AA3E-F0D8047AB1A7}"/>
                  </a:ext>
                </a:extLst>
              </p:cNvPr>
              <p:cNvGrpSpPr/>
              <p:nvPr/>
            </p:nvGrpSpPr>
            <p:grpSpPr>
              <a:xfrm>
                <a:off x="2590800" y="5417434"/>
                <a:ext cx="1066800" cy="166868"/>
                <a:chOff x="2590800" y="5624332"/>
                <a:chExt cx="1066800" cy="166868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0EE428F-C1B3-B34B-AF7E-0D66E6F55A14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80ED3EE-7747-1F43-9C4D-813499D0C15C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A94E0BCC-3733-CD42-A974-6400EFE8EE00}"/>
                    </a:ext>
                  </a:extLst>
                </p:cNvPr>
                <p:cNvCxnSpPr>
                  <a:stCxn id="97" idx="6"/>
                  <a:endCxn id="98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315BD73-8890-0F4A-8B45-7B629CA0CA18}"/>
                  </a:ext>
                </a:extLst>
              </p:cNvPr>
              <p:cNvCxnSpPr>
                <a:stCxn id="100" idx="4"/>
                <a:endCxn id="97" idx="0"/>
              </p:cNvCxnSpPr>
              <p:nvPr/>
            </p:nvCxnSpPr>
            <p:spPr>
              <a:xfrm>
                <a:off x="26670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47ADA78-F798-CB4C-BE77-B63975E8AC25}"/>
                  </a:ext>
                </a:extLst>
              </p:cNvPr>
              <p:cNvCxnSpPr/>
              <p:nvPr/>
            </p:nvCxnSpPr>
            <p:spPr>
              <a:xfrm>
                <a:off x="35814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D14B9CE-02FD-484C-8DFF-391B7FEA0428}"/>
                </a:ext>
              </a:extLst>
            </p:cNvPr>
            <p:cNvGrpSpPr/>
            <p:nvPr/>
          </p:nvGrpSpPr>
          <p:grpSpPr>
            <a:xfrm>
              <a:off x="7315200" y="2819400"/>
              <a:ext cx="1066800" cy="999019"/>
              <a:chOff x="2590800" y="4585283"/>
              <a:chExt cx="1066800" cy="99901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C512331-423D-F94D-BE63-B045530C1256}"/>
                  </a:ext>
                </a:extLst>
              </p:cNvPr>
              <p:cNvGrpSpPr/>
              <p:nvPr/>
            </p:nvGrpSpPr>
            <p:grpSpPr>
              <a:xfrm>
                <a:off x="2590800" y="4585283"/>
                <a:ext cx="1066800" cy="166868"/>
                <a:chOff x="2590800" y="5624332"/>
                <a:chExt cx="1066800" cy="166868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9D1F22D-5F73-3A45-88F4-5136DE97D15B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9992664-5522-E542-9126-38658A321875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5BA74C5-D50E-F348-B488-27F4D973518D}"/>
                    </a:ext>
                  </a:extLst>
                </p:cNvPr>
                <p:cNvCxnSpPr>
                  <a:stCxn id="90" idx="6"/>
                  <a:endCxn id="91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E7D9368-FB5C-0349-929F-28B91B133773}"/>
                  </a:ext>
                </a:extLst>
              </p:cNvPr>
              <p:cNvGrpSpPr/>
              <p:nvPr/>
            </p:nvGrpSpPr>
            <p:grpSpPr>
              <a:xfrm>
                <a:off x="2590800" y="5417434"/>
                <a:ext cx="1066800" cy="166868"/>
                <a:chOff x="2590800" y="5624332"/>
                <a:chExt cx="1066800" cy="166868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4BEA1F2-41F8-C243-9276-B6DA649668F6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653BFAF4-CC07-B94A-99D8-6C5FE9E8CA73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CCF4ED0-1380-C144-907A-E75C94FCF59B}"/>
                    </a:ext>
                  </a:extLst>
                </p:cNvPr>
                <p:cNvCxnSpPr>
                  <a:stCxn id="87" idx="6"/>
                  <a:endCxn id="88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C8C5CA5-6128-C647-B0A0-BB457DE2EC3F}"/>
                  </a:ext>
                </a:extLst>
              </p:cNvPr>
              <p:cNvCxnSpPr>
                <a:stCxn id="90" idx="4"/>
                <a:endCxn id="87" idx="0"/>
              </p:cNvCxnSpPr>
              <p:nvPr/>
            </p:nvCxnSpPr>
            <p:spPr>
              <a:xfrm>
                <a:off x="26670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86ACDDF-04D7-8C43-A755-3199974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4752151"/>
                <a:ext cx="0" cy="66528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B15463-3CF4-F245-822D-D9E312A11541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 flipV="1">
              <a:off x="6944621" y="2963950"/>
              <a:ext cx="392897" cy="287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825BAC-F12C-8A45-87E0-BD410FB1D6B1}"/>
                </a:ext>
              </a:extLst>
            </p:cNvPr>
            <p:cNvCxnSpPr>
              <a:cxnSpLocks/>
              <a:endCxn id="88" idx="3"/>
            </p:cNvCxnSpPr>
            <p:nvPr/>
          </p:nvCxnSpPr>
          <p:spPr>
            <a:xfrm flipV="1">
              <a:off x="7873253" y="3781633"/>
              <a:ext cx="378665" cy="30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9C6E39A-238A-C844-9711-B5F475BA8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0613" y="2954834"/>
              <a:ext cx="392897" cy="287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FBBC15-DF8B-D74E-9C8D-61294C029E81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flipV="1">
              <a:off x="6949876" y="3796101"/>
              <a:ext cx="387642" cy="3034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B724C8-CC61-3D41-819A-9CA3834BC84E}"/>
              </a:ext>
            </a:extLst>
          </p:cNvPr>
          <p:cNvCxnSpPr>
            <a:stCxn id="91" idx="6"/>
            <a:endCxn id="64" idx="1"/>
          </p:cNvCxnSpPr>
          <p:nvPr/>
        </p:nvCxnSpPr>
        <p:spPr>
          <a:xfrm>
            <a:off x="9220200" y="2526655"/>
            <a:ext cx="1698718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08F69AE-97C0-2E42-B39E-75BF6246614F}"/>
              </a:ext>
            </a:extLst>
          </p:cNvPr>
          <p:cNvCxnSpPr>
            <a:cxnSpLocks/>
            <a:stCxn id="97" idx="5"/>
            <a:endCxn id="70" idx="2"/>
          </p:cNvCxnSpPr>
          <p:nvPr/>
        </p:nvCxnSpPr>
        <p:spPr>
          <a:xfrm>
            <a:off x="7826282" y="3829805"/>
            <a:ext cx="1652381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577B5A5-8436-D64B-ABB5-E195A685A02C}"/>
              </a:ext>
            </a:extLst>
          </p:cNvPr>
          <p:cNvCxnSpPr>
            <a:cxnSpLocks/>
            <a:stCxn id="100" idx="5"/>
            <a:endCxn id="73" idx="2"/>
          </p:cNvCxnSpPr>
          <p:nvPr/>
        </p:nvCxnSpPr>
        <p:spPr>
          <a:xfrm>
            <a:off x="7826282" y="2997654"/>
            <a:ext cx="1652381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E1CDA2-EA2E-C048-8ED0-D8DBB198A42F}"/>
              </a:ext>
            </a:extLst>
          </p:cNvPr>
          <p:cNvCxnSpPr>
            <a:cxnSpLocks/>
            <a:stCxn id="90" idx="5"/>
            <a:endCxn id="63" idx="1"/>
          </p:cNvCxnSpPr>
          <p:nvPr/>
        </p:nvCxnSpPr>
        <p:spPr>
          <a:xfrm>
            <a:off x="8283482" y="2595005"/>
            <a:ext cx="1721036" cy="6843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149521B-EDAF-0849-ACDC-5C046E2542B3}"/>
              </a:ext>
            </a:extLst>
          </p:cNvPr>
          <p:cNvCxnSpPr>
            <a:cxnSpLocks/>
            <a:stCxn id="87" idx="5"/>
            <a:endCxn id="60" idx="2"/>
          </p:cNvCxnSpPr>
          <p:nvPr/>
        </p:nvCxnSpPr>
        <p:spPr>
          <a:xfrm>
            <a:off x="8283482" y="3427156"/>
            <a:ext cx="1698718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D77EEF-CEBA-E14E-A897-BF3BB21A9C1C}"/>
              </a:ext>
            </a:extLst>
          </p:cNvPr>
          <p:cNvCxnSpPr>
            <a:cxnSpLocks/>
            <a:stCxn id="98" idx="5"/>
            <a:endCxn id="71" idx="2"/>
          </p:cNvCxnSpPr>
          <p:nvPr/>
        </p:nvCxnSpPr>
        <p:spPr>
          <a:xfrm>
            <a:off x="8740682" y="3815337"/>
            <a:ext cx="1652381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62E5B38-ABE3-7E44-A95B-7B0A4A78F99A}"/>
              </a:ext>
            </a:extLst>
          </p:cNvPr>
          <p:cNvCxnSpPr>
            <a:cxnSpLocks/>
            <a:stCxn id="88" idx="5"/>
            <a:endCxn id="61" idx="2"/>
          </p:cNvCxnSpPr>
          <p:nvPr/>
        </p:nvCxnSpPr>
        <p:spPr>
          <a:xfrm>
            <a:off x="9197882" y="3412688"/>
            <a:ext cx="1698718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BD3017-B007-D34D-B90B-5499ED7C013D}"/>
              </a:ext>
            </a:extLst>
          </p:cNvPr>
          <p:cNvCxnSpPr>
            <a:cxnSpLocks/>
            <a:stCxn id="101" idx="5"/>
            <a:endCxn id="74" idx="1"/>
          </p:cNvCxnSpPr>
          <p:nvPr/>
        </p:nvCxnSpPr>
        <p:spPr>
          <a:xfrm>
            <a:off x="8740682" y="2983186"/>
            <a:ext cx="1674699" cy="6843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Commonly Discussed Network Topologies</a:t>
            </a:r>
            <a:br>
              <a:rPr lang="en-US" dirty="0"/>
            </a:br>
            <a:r>
              <a:rPr lang="en-US" dirty="0"/>
              <a:t>IBM’s PERCS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5372100"/>
            <a:ext cx="26041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PERCS: Multi-tier all-to-all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28" y="1752600"/>
            <a:ext cx="9221673" cy="3581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AED4D0-969C-2941-AF8E-B9A1264BD12B}"/>
              </a:ext>
            </a:extLst>
          </p:cNvPr>
          <p:cNvSpPr txBox="1"/>
          <p:nvPr/>
        </p:nvSpPr>
        <p:spPr>
          <a:xfrm>
            <a:off x="7619999" y="5779532"/>
            <a:ext cx="304800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Diagram by Abhinav </a:t>
            </a:r>
            <a:r>
              <a:rPr lang="en-US" sz="1600" dirty="0" err="1"/>
              <a:t>Bhatele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60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Topology requirements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things to work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Must connect each processor to all others. i.e. it should be possible to send “messages” between any pair of processors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Must allow for physically viable arrangements (try arranging a star for thousands of processors)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physically viable arrangement should be economically affordable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Topology requirements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things to work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well: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Intermediate routing, if needed, should happen without interfering with computation on intermediate nodes.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Reasonable</a:t>
            </a:r>
            <a:r>
              <a:rPr lang="en-US" dirty="0"/>
              <a:t> path length between every pairs of processors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Easy to calculate path from one processor to other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discussed later…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Interconnect Topologies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Metrics for analyzing network topologies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FAE2F-6E91-4870-B8AB-E1BA2D9687AD}"/>
              </a:ext>
            </a:extLst>
          </p:cNvPr>
          <p:cNvSpPr/>
          <p:nvPr/>
        </p:nvSpPr>
        <p:spPr>
          <a:xfrm>
            <a:off x="367411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7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Basic 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the topology be represented by a </a:t>
            </a:r>
            <a:r>
              <a:rPr lang="en-US" dirty="0">
                <a:solidFill>
                  <a:srgbClr val="B32C16"/>
                </a:solidFill>
              </a:rPr>
              <a:t>Graph</a:t>
            </a:r>
            <a:r>
              <a:rPr lang="en-US" dirty="0">
                <a:solidFill>
                  <a:srgbClr val="B32C16"/>
                </a:solidFill>
                <a:sym typeface="Wingdings"/>
              </a:rPr>
              <a:t> G(V,E)</a:t>
            </a:r>
            <a:r>
              <a:rPr lang="en-US" dirty="0">
                <a:sym typeface="Wingdings"/>
              </a:rPr>
              <a:t> where </a:t>
            </a:r>
            <a:r>
              <a:rPr lang="en-US" dirty="0">
                <a:solidFill>
                  <a:srgbClr val="B32C16"/>
                </a:solidFill>
                <a:sym typeface="Wingdings"/>
              </a:rPr>
              <a:t>V</a:t>
            </a:r>
            <a:r>
              <a:rPr lang="en-US" dirty="0">
                <a:sym typeface="Wingdings"/>
              </a:rPr>
              <a:t> is the set of vertices - processors/routers and </a:t>
            </a:r>
            <a:r>
              <a:rPr lang="en-US" dirty="0">
                <a:solidFill>
                  <a:srgbClr val="B32C16"/>
                </a:solidFill>
                <a:sym typeface="Wingdings"/>
              </a:rPr>
              <a:t>E</a:t>
            </a:r>
            <a:r>
              <a:rPr lang="en-US" dirty="0">
                <a:sym typeface="Wingdings"/>
              </a:rPr>
              <a:t> is the edges - connections among them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Wingdings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32C16"/>
                </a:solidFill>
                <a:sym typeface="Wingdings"/>
              </a:rPr>
              <a:t>degree</a:t>
            </a:r>
            <a:r>
              <a:rPr lang="en-US" dirty="0">
                <a:sym typeface="Wingdings"/>
              </a:rPr>
              <a:t>: maximum number of edges incident on a vertex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32C16"/>
                </a:solidFill>
                <a:sym typeface="Wingdings"/>
              </a:rPr>
              <a:t>distance </a:t>
            </a:r>
            <a:r>
              <a:rPr lang="en-US" dirty="0">
                <a:sym typeface="Wingdings"/>
              </a:rPr>
              <a:t>between two vertices: number of edges (hops ) in shortest path between them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32C16"/>
                </a:solidFill>
              </a:rPr>
              <a:t>diameter: </a:t>
            </a:r>
            <a:r>
              <a:rPr lang="en-US" dirty="0"/>
              <a:t>maximum distance between any pair of vertices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edge length</a:t>
            </a:r>
            <a:r>
              <a:rPr lang="en-US" dirty="0"/>
              <a:t> : maximum physical length of any wire; may be constant or variable as number of processors varies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B32C16"/>
                </a:solidFill>
              </a:rPr>
              <a:t>bandwidth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Judge a Topology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degree: affects capability to communicate simultaneously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diameter: determines the maximum delay</a:t>
            </a:r>
          </a:p>
          <a:p>
            <a:pPr>
              <a:lnSpc>
                <a:spcPct val="90000"/>
              </a:lnSpc>
            </a:pPr>
            <a:r>
              <a:rPr lang="en-US" dirty="0"/>
              <a:t>average distance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link bandwidth L: impacts how fast communication is done</a:t>
            </a:r>
          </a:p>
          <a:p>
            <a:pPr>
              <a:lnSpc>
                <a:spcPct val="90000"/>
              </a:lnSpc>
            </a:pPr>
            <a:r>
              <a:rPr lang="en-US" dirty="0"/>
              <a:t>Bisection bandwidth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Divide the set of processors in two equal partitions – many possible partitions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much link bandwidth is available for data flow from one partition to the other?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Take the smallest (worst) value over all possible partitions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Important for global communication, congestion</a:t>
            </a:r>
          </a:p>
          <a:p>
            <a:r>
              <a:rPr lang="en-US" dirty="0"/>
              <a:t>All-to-all bandwidth: </a:t>
            </a:r>
          </a:p>
          <a:p>
            <a:pPr lvl="1"/>
            <a:r>
              <a:rPr lang="en-US" dirty="0"/>
              <a:t>How many bytes get transferred per unit time if every process is sending a m byte message to every other process</a:t>
            </a:r>
          </a:p>
          <a:p>
            <a:pPr lvl="1"/>
            <a:r>
              <a:rPr lang="en-US" dirty="0"/>
              <a:t>Bisection bandwidth is an upper bound (often tight) on all-to-all bandwidth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Network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degree: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diameter: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average distance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total number of links 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bisection bandwidth: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dirty="0"/>
              <a:t>What if everyone wants to send data to every one else?</a:t>
            </a:r>
          </a:p>
          <a:p>
            <a:r>
              <a:rPr lang="en-US" dirty="0"/>
              <a:t>Does this look like an overkill?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3369" y="1088595"/>
            <a:ext cx="838199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P-1</a:t>
            </a:r>
          </a:p>
        </p:txBody>
      </p:sp>
      <p:sp>
        <p:nvSpPr>
          <p:cNvPr id="10" name="Oval 9"/>
          <p:cNvSpPr/>
          <p:nvPr/>
        </p:nvSpPr>
        <p:spPr>
          <a:xfrm>
            <a:off x="2690070" y="1781727"/>
            <a:ext cx="8382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152900" y="4172271"/>
            <a:ext cx="1600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L.P.P/4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2589180"/>
            <a:ext cx="8382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299949" y="3361078"/>
            <a:ext cx="15240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P(P-1)/2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170" name="Group 6169">
            <a:extLst>
              <a:ext uri="{FF2B5EF4-FFF2-40B4-BE49-F238E27FC236}">
                <a16:creationId xmlns:a16="http://schemas.microsoft.com/office/drawing/2014/main" id="{7DFC5212-B9EE-0F45-80D0-DE1B6D38DC68}"/>
              </a:ext>
            </a:extLst>
          </p:cNvPr>
          <p:cNvGrpSpPr/>
          <p:nvPr/>
        </p:nvGrpSpPr>
        <p:grpSpPr>
          <a:xfrm>
            <a:off x="6938448" y="990505"/>
            <a:ext cx="2125786" cy="1907818"/>
            <a:chOff x="9645470" y="862938"/>
            <a:chExt cx="2125786" cy="1907818"/>
          </a:xfrm>
        </p:grpSpPr>
        <p:sp>
          <p:nvSpPr>
            <p:cNvPr id="61" name="Donut 60">
              <a:extLst>
                <a:ext uri="{FF2B5EF4-FFF2-40B4-BE49-F238E27FC236}">
                  <a16:creationId xmlns:a16="http://schemas.microsoft.com/office/drawing/2014/main" id="{9703D0B7-581F-B84B-B8D8-AFB2306787D4}"/>
                </a:ext>
              </a:extLst>
            </p:cNvPr>
            <p:cNvSpPr/>
            <p:nvPr/>
          </p:nvSpPr>
          <p:spPr>
            <a:xfrm>
              <a:off x="9710502" y="862938"/>
              <a:ext cx="1981200" cy="1828800"/>
            </a:xfrm>
            <a:prstGeom prst="donut">
              <a:avLst>
                <a:gd name="adj" fmla="val 30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0806963-FA1C-0644-AEAD-EF8EEFF8591B}"/>
                </a:ext>
              </a:extLst>
            </p:cNvPr>
            <p:cNvSpPr/>
            <p:nvPr/>
          </p:nvSpPr>
          <p:spPr>
            <a:xfrm>
              <a:off x="10170818" y="868692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0477C96-D8B3-6C42-B656-860A1223DE91}"/>
                </a:ext>
              </a:extLst>
            </p:cNvPr>
            <p:cNvSpPr/>
            <p:nvPr/>
          </p:nvSpPr>
          <p:spPr>
            <a:xfrm>
              <a:off x="9645470" y="1441974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8288D3-7C38-454A-8468-87928D14CE88}"/>
                </a:ext>
              </a:extLst>
            </p:cNvPr>
            <p:cNvSpPr/>
            <p:nvPr/>
          </p:nvSpPr>
          <p:spPr>
            <a:xfrm>
              <a:off x="9828601" y="2201237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8B4C41D-18D3-9646-9CD7-FA4412ACF573}"/>
                </a:ext>
              </a:extLst>
            </p:cNvPr>
            <p:cNvSpPr/>
            <p:nvPr/>
          </p:nvSpPr>
          <p:spPr>
            <a:xfrm>
              <a:off x="10503553" y="2518747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7B9E0F-7221-074A-B781-B681466ECE89}"/>
                </a:ext>
              </a:extLst>
            </p:cNvPr>
            <p:cNvSpPr/>
            <p:nvPr/>
          </p:nvSpPr>
          <p:spPr>
            <a:xfrm>
              <a:off x="11368577" y="2257184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8FBC741-E49E-234E-AC82-C5CA1A5BAA7E}"/>
                </a:ext>
              </a:extLst>
            </p:cNvPr>
            <p:cNvSpPr/>
            <p:nvPr/>
          </p:nvSpPr>
          <p:spPr>
            <a:xfrm>
              <a:off x="11047418" y="868692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D3E3DDD-7D98-8F43-85B4-1B9608CE2602}"/>
                </a:ext>
              </a:extLst>
            </p:cNvPr>
            <p:cNvSpPr/>
            <p:nvPr/>
          </p:nvSpPr>
          <p:spPr>
            <a:xfrm>
              <a:off x="11563114" y="1536739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DC4DF09-5B1E-2A4F-AE54-73078C3EAE1A}"/>
                </a:ext>
              </a:extLst>
            </p:cNvPr>
            <p:cNvCxnSpPr>
              <a:cxnSpLocks/>
              <a:stCxn id="66" idx="0"/>
              <a:endCxn id="60" idx="5"/>
            </p:cNvCxnSpPr>
            <p:nvPr/>
          </p:nvCxnSpPr>
          <p:spPr>
            <a:xfrm flipH="1" flipV="1">
              <a:off x="10348478" y="1083795"/>
              <a:ext cx="259146" cy="1434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206CCC-954C-6140-A187-6CAC7D676AD7}"/>
                </a:ext>
              </a:extLst>
            </p:cNvPr>
            <p:cNvCxnSpPr>
              <a:cxnSpLocks/>
              <a:stCxn id="67" idx="1"/>
              <a:endCxn id="60" idx="5"/>
            </p:cNvCxnSpPr>
            <p:nvPr/>
          </p:nvCxnSpPr>
          <p:spPr>
            <a:xfrm flipH="1" flipV="1">
              <a:off x="10348478" y="1083795"/>
              <a:ext cx="1050581" cy="1210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E860CF-D506-8147-AC1A-0FF4BB45943D}"/>
                </a:ext>
              </a:extLst>
            </p:cNvPr>
            <p:cNvCxnSpPr>
              <a:cxnSpLocks/>
              <a:endCxn id="60" idx="5"/>
            </p:cNvCxnSpPr>
            <p:nvPr/>
          </p:nvCxnSpPr>
          <p:spPr>
            <a:xfrm flipH="1" flipV="1">
              <a:off x="10348478" y="1083795"/>
              <a:ext cx="1223926" cy="567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23B20-88BB-3D4D-A161-A72A9B0B6ADF}"/>
                </a:ext>
              </a:extLst>
            </p:cNvPr>
            <p:cNvCxnSpPr>
              <a:cxnSpLocks/>
              <a:stCxn id="65" idx="7"/>
              <a:endCxn id="60" idx="5"/>
            </p:cNvCxnSpPr>
            <p:nvPr/>
          </p:nvCxnSpPr>
          <p:spPr>
            <a:xfrm flipV="1">
              <a:off x="10006261" y="1083795"/>
              <a:ext cx="342217" cy="1154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DEAE1A-4C06-CC4C-BD09-BDE2CA89DD2F}"/>
                </a:ext>
              </a:extLst>
            </p:cNvPr>
            <p:cNvCxnSpPr>
              <a:cxnSpLocks/>
              <a:stCxn id="68" idx="3"/>
              <a:endCxn id="64" idx="6"/>
            </p:cNvCxnSpPr>
            <p:nvPr/>
          </p:nvCxnSpPr>
          <p:spPr>
            <a:xfrm flipH="1">
              <a:off x="9853612" y="1083795"/>
              <a:ext cx="1224288" cy="484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C377C1B-2B7B-0648-816F-287B861E1B55}"/>
                </a:ext>
              </a:extLst>
            </p:cNvPr>
            <p:cNvCxnSpPr>
              <a:cxnSpLocks/>
              <a:stCxn id="68" idx="3"/>
              <a:endCxn id="65" idx="7"/>
            </p:cNvCxnSpPr>
            <p:nvPr/>
          </p:nvCxnSpPr>
          <p:spPr>
            <a:xfrm flipH="1">
              <a:off x="10006261" y="1083795"/>
              <a:ext cx="1071639" cy="1154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7544EAA-A1B3-9246-95FE-BE6AFE8A4417}"/>
                </a:ext>
              </a:extLst>
            </p:cNvPr>
            <p:cNvCxnSpPr>
              <a:cxnSpLocks/>
              <a:stCxn id="68" idx="3"/>
              <a:endCxn id="66" idx="0"/>
            </p:cNvCxnSpPr>
            <p:nvPr/>
          </p:nvCxnSpPr>
          <p:spPr>
            <a:xfrm flipH="1">
              <a:off x="10607624" y="1083795"/>
              <a:ext cx="470276" cy="1434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F6FC28-046B-2F49-BC9C-2CC29D9E6C4D}"/>
                </a:ext>
              </a:extLst>
            </p:cNvPr>
            <p:cNvCxnSpPr>
              <a:cxnSpLocks/>
              <a:stCxn id="68" idx="3"/>
              <a:endCxn id="67" idx="1"/>
            </p:cNvCxnSpPr>
            <p:nvPr/>
          </p:nvCxnSpPr>
          <p:spPr>
            <a:xfrm>
              <a:off x="11077900" y="1083795"/>
              <a:ext cx="321159" cy="1210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39169B-7EAD-5340-B456-7C1909E432C9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9853612" y="1567979"/>
              <a:ext cx="1718792" cy="83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FF7835B-EE1F-AE40-B471-D4D4B17A9A59}"/>
                </a:ext>
              </a:extLst>
            </p:cNvPr>
            <p:cNvCxnSpPr>
              <a:cxnSpLocks/>
              <a:endCxn id="65" idx="7"/>
            </p:cNvCxnSpPr>
            <p:nvPr/>
          </p:nvCxnSpPr>
          <p:spPr>
            <a:xfrm flipH="1">
              <a:off x="10006261" y="1651085"/>
              <a:ext cx="1566143" cy="58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D1E115C-9D76-0E4A-9E03-C0203CE3ACE9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 flipH="1">
              <a:off x="10607624" y="1651085"/>
              <a:ext cx="964780" cy="867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AA91E7F-8C3F-3C40-BB07-3D4C80460831}"/>
                </a:ext>
              </a:extLst>
            </p:cNvPr>
            <p:cNvCxnSpPr>
              <a:cxnSpLocks/>
              <a:stCxn id="66" idx="0"/>
              <a:endCxn id="64" idx="6"/>
            </p:cNvCxnSpPr>
            <p:nvPr/>
          </p:nvCxnSpPr>
          <p:spPr>
            <a:xfrm flipH="1" flipV="1">
              <a:off x="9853612" y="1567979"/>
              <a:ext cx="754012" cy="950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0DEDF8A-69C3-254B-9584-E9E1FBA718FD}"/>
                </a:ext>
              </a:extLst>
            </p:cNvPr>
            <p:cNvCxnSpPr>
              <a:cxnSpLocks/>
              <a:stCxn id="67" idx="1"/>
              <a:endCxn id="65" idx="7"/>
            </p:cNvCxnSpPr>
            <p:nvPr/>
          </p:nvCxnSpPr>
          <p:spPr>
            <a:xfrm flipH="1" flipV="1">
              <a:off x="10006261" y="2238143"/>
              <a:ext cx="1392798" cy="55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8E96E18-CFAF-6148-B479-7B1BAA3B37F0}"/>
                </a:ext>
              </a:extLst>
            </p:cNvPr>
            <p:cNvCxnSpPr>
              <a:cxnSpLocks/>
              <a:stCxn id="67" idx="1"/>
              <a:endCxn id="64" idx="6"/>
            </p:cNvCxnSpPr>
            <p:nvPr/>
          </p:nvCxnSpPr>
          <p:spPr>
            <a:xfrm flipH="1" flipV="1">
              <a:off x="9853612" y="1567979"/>
              <a:ext cx="1545447" cy="726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0" name="Straight Connector 6149">
              <a:extLst>
                <a:ext uri="{FF2B5EF4-FFF2-40B4-BE49-F238E27FC236}">
                  <a16:creationId xmlns:a16="http://schemas.microsoft.com/office/drawing/2014/main" id="{5FD9DCBD-D6A3-C04D-B18B-A50E82AEBED5}"/>
                </a:ext>
              </a:extLst>
            </p:cNvPr>
            <p:cNvCxnSpPr>
              <a:cxnSpLocks/>
              <a:stCxn id="65" idx="7"/>
              <a:endCxn id="64" idx="6"/>
            </p:cNvCxnSpPr>
            <p:nvPr/>
          </p:nvCxnSpPr>
          <p:spPr>
            <a:xfrm flipH="1" flipV="1">
              <a:off x="9853612" y="1567979"/>
              <a:ext cx="152649" cy="670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3" name="Straight Connector 6152">
              <a:extLst>
                <a:ext uri="{FF2B5EF4-FFF2-40B4-BE49-F238E27FC236}">
                  <a16:creationId xmlns:a16="http://schemas.microsoft.com/office/drawing/2014/main" id="{C57CF255-D9E7-614F-A755-3531B068E396}"/>
                </a:ext>
              </a:extLst>
            </p:cNvPr>
            <p:cNvCxnSpPr>
              <a:cxnSpLocks/>
              <a:endCxn id="60" idx="5"/>
            </p:cNvCxnSpPr>
            <p:nvPr/>
          </p:nvCxnSpPr>
          <p:spPr>
            <a:xfrm flipV="1">
              <a:off x="9908684" y="1083795"/>
              <a:ext cx="439794" cy="452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6" name="Straight Connector 6155">
              <a:extLst>
                <a:ext uri="{FF2B5EF4-FFF2-40B4-BE49-F238E27FC236}">
                  <a16:creationId xmlns:a16="http://schemas.microsoft.com/office/drawing/2014/main" id="{20A656B7-A7C1-604D-942E-6F0B571A02B8}"/>
                </a:ext>
              </a:extLst>
            </p:cNvPr>
            <p:cNvCxnSpPr>
              <a:cxnSpLocks/>
              <a:stCxn id="65" idx="7"/>
              <a:endCxn id="66" idx="0"/>
            </p:cNvCxnSpPr>
            <p:nvPr/>
          </p:nvCxnSpPr>
          <p:spPr>
            <a:xfrm>
              <a:off x="10006261" y="2238143"/>
              <a:ext cx="601363" cy="280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9" name="Straight Connector 6158">
              <a:extLst>
                <a:ext uri="{FF2B5EF4-FFF2-40B4-BE49-F238E27FC236}">
                  <a16:creationId xmlns:a16="http://schemas.microsoft.com/office/drawing/2014/main" id="{7C4DD055-F0B4-504A-98A9-6D6040B41051}"/>
                </a:ext>
              </a:extLst>
            </p:cNvPr>
            <p:cNvCxnSpPr>
              <a:cxnSpLocks/>
              <a:stCxn id="66" idx="0"/>
              <a:endCxn id="67" idx="1"/>
            </p:cNvCxnSpPr>
            <p:nvPr/>
          </p:nvCxnSpPr>
          <p:spPr>
            <a:xfrm flipV="1">
              <a:off x="10607624" y="2294090"/>
              <a:ext cx="791435" cy="224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2" name="Straight Connector 6161">
              <a:extLst>
                <a:ext uri="{FF2B5EF4-FFF2-40B4-BE49-F238E27FC236}">
                  <a16:creationId xmlns:a16="http://schemas.microsoft.com/office/drawing/2014/main" id="{35F159C5-1236-074E-9A78-84539750DBF2}"/>
                </a:ext>
              </a:extLst>
            </p:cNvPr>
            <p:cNvCxnSpPr>
              <a:cxnSpLocks/>
              <a:stCxn id="60" idx="5"/>
              <a:endCxn id="68" idx="3"/>
            </p:cNvCxnSpPr>
            <p:nvPr/>
          </p:nvCxnSpPr>
          <p:spPr>
            <a:xfrm>
              <a:off x="10348478" y="1083795"/>
              <a:ext cx="729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5" name="Straight Connector 6164">
              <a:extLst>
                <a:ext uri="{FF2B5EF4-FFF2-40B4-BE49-F238E27FC236}">
                  <a16:creationId xmlns:a16="http://schemas.microsoft.com/office/drawing/2014/main" id="{77ADC7B3-960D-6F4E-AD04-9D55A5F0E385}"/>
                </a:ext>
              </a:extLst>
            </p:cNvPr>
            <p:cNvCxnSpPr>
              <a:cxnSpLocks/>
              <a:stCxn id="68" idx="3"/>
              <a:endCxn id="69" idx="2"/>
            </p:cNvCxnSpPr>
            <p:nvPr/>
          </p:nvCxnSpPr>
          <p:spPr>
            <a:xfrm>
              <a:off x="11077900" y="1083795"/>
              <a:ext cx="485214" cy="5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8" name="Straight Connector 6167">
              <a:extLst>
                <a:ext uri="{FF2B5EF4-FFF2-40B4-BE49-F238E27FC236}">
                  <a16:creationId xmlns:a16="http://schemas.microsoft.com/office/drawing/2014/main" id="{E5BF0E37-9E06-D94F-ABCC-6A04EB79FF00}"/>
                </a:ext>
              </a:extLst>
            </p:cNvPr>
            <p:cNvCxnSpPr>
              <a:cxnSpLocks/>
              <a:stCxn id="69" idx="2"/>
              <a:endCxn id="67" idx="1"/>
            </p:cNvCxnSpPr>
            <p:nvPr/>
          </p:nvCxnSpPr>
          <p:spPr>
            <a:xfrm flipH="1">
              <a:off x="11399059" y="1662744"/>
              <a:ext cx="164055" cy="63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degree: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diameter: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average distance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total links/link bandwidth: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bisection bandwidth: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dirty="0"/>
              <a:t>Single point of failure!</a:t>
            </a:r>
          </a:p>
          <a:p>
            <a:r>
              <a:rPr lang="en-US" dirty="0"/>
              <a:t>Asymmetric – not a good idea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2200" y="1058593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1-2</a:t>
            </a:r>
          </a:p>
        </p:txBody>
      </p:sp>
      <p:sp>
        <p:nvSpPr>
          <p:cNvPr id="10" name="Oval 9"/>
          <p:cNvSpPr/>
          <p:nvPr/>
        </p:nvSpPr>
        <p:spPr>
          <a:xfrm>
            <a:off x="2604346" y="1768608"/>
            <a:ext cx="8382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P-1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4174366"/>
            <a:ext cx="8382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4" name="Oval 13"/>
          <p:cNvSpPr/>
          <p:nvPr/>
        </p:nvSpPr>
        <p:spPr>
          <a:xfrm>
            <a:off x="3619500" y="2590800"/>
            <a:ext cx="8382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P/3</a:t>
            </a:r>
          </a:p>
        </p:txBody>
      </p:sp>
      <p:sp>
        <p:nvSpPr>
          <p:cNvPr id="15" name="Oval 14"/>
          <p:cNvSpPr/>
          <p:nvPr/>
        </p:nvSpPr>
        <p:spPr>
          <a:xfrm>
            <a:off x="4876800" y="3329764"/>
            <a:ext cx="11430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B16C0C-EB15-8541-8986-63A86D6CE342}"/>
              </a:ext>
            </a:extLst>
          </p:cNvPr>
          <p:cNvGrpSpPr/>
          <p:nvPr/>
        </p:nvGrpSpPr>
        <p:grpSpPr>
          <a:xfrm>
            <a:off x="6885092" y="1811867"/>
            <a:ext cx="2819400" cy="308395"/>
            <a:chOff x="8133250" y="2706687"/>
            <a:chExt cx="2819400" cy="30839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FB34FB2-9CFB-D847-BA40-2E9F63EE98D1}"/>
                </a:ext>
              </a:extLst>
            </p:cNvPr>
            <p:cNvSpPr/>
            <p:nvPr/>
          </p:nvSpPr>
          <p:spPr>
            <a:xfrm>
              <a:off x="8133250" y="2710282"/>
              <a:ext cx="3810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1BF5C4-7DC0-0247-BA32-0F39B9F92395}"/>
                </a:ext>
              </a:extLst>
            </p:cNvPr>
            <p:cNvSpPr/>
            <p:nvPr/>
          </p:nvSpPr>
          <p:spPr>
            <a:xfrm>
              <a:off x="8760800" y="2706687"/>
              <a:ext cx="3810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00FA1-A696-DD42-B09E-F9CD8513B061}"/>
                </a:ext>
              </a:extLst>
            </p:cNvPr>
            <p:cNvSpPr/>
            <p:nvPr/>
          </p:nvSpPr>
          <p:spPr>
            <a:xfrm>
              <a:off x="9362525" y="2708031"/>
              <a:ext cx="3810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3BB332-085F-FB40-BB21-4F88948C5ECE}"/>
                </a:ext>
              </a:extLst>
            </p:cNvPr>
            <p:cNvSpPr/>
            <p:nvPr/>
          </p:nvSpPr>
          <p:spPr>
            <a:xfrm>
              <a:off x="9944100" y="2708031"/>
              <a:ext cx="3810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DB00A0-D057-7E4F-897C-44F58DF6A139}"/>
                </a:ext>
              </a:extLst>
            </p:cNvPr>
            <p:cNvSpPr/>
            <p:nvPr/>
          </p:nvSpPr>
          <p:spPr>
            <a:xfrm>
              <a:off x="10571650" y="2708031"/>
              <a:ext cx="3810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B390C9A-A202-C944-92EF-251703532F26}"/>
                </a:ext>
              </a:extLst>
            </p:cNvPr>
            <p:cNvCxnSpPr>
              <a:stCxn id="2" idx="6"/>
              <a:endCxn id="13" idx="2"/>
            </p:cNvCxnSpPr>
            <p:nvPr/>
          </p:nvCxnSpPr>
          <p:spPr>
            <a:xfrm flipV="1">
              <a:off x="8514250" y="2859087"/>
              <a:ext cx="246550" cy="359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56E277-232B-5B45-A30D-BB081C81EF2D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9141800" y="2859087"/>
              <a:ext cx="220725" cy="13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213C24-3561-E04C-BF10-58E1781C0789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9743525" y="2860431"/>
              <a:ext cx="2005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5AFDD2-D641-754E-873C-4769E5C810F4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0325100" y="2860431"/>
              <a:ext cx="2465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8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27432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PE0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8862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83058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PEN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514600" y="2971800"/>
            <a:ext cx="70104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Memory</a:t>
            </a:r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32766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>
            <a:off x="43434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5"/>
          <p:cNvSpPr>
            <a:spLocks noChangeShapeType="1"/>
          </p:cNvSpPr>
          <p:nvPr/>
        </p:nvSpPr>
        <p:spPr bwMode="auto">
          <a:xfrm>
            <a:off x="88392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50292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54864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4495800"/>
            <a:ext cx="746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Is anyone in charge of a part of memory?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Is there a notion of relative proximity?</a:t>
            </a:r>
          </a:p>
        </p:txBody>
      </p:sp>
      <p:sp>
        <p:nvSpPr>
          <p:cNvPr id="26" name="Oval 25"/>
          <p:cNvSpPr/>
          <p:nvPr/>
        </p:nvSpPr>
        <p:spPr>
          <a:xfrm>
            <a:off x="8153400" y="4419600"/>
            <a:ext cx="838200" cy="609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7" name="Oval 26"/>
          <p:cNvSpPr/>
          <p:nvPr/>
        </p:nvSpPr>
        <p:spPr>
          <a:xfrm>
            <a:off x="7620000" y="5105400"/>
            <a:ext cx="838200" cy="609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8" name="Oval 17"/>
          <p:cNvSpPr/>
          <p:nvPr/>
        </p:nvSpPr>
        <p:spPr>
          <a:xfrm>
            <a:off x="8610600" y="5029200"/>
            <a:ext cx="1371600" cy="838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be: NUMA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Rings (k-</a:t>
            </a:r>
            <a:r>
              <a:rPr lang="en-US" dirty="0" err="1"/>
              <a:t>ary</a:t>
            </a:r>
            <a:r>
              <a:rPr lang="en-US" dirty="0"/>
              <a:t> 1-cube, or wrapped chain)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degree: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diameter: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average distance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total links/link bandwidth: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bisection bandwidth: 	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dirty="0"/>
              <a:t>What if everyone wants to send data to every one else?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1041079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2781300" y="1814291"/>
            <a:ext cx="8382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P/2</a:t>
            </a:r>
          </a:p>
        </p:txBody>
      </p:sp>
      <p:sp>
        <p:nvSpPr>
          <p:cNvPr id="12" name="Oval 11"/>
          <p:cNvSpPr/>
          <p:nvPr/>
        </p:nvSpPr>
        <p:spPr>
          <a:xfrm>
            <a:off x="4191000" y="4177506"/>
            <a:ext cx="8382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2L</a:t>
            </a:r>
          </a:p>
        </p:txBody>
      </p:sp>
      <p:sp>
        <p:nvSpPr>
          <p:cNvPr id="14" name="Oval 13"/>
          <p:cNvSpPr/>
          <p:nvPr/>
        </p:nvSpPr>
        <p:spPr>
          <a:xfrm>
            <a:off x="3893094" y="2571431"/>
            <a:ext cx="8382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P/4</a:t>
            </a:r>
          </a:p>
        </p:txBody>
      </p:sp>
      <p:sp>
        <p:nvSpPr>
          <p:cNvPr id="15" name="Oval 14"/>
          <p:cNvSpPr/>
          <p:nvPr/>
        </p:nvSpPr>
        <p:spPr>
          <a:xfrm>
            <a:off x="4762500" y="3415506"/>
            <a:ext cx="11430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0B1B3E-647C-3B4A-9DBB-7CCAEBF360A5}"/>
              </a:ext>
            </a:extLst>
          </p:cNvPr>
          <p:cNvGrpSpPr/>
          <p:nvPr/>
        </p:nvGrpSpPr>
        <p:grpSpPr>
          <a:xfrm>
            <a:off x="7442786" y="1457325"/>
            <a:ext cx="1771950" cy="1617384"/>
            <a:chOff x="4191000" y="2286000"/>
            <a:chExt cx="2499962" cy="2095333"/>
          </a:xfrm>
        </p:grpSpPr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216FC694-BAFE-7E43-8296-BB9690B2A182}"/>
                </a:ext>
              </a:extLst>
            </p:cNvPr>
            <p:cNvSpPr/>
            <p:nvPr/>
          </p:nvSpPr>
          <p:spPr>
            <a:xfrm>
              <a:off x="4276725" y="2324017"/>
              <a:ext cx="2328512" cy="2019299"/>
            </a:xfrm>
            <a:prstGeom prst="donut">
              <a:avLst>
                <a:gd name="adj" fmla="val 83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B1ED2D-9B84-2545-A07A-2ABDA22376DD}"/>
                </a:ext>
              </a:extLst>
            </p:cNvPr>
            <p:cNvSpPr/>
            <p:nvPr/>
          </p:nvSpPr>
          <p:spPr>
            <a:xfrm>
              <a:off x="5355256" y="2286000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A671B8-E97D-CB44-ABA5-4CA62ABB923C}"/>
                </a:ext>
              </a:extLst>
            </p:cNvPr>
            <p:cNvSpPr/>
            <p:nvPr/>
          </p:nvSpPr>
          <p:spPr>
            <a:xfrm>
              <a:off x="5407288" y="4243220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C50DD5-2AA3-A14A-8469-FB352DF6A2F0}"/>
                </a:ext>
              </a:extLst>
            </p:cNvPr>
            <p:cNvSpPr/>
            <p:nvPr/>
          </p:nvSpPr>
          <p:spPr>
            <a:xfrm>
              <a:off x="4191000" y="3329517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0DD952-0411-0C4C-9B01-D48CF849A8C1}"/>
                </a:ext>
              </a:extLst>
            </p:cNvPr>
            <p:cNvSpPr/>
            <p:nvPr/>
          </p:nvSpPr>
          <p:spPr>
            <a:xfrm>
              <a:off x="6519512" y="3233733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1EFF28-1E1E-0549-BF47-6F83729C20FE}"/>
                </a:ext>
              </a:extLst>
            </p:cNvPr>
            <p:cNvSpPr/>
            <p:nvPr/>
          </p:nvSpPr>
          <p:spPr>
            <a:xfrm>
              <a:off x="4513329" y="2590716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6EDAC9-9007-2242-8C62-E142F98A82F4}"/>
                </a:ext>
              </a:extLst>
            </p:cNvPr>
            <p:cNvSpPr/>
            <p:nvPr/>
          </p:nvSpPr>
          <p:spPr>
            <a:xfrm>
              <a:off x="6140130" y="2528799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126F8A-DB8C-D847-B167-92C04E385705}"/>
                </a:ext>
              </a:extLst>
            </p:cNvPr>
            <p:cNvSpPr/>
            <p:nvPr/>
          </p:nvSpPr>
          <p:spPr>
            <a:xfrm>
              <a:off x="4536102" y="3962316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BE253A-96BB-CF43-B82E-E30AC1461845}"/>
                </a:ext>
              </a:extLst>
            </p:cNvPr>
            <p:cNvSpPr/>
            <p:nvPr/>
          </p:nvSpPr>
          <p:spPr>
            <a:xfrm>
              <a:off x="6151614" y="3962316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3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Meshes (say P = k * k)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degree: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diameter: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average distance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total links/link bandwidth: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bisection bandwidth: 	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Asymmetric – not good!</a:t>
            </a:r>
          </a:p>
          <a:p>
            <a:r>
              <a:rPr lang="en-US" dirty="0"/>
              <a:t>Bisection bandwidth is tolerable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103798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2-4</a:t>
            </a:r>
          </a:p>
        </p:txBody>
      </p:sp>
      <p:sp>
        <p:nvSpPr>
          <p:cNvPr id="10" name="Oval 9"/>
          <p:cNvSpPr/>
          <p:nvPr/>
        </p:nvSpPr>
        <p:spPr>
          <a:xfrm>
            <a:off x="2769425" y="1795501"/>
            <a:ext cx="1066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2(k-1)</a:t>
            </a:r>
          </a:p>
        </p:txBody>
      </p:sp>
      <p:sp>
        <p:nvSpPr>
          <p:cNvPr id="12" name="Oval 11"/>
          <p:cNvSpPr/>
          <p:nvPr/>
        </p:nvSpPr>
        <p:spPr>
          <a:xfrm>
            <a:off x="4229100" y="4170579"/>
            <a:ext cx="8382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2613211"/>
            <a:ext cx="9906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2k/3</a:t>
            </a:r>
          </a:p>
        </p:txBody>
      </p:sp>
      <p:sp>
        <p:nvSpPr>
          <p:cNvPr id="15" name="Oval 14"/>
          <p:cNvSpPr/>
          <p:nvPr/>
        </p:nvSpPr>
        <p:spPr>
          <a:xfrm>
            <a:off x="4876800" y="3339306"/>
            <a:ext cx="1295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2k(k-1)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143001"/>
            <a:ext cx="2387600" cy="27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8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Torus (k-</a:t>
            </a:r>
            <a:r>
              <a:rPr lang="en-US" dirty="0" err="1"/>
              <a:t>ary</a:t>
            </a:r>
            <a:r>
              <a:rPr lang="en-US" dirty="0"/>
              <a:t> 2-cube)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degree: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diameter: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average distance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total links/link bandwidth: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bisection bandwidth: 	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116890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2781300" y="2089932"/>
            <a:ext cx="1066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k-1</a:t>
            </a:r>
          </a:p>
        </p:txBody>
      </p:sp>
      <p:sp>
        <p:nvSpPr>
          <p:cNvPr id="12" name="Oval 11"/>
          <p:cNvSpPr/>
          <p:nvPr/>
        </p:nvSpPr>
        <p:spPr>
          <a:xfrm>
            <a:off x="4495800" y="5123658"/>
            <a:ext cx="838200" cy="762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2kL</a:t>
            </a:r>
          </a:p>
        </p:txBody>
      </p:sp>
      <p:sp>
        <p:nvSpPr>
          <p:cNvPr id="14" name="Oval 13"/>
          <p:cNvSpPr/>
          <p:nvPr/>
        </p:nvSpPr>
        <p:spPr>
          <a:xfrm>
            <a:off x="3801534" y="3126813"/>
            <a:ext cx="9906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k/2</a:t>
            </a:r>
          </a:p>
        </p:txBody>
      </p:sp>
      <p:sp>
        <p:nvSpPr>
          <p:cNvPr id="15" name="Oval 14"/>
          <p:cNvSpPr/>
          <p:nvPr/>
        </p:nvSpPr>
        <p:spPr>
          <a:xfrm>
            <a:off x="5181600" y="4049036"/>
            <a:ext cx="1295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2k*k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468" y="1295400"/>
            <a:ext cx="230293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ary</a:t>
            </a:r>
            <a:r>
              <a:rPr lang="en-US" dirty="0"/>
              <a:t> n-cube : generalization of Torus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= k * k * k *…. Or P = k1 * k2 * k3 * ….</a:t>
            </a:r>
          </a:p>
          <a:p>
            <a:endParaRPr lang="en-US" dirty="0"/>
          </a:p>
          <a:p>
            <a:r>
              <a:rPr lang="en-US" dirty="0"/>
              <a:t>Degree = 2n</a:t>
            </a:r>
          </a:p>
          <a:p>
            <a:endParaRPr lang="en-US" dirty="0"/>
          </a:p>
          <a:p>
            <a:r>
              <a:rPr lang="en-US" dirty="0"/>
              <a:t>Diameter = n*k/2</a:t>
            </a:r>
          </a:p>
          <a:p>
            <a:endParaRPr lang="en-US" dirty="0"/>
          </a:p>
          <a:p>
            <a:r>
              <a:rPr lang="en-US" dirty="0"/>
              <a:t>Average Distance = n*k/4</a:t>
            </a:r>
          </a:p>
          <a:p>
            <a:endParaRPr lang="en-US" dirty="0"/>
          </a:p>
          <a:p>
            <a:r>
              <a:rPr lang="en-US" dirty="0"/>
              <a:t>Bisection Bandwidth = 2L*P/k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65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Hypercubes: Binary n-cubes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5E814-7B85-624A-9891-F190F7EC3195}"/>
              </a:ext>
            </a:extLst>
          </p:cNvPr>
          <p:cNvSpPr txBox="1"/>
          <p:nvPr/>
        </p:nvSpPr>
        <p:spPr>
          <a:xfrm>
            <a:off x="5334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Hypercubes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89A8-F20C-0441-9818-899A75E4E92E}"/>
              </a:ext>
            </a:extLst>
          </p:cNvPr>
          <p:cNvSpPr/>
          <p:nvPr/>
        </p:nvSpPr>
        <p:spPr>
          <a:xfrm>
            <a:off x="1987378" y="458127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4FB60D-A06A-3E49-AB5D-CE728F8C4EE8}"/>
              </a:ext>
            </a:extLst>
          </p:cNvPr>
          <p:cNvSpPr/>
          <p:nvPr/>
        </p:nvSpPr>
        <p:spPr>
          <a:xfrm>
            <a:off x="2901778" y="45668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DB6DD-7974-4244-B708-D6F89F566CE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2139778" y="4643006"/>
            <a:ext cx="762000" cy="144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97FBF-208B-3F48-9FD2-61BA9898FB80}"/>
              </a:ext>
            </a:extLst>
          </p:cNvPr>
          <p:cNvGrpSpPr/>
          <p:nvPr/>
        </p:nvGrpSpPr>
        <p:grpSpPr>
          <a:xfrm>
            <a:off x="3641124" y="3651221"/>
            <a:ext cx="1066800" cy="166868"/>
            <a:chOff x="2590800" y="5624332"/>
            <a:chExt cx="1066800" cy="16686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FB41E7-1172-C349-B420-E76C50C19948}"/>
                </a:ext>
              </a:extLst>
            </p:cNvPr>
            <p:cNvSpPr/>
            <p:nvPr/>
          </p:nvSpPr>
          <p:spPr>
            <a:xfrm>
              <a:off x="2590800" y="5638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68BCC6-E82E-2F44-B5B4-CE8161B02039}"/>
                </a:ext>
              </a:extLst>
            </p:cNvPr>
            <p:cNvSpPr/>
            <p:nvPr/>
          </p:nvSpPr>
          <p:spPr>
            <a:xfrm>
              <a:off x="3505200" y="562433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571076-44E7-AF48-A53F-88CE40865ADB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2743200" y="5700532"/>
              <a:ext cx="762000" cy="144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B865E9-57E6-0144-8101-A3A2A48A7D39}"/>
              </a:ext>
            </a:extLst>
          </p:cNvPr>
          <p:cNvGrpSpPr/>
          <p:nvPr/>
        </p:nvGrpSpPr>
        <p:grpSpPr>
          <a:xfrm>
            <a:off x="3641124" y="4483372"/>
            <a:ext cx="1066800" cy="166868"/>
            <a:chOff x="2590800" y="5624332"/>
            <a:chExt cx="1066800" cy="1668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0FD05-2EAF-FF48-941D-990F623E1423}"/>
                </a:ext>
              </a:extLst>
            </p:cNvPr>
            <p:cNvSpPr/>
            <p:nvPr/>
          </p:nvSpPr>
          <p:spPr>
            <a:xfrm>
              <a:off x="2590800" y="5638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26DE4-61CE-2345-B9B4-EBBD330AC16F}"/>
                </a:ext>
              </a:extLst>
            </p:cNvPr>
            <p:cNvSpPr/>
            <p:nvPr/>
          </p:nvSpPr>
          <p:spPr>
            <a:xfrm>
              <a:off x="3505200" y="562433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B6337A-567E-9940-9896-961C08F7DEF1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2743200" y="5700532"/>
              <a:ext cx="762000" cy="144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AA0E0D-200C-4943-A2B9-21AC6BAE12C4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>
            <a:off x="3717324" y="3818089"/>
            <a:ext cx="0" cy="67975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1BA682-B25D-B147-BD28-0F7F57FA9C70}"/>
              </a:ext>
            </a:extLst>
          </p:cNvPr>
          <p:cNvCxnSpPr/>
          <p:nvPr/>
        </p:nvCxnSpPr>
        <p:spPr>
          <a:xfrm>
            <a:off x="4631724" y="3818089"/>
            <a:ext cx="0" cy="67975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E017CC3-7B9F-B840-97B0-B495B944A575}"/>
              </a:ext>
            </a:extLst>
          </p:cNvPr>
          <p:cNvSpPr/>
          <p:nvPr/>
        </p:nvSpPr>
        <p:spPr>
          <a:xfrm>
            <a:off x="1295400" y="46087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385696-D18C-7D46-AD9C-077257311DB1}"/>
              </a:ext>
            </a:extLst>
          </p:cNvPr>
          <p:cNvGrpSpPr/>
          <p:nvPr/>
        </p:nvGrpSpPr>
        <p:grpSpPr>
          <a:xfrm>
            <a:off x="5363863" y="3636753"/>
            <a:ext cx="1066800" cy="999019"/>
            <a:chOff x="2590800" y="4585283"/>
            <a:chExt cx="1066800" cy="9990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7C9D123-A687-A84A-8194-08FAA535B6D7}"/>
                </a:ext>
              </a:extLst>
            </p:cNvPr>
            <p:cNvGrpSpPr/>
            <p:nvPr/>
          </p:nvGrpSpPr>
          <p:grpSpPr>
            <a:xfrm>
              <a:off x="2590800" y="4585283"/>
              <a:ext cx="1066800" cy="166868"/>
              <a:chOff x="2590800" y="5624332"/>
              <a:chExt cx="1066800" cy="16686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52D748E-0B30-1C42-95C7-F152CDAFCA8F}"/>
                  </a:ext>
                </a:extLst>
              </p:cNvPr>
              <p:cNvSpPr/>
              <p:nvPr/>
            </p:nvSpPr>
            <p:spPr>
              <a:xfrm>
                <a:off x="2590800" y="563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FC5201F-1D9D-F042-A9EB-02DF5D8CF48D}"/>
                  </a:ext>
                </a:extLst>
              </p:cNvPr>
              <p:cNvSpPr/>
              <p:nvPr/>
            </p:nvSpPr>
            <p:spPr>
              <a:xfrm>
                <a:off x="3505200" y="5624332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25E729C-63B7-374B-89E2-C998C45DF742}"/>
                  </a:ext>
                </a:extLst>
              </p:cNvPr>
              <p:cNvCxnSpPr>
                <a:stCxn id="31" idx="6"/>
                <a:endCxn id="32" idx="2"/>
              </p:cNvCxnSpPr>
              <p:nvPr/>
            </p:nvCxnSpPr>
            <p:spPr>
              <a:xfrm flipV="1">
                <a:off x="2743200" y="5700532"/>
                <a:ext cx="762000" cy="144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8E20EB-5E36-AA44-A5D3-3AAAF57C3CE5}"/>
                </a:ext>
              </a:extLst>
            </p:cNvPr>
            <p:cNvGrpSpPr/>
            <p:nvPr/>
          </p:nvGrpSpPr>
          <p:grpSpPr>
            <a:xfrm>
              <a:off x="2590800" y="5417434"/>
              <a:ext cx="1066800" cy="166868"/>
              <a:chOff x="2590800" y="5624332"/>
              <a:chExt cx="1066800" cy="16686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BFF19D9-1363-F345-A4DA-BE7E4E4DB8B4}"/>
                  </a:ext>
                </a:extLst>
              </p:cNvPr>
              <p:cNvSpPr/>
              <p:nvPr/>
            </p:nvSpPr>
            <p:spPr>
              <a:xfrm>
                <a:off x="2590800" y="563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B89DB1B-879C-184C-A4DE-2922660142F1}"/>
                  </a:ext>
                </a:extLst>
              </p:cNvPr>
              <p:cNvSpPr/>
              <p:nvPr/>
            </p:nvSpPr>
            <p:spPr>
              <a:xfrm>
                <a:off x="3505200" y="5624332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CC3B5B-D16D-314A-8A5B-1A855C0953E3}"/>
                  </a:ext>
                </a:extLst>
              </p:cNvPr>
              <p:cNvCxnSpPr>
                <a:stCxn id="28" idx="6"/>
                <a:endCxn id="29" idx="2"/>
              </p:cNvCxnSpPr>
              <p:nvPr/>
            </p:nvCxnSpPr>
            <p:spPr>
              <a:xfrm flipV="1">
                <a:off x="2743200" y="5700532"/>
                <a:ext cx="762000" cy="144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4F3DA-0671-4F44-BF0C-889AF37ED339}"/>
                </a:ext>
              </a:extLst>
            </p:cNvPr>
            <p:cNvCxnSpPr>
              <a:stCxn id="31" idx="4"/>
              <a:endCxn id="28" idx="0"/>
            </p:cNvCxnSpPr>
            <p:nvPr/>
          </p:nvCxnSpPr>
          <p:spPr>
            <a:xfrm>
              <a:off x="2667000" y="4752151"/>
              <a:ext cx="0" cy="67975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B5274C-7EC0-F34C-A07F-761EEED76504}"/>
                </a:ext>
              </a:extLst>
            </p:cNvPr>
            <p:cNvCxnSpPr/>
            <p:nvPr/>
          </p:nvCxnSpPr>
          <p:spPr>
            <a:xfrm>
              <a:off x="3581400" y="4752151"/>
              <a:ext cx="0" cy="67975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A7BAB-438A-834E-AFDA-D58AFD98BA0F}"/>
              </a:ext>
            </a:extLst>
          </p:cNvPr>
          <p:cNvGrpSpPr/>
          <p:nvPr/>
        </p:nvGrpSpPr>
        <p:grpSpPr>
          <a:xfrm>
            <a:off x="5867400" y="3234104"/>
            <a:ext cx="1066800" cy="999019"/>
            <a:chOff x="2590800" y="4585283"/>
            <a:chExt cx="1066800" cy="99901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D115CB-568C-3D45-A677-349A21145E46}"/>
                </a:ext>
              </a:extLst>
            </p:cNvPr>
            <p:cNvGrpSpPr/>
            <p:nvPr/>
          </p:nvGrpSpPr>
          <p:grpSpPr>
            <a:xfrm>
              <a:off x="2590800" y="4585283"/>
              <a:ext cx="1066800" cy="166868"/>
              <a:chOff x="2590800" y="5624332"/>
              <a:chExt cx="1066800" cy="16686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EECE1E-865C-204E-A8B6-EBCF4A34AD32}"/>
                  </a:ext>
                </a:extLst>
              </p:cNvPr>
              <p:cNvSpPr/>
              <p:nvPr/>
            </p:nvSpPr>
            <p:spPr>
              <a:xfrm>
                <a:off x="2590800" y="563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B72DDBC-8637-0742-9731-764D784D3DF1}"/>
                  </a:ext>
                </a:extLst>
              </p:cNvPr>
              <p:cNvSpPr/>
              <p:nvPr/>
            </p:nvSpPr>
            <p:spPr>
              <a:xfrm>
                <a:off x="3505200" y="5624332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2D702E-8F9E-FA4F-A437-397F2F6114E9}"/>
                  </a:ext>
                </a:extLst>
              </p:cNvPr>
              <p:cNvCxnSpPr>
                <a:stCxn id="42" idx="6"/>
                <a:endCxn id="43" idx="2"/>
              </p:cNvCxnSpPr>
              <p:nvPr/>
            </p:nvCxnSpPr>
            <p:spPr>
              <a:xfrm flipV="1">
                <a:off x="2743200" y="5700532"/>
                <a:ext cx="762000" cy="144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CB17834-5C60-2A43-AEF0-62B0F78D4BCA}"/>
                </a:ext>
              </a:extLst>
            </p:cNvPr>
            <p:cNvGrpSpPr/>
            <p:nvPr/>
          </p:nvGrpSpPr>
          <p:grpSpPr>
            <a:xfrm>
              <a:off x="2590800" y="5417434"/>
              <a:ext cx="1066800" cy="166868"/>
              <a:chOff x="2590800" y="5624332"/>
              <a:chExt cx="1066800" cy="1668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8DB4ABE-76F8-1441-BB68-A68A5DE2F24C}"/>
                  </a:ext>
                </a:extLst>
              </p:cNvPr>
              <p:cNvSpPr/>
              <p:nvPr/>
            </p:nvSpPr>
            <p:spPr>
              <a:xfrm>
                <a:off x="2590800" y="563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57D07B3-185D-7D4D-8196-08098B4FB7CE}"/>
                  </a:ext>
                </a:extLst>
              </p:cNvPr>
              <p:cNvSpPr/>
              <p:nvPr/>
            </p:nvSpPr>
            <p:spPr>
              <a:xfrm>
                <a:off x="3505200" y="5624332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645D5AB-97A1-8A47-A1DD-540A11348D96}"/>
                  </a:ext>
                </a:extLst>
              </p:cNvPr>
              <p:cNvCxnSpPr>
                <a:stCxn id="39" idx="6"/>
                <a:endCxn id="40" idx="2"/>
              </p:cNvCxnSpPr>
              <p:nvPr/>
            </p:nvCxnSpPr>
            <p:spPr>
              <a:xfrm flipV="1">
                <a:off x="2743200" y="5700532"/>
                <a:ext cx="762000" cy="144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09FE59-7078-0A40-9BE1-2923271130C7}"/>
                </a:ext>
              </a:extLst>
            </p:cNvPr>
            <p:cNvCxnSpPr>
              <a:stCxn id="42" idx="4"/>
              <a:endCxn id="39" idx="0"/>
            </p:cNvCxnSpPr>
            <p:nvPr/>
          </p:nvCxnSpPr>
          <p:spPr>
            <a:xfrm>
              <a:off x="2667000" y="4752151"/>
              <a:ext cx="0" cy="67975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15BB50-7F14-DA43-89AD-65F7F74B8F8A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4752151"/>
              <a:ext cx="0" cy="66528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4D5821-1FC4-B74C-8257-F5B45F3B8E1E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5496821" y="3378654"/>
            <a:ext cx="392897" cy="28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343D73-8EE3-DD49-AB48-305A4EB0F91B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6425453" y="4196337"/>
            <a:ext cx="378665" cy="308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74FD81-E23F-1C4D-BEFE-8B23499AFECC}"/>
              </a:ext>
            </a:extLst>
          </p:cNvPr>
          <p:cNvCxnSpPr>
            <a:cxnSpLocks/>
          </p:cNvCxnSpPr>
          <p:nvPr/>
        </p:nvCxnSpPr>
        <p:spPr>
          <a:xfrm flipV="1">
            <a:off x="6416476" y="3369538"/>
            <a:ext cx="392897" cy="28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19AC39-3FD5-3E45-8F77-DB1C95259CBA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5502076" y="4210805"/>
            <a:ext cx="387642" cy="3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26B722-ABF1-9943-9C11-38E7A4E869E5}"/>
              </a:ext>
            </a:extLst>
          </p:cNvPr>
          <p:cNvGrpSpPr/>
          <p:nvPr/>
        </p:nvGrpSpPr>
        <p:grpSpPr>
          <a:xfrm>
            <a:off x="9478663" y="3242523"/>
            <a:ext cx="1570337" cy="1401668"/>
            <a:chOff x="7649863" y="4191000"/>
            <a:chExt cx="1570337" cy="140166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4B938D2-384C-0049-84B9-0E6DC41EFA80}"/>
                </a:ext>
              </a:extLst>
            </p:cNvPr>
            <p:cNvGrpSpPr/>
            <p:nvPr/>
          </p:nvGrpSpPr>
          <p:grpSpPr>
            <a:xfrm>
              <a:off x="7649863" y="4593649"/>
              <a:ext cx="1066800" cy="999019"/>
              <a:chOff x="2590800" y="4585283"/>
              <a:chExt cx="1066800" cy="99901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4C93070-8084-8A46-A163-771102148C4B}"/>
                  </a:ext>
                </a:extLst>
              </p:cNvPr>
              <p:cNvGrpSpPr/>
              <p:nvPr/>
            </p:nvGrpSpPr>
            <p:grpSpPr>
              <a:xfrm>
                <a:off x="2590800" y="4585283"/>
                <a:ext cx="1066800" cy="166868"/>
                <a:chOff x="2590800" y="5624332"/>
                <a:chExt cx="1066800" cy="166868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77FF815-64D9-3346-A830-91A24C87A561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45952A9-048C-1149-A3DA-E422CC57C897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5F6286A-80E6-CF4A-BFB8-8ADEDBBFDFED}"/>
                    </a:ext>
                  </a:extLst>
                </p:cNvPr>
                <p:cNvCxnSpPr>
                  <a:stCxn id="73" idx="6"/>
                  <a:endCxn id="74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7B8F21C-2C69-C043-8501-F82E71999C29}"/>
                  </a:ext>
                </a:extLst>
              </p:cNvPr>
              <p:cNvGrpSpPr/>
              <p:nvPr/>
            </p:nvGrpSpPr>
            <p:grpSpPr>
              <a:xfrm>
                <a:off x="2590800" y="5417434"/>
                <a:ext cx="1066800" cy="166868"/>
                <a:chOff x="2590800" y="5624332"/>
                <a:chExt cx="1066800" cy="166868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E9B2C41-ED62-294F-A434-768A50E5D954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8C8CA21-C3E7-5E4B-9262-BC6B06B02A14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048A714-7C36-6246-BD66-36B3103BD061}"/>
                    </a:ext>
                  </a:extLst>
                </p:cNvPr>
                <p:cNvCxnSpPr>
                  <a:stCxn id="70" idx="6"/>
                  <a:endCxn id="71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5C8AF82-A341-6946-AB38-E53C08D80D87}"/>
                  </a:ext>
                </a:extLst>
              </p:cNvPr>
              <p:cNvCxnSpPr>
                <a:stCxn id="73" idx="4"/>
                <a:endCxn id="70" idx="0"/>
              </p:cNvCxnSpPr>
              <p:nvPr/>
            </p:nvCxnSpPr>
            <p:spPr>
              <a:xfrm>
                <a:off x="26670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4D323EE-73FF-1D49-9E96-2EF9E18D3E84}"/>
                  </a:ext>
                </a:extLst>
              </p:cNvPr>
              <p:cNvCxnSpPr/>
              <p:nvPr/>
            </p:nvCxnSpPr>
            <p:spPr>
              <a:xfrm>
                <a:off x="35814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04EAF3-48DA-4F48-8F70-669207904DA9}"/>
                </a:ext>
              </a:extLst>
            </p:cNvPr>
            <p:cNvGrpSpPr/>
            <p:nvPr/>
          </p:nvGrpSpPr>
          <p:grpSpPr>
            <a:xfrm>
              <a:off x="8153400" y="4191000"/>
              <a:ext cx="1066800" cy="999019"/>
              <a:chOff x="2590800" y="4585283"/>
              <a:chExt cx="1066800" cy="9990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9E9AE1F-792C-0945-8CAC-1492D721EED8}"/>
                  </a:ext>
                </a:extLst>
              </p:cNvPr>
              <p:cNvGrpSpPr/>
              <p:nvPr/>
            </p:nvGrpSpPr>
            <p:grpSpPr>
              <a:xfrm>
                <a:off x="2590800" y="4585283"/>
                <a:ext cx="1066800" cy="166868"/>
                <a:chOff x="2590800" y="5624332"/>
                <a:chExt cx="1066800" cy="166868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6DF945A-2804-A247-ADF7-10DB8DAB677F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7CDD8A6-0228-C441-AF39-3D2AD1219CB4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233C47E-A943-B34D-8FCB-7C2C551DB769}"/>
                    </a:ext>
                  </a:extLst>
                </p:cNvPr>
                <p:cNvCxnSpPr>
                  <a:stCxn id="63" idx="6"/>
                  <a:endCxn id="64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838A9AC-926F-1E4F-A950-4CF71036CE2C}"/>
                  </a:ext>
                </a:extLst>
              </p:cNvPr>
              <p:cNvGrpSpPr/>
              <p:nvPr/>
            </p:nvGrpSpPr>
            <p:grpSpPr>
              <a:xfrm>
                <a:off x="2590800" y="5417434"/>
                <a:ext cx="1066800" cy="166868"/>
                <a:chOff x="2590800" y="5624332"/>
                <a:chExt cx="1066800" cy="166868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2B29766-3498-6B4E-9CD5-76B89153622E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F85B0E6-AF66-404D-9549-09E4D3585AFA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784CBFE-B8D3-6240-87DA-0DA2A56927A5}"/>
                    </a:ext>
                  </a:extLst>
                </p:cNvPr>
                <p:cNvCxnSpPr>
                  <a:stCxn id="60" idx="6"/>
                  <a:endCxn id="61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6AB618C-B4D2-9A43-A1B1-14B8294E0021}"/>
                  </a:ext>
                </a:extLst>
              </p:cNvPr>
              <p:cNvCxnSpPr>
                <a:stCxn id="63" idx="4"/>
                <a:endCxn id="60" idx="0"/>
              </p:cNvCxnSpPr>
              <p:nvPr/>
            </p:nvCxnSpPr>
            <p:spPr>
              <a:xfrm>
                <a:off x="26670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D6484DB-58E6-BD4F-9A35-1DC01A324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4752151"/>
                <a:ext cx="0" cy="66528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87D57A-323A-1141-81DB-9200E8C9602B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V="1">
              <a:off x="7782821" y="4335550"/>
              <a:ext cx="392897" cy="287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F75FDAC-4D94-A946-A1AC-F2D548E9CDFA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V="1">
              <a:off x="8711453" y="5153233"/>
              <a:ext cx="378665" cy="30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7FDEB1F-C613-8F4A-BC36-AFCCF5B14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2476" y="4326434"/>
              <a:ext cx="392897" cy="287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8BEA4C-D28C-394D-925C-CC684F1809E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V="1">
              <a:off x="7788076" y="5167701"/>
              <a:ext cx="387642" cy="3034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8BB2E32-21E2-B545-8507-A0C49B158A37}"/>
              </a:ext>
            </a:extLst>
          </p:cNvPr>
          <p:cNvGrpSpPr/>
          <p:nvPr/>
        </p:nvGrpSpPr>
        <p:grpSpPr>
          <a:xfrm>
            <a:off x="7696200" y="2450455"/>
            <a:ext cx="1524000" cy="1401668"/>
            <a:chOff x="6858000" y="2819400"/>
            <a:chExt cx="1524000" cy="14016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55D0BD5-D5E3-414D-90CE-2A802ACD8631}"/>
                </a:ext>
              </a:extLst>
            </p:cNvPr>
            <p:cNvGrpSpPr/>
            <p:nvPr/>
          </p:nvGrpSpPr>
          <p:grpSpPr>
            <a:xfrm>
              <a:off x="6858000" y="3222049"/>
              <a:ext cx="1066800" cy="999019"/>
              <a:chOff x="2590800" y="4585283"/>
              <a:chExt cx="1066800" cy="99901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7E0AA052-E81D-7149-9D54-0C814E6C8DA2}"/>
                  </a:ext>
                </a:extLst>
              </p:cNvPr>
              <p:cNvGrpSpPr/>
              <p:nvPr/>
            </p:nvGrpSpPr>
            <p:grpSpPr>
              <a:xfrm>
                <a:off x="2590800" y="4585283"/>
                <a:ext cx="1066800" cy="166868"/>
                <a:chOff x="2590800" y="5624332"/>
                <a:chExt cx="1066800" cy="166868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A9098457-96F2-8B48-94CB-AD5A1F9744B0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08E396C-7784-F448-A2D5-27F4304E8AC7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9F46396-2030-9F4B-96AA-D76446136D49}"/>
                    </a:ext>
                  </a:extLst>
                </p:cNvPr>
                <p:cNvCxnSpPr>
                  <a:stCxn id="100" idx="6"/>
                  <a:endCxn id="101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75ABCFA1-95BE-F145-AA3E-F0D8047AB1A7}"/>
                  </a:ext>
                </a:extLst>
              </p:cNvPr>
              <p:cNvGrpSpPr/>
              <p:nvPr/>
            </p:nvGrpSpPr>
            <p:grpSpPr>
              <a:xfrm>
                <a:off x="2590800" y="5417434"/>
                <a:ext cx="1066800" cy="166868"/>
                <a:chOff x="2590800" y="5624332"/>
                <a:chExt cx="1066800" cy="166868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0EE428F-C1B3-B34B-AF7E-0D66E6F55A14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80ED3EE-7747-1F43-9C4D-813499D0C15C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A94E0BCC-3733-CD42-A974-6400EFE8EE00}"/>
                    </a:ext>
                  </a:extLst>
                </p:cNvPr>
                <p:cNvCxnSpPr>
                  <a:stCxn id="97" idx="6"/>
                  <a:endCxn id="98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315BD73-8890-0F4A-8B45-7B629CA0CA18}"/>
                  </a:ext>
                </a:extLst>
              </p:cNvPr>
              <p:cNvCxnSpPr>
                <a:stCxn id="100" idx="4"/>
                <a:endCxn id="97" idx="0"/>
              </p:cNvCxnSpPr>
              <p:nvPr/>
            </p:nvCxnSpPr>
            <p:spPr>
              <a:xfrm>
                <a:off x="26670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47ADA78-F798-CB4C-BE77-B63975E8AC25}"/>
                  </a:ext>
                </a:extLst>
              </p:cNvPr>
              <p:cNvCxnSpPr/>
              <p:nvPr/>
            </p:nvCxnSpPr>
            <p:spPr>
              <a:xfrm>
                <a:off x="35814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D14B9CE-02FD-484C-8DFF-391B7FEA0428}"/>
                </a:ext>
              </a:extLst>
            </p:cNvPr>
            <p:cNvGrpSpPr/>
            <p:nvPr/>
          </p:nvGrpSpPr>
          <p:grpSpPr>
            <a:xfrm>
              <a:off x="7315200" y="2819400"/>
              <a:ext cx="1066800" cy="999019"/>
              <a:chOff x="2590800" y="4585283"/>
              <a:chExt cx="1066800" cy="99901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C512331-423D-F94D-BE63-B045530C1256}"/>
                  </a:ext>
                </a:extLst>
              </p:cNvPr>
              <p:cNvGrpSpPr/>
              <p:nvPr/>
            </p:nvGrpSpPr>
            <p:grpSpPr>
              <a:xfrm>
                <a:off x="2590800" y="4585283"/>
                <a:ext cx="1066800" cy="166868"/>
                <a:chOff x="2590800" y="5624332"/>
                <a:chExt cx="1066800" cy="166868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9D1F22D-5F73-3A45-88F4-5136DE97D15B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9992664-5522-E542-9126-38658A321875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5BA74C5-D50E-F348-B488-27F4D973518D}"/>
                    </a:ext>
                  </a:extLst>
                </p:cNvPr>
                <p:cNvCxnSpPr>
                  <a:stCxn id="90" idx="6"/>
                  <a:endCxn id="91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E7D9368-FB5C-0349-929F-28B91B133773}"/>
                  </a:ext>
                </a:extLst>
              </p:cNvPr>
              <p:cNvGrpSpPr/>
              <p:nvPr/>
            </p:nvGrpSpPr>
            <p:grpSpPr>
              <a:xfrm>
                <a:off x="2590800" y="5417434"/>
                <a:ext cx="1066800" cy="166868"/>
                <a:chOff x="2590800" y="5624332"/>
                <a:chExt cx="1066800" cy="166868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4BEA1F2-41F8-C243-9276-B6DA649668F6}"/>
                    </a:ext>
                  </a:extLst>
                </p:cNvPr>
                <p:cNvSpPr/>
                <p:nvPr/>
              </p:nvSpPr>
              <p:spPr>
                <a:xfrm>
                  <a:off x="2590800" y="5638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653BFAF4-CC07-B94A-99D8-6C5FE9E8CA73}"/>
                    </a:ext>
                  </a:extLst>
                </p:cNvPr>
                <p:cNvSpPr/>
                <p:nvPr/>
              </p:nvSpPr>
              <p:spPr>
                <a:xfrm>
                  <a:off x="3505200" y="562433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CCF4ED0-1380-C144-907A-E75C94FCF59B}"/>
                    </a:ext>
                  </a:extLst>
                </p:cNvPr>
                <p:cNvCxnSpPr>
                  <a:stCxn id="87" idx="6"/>
                  <a:endCxn id="88" idx="2"/>
                </p:cNvCxnSpPr>
                <p:nvPr/>
              </p:nvCxnSpPr>
              <p:spPr>
                <a:xfrm flipV="1">
                  <a:off x="2743200" y="5700532"/>
                  <a:ext cx="762000" cy="144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C8C5CA5-6128-C647-B0A0-BB457DE2EC3F}"/>
                  </a:ext>
                </a:extLst>
              </p:cNvPr>
              <p:cNvCxnSpPr>
                <a:stCxn id="90" idx="4"/>
                <a:endCxn id="87" idx="0"/>
              </p:cNvCxnSpPr>
              <p:nvPr/>
            </p:nvCxnSpPr>
            <p:spPr>
              <a:xfrm>
                <a:off x="2667000" y="4752151"/>
                <a:ext cx="0" cy="67975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86ACDDF-04D7-8C43-A755-3199974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4752151"/>
                <a:ext cx="0" cy="665283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B15463-3CF4-F245-822D-D9E312A11541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 flipV="1">
              <a:off x="6944621" y="2963950"/>
              <a:ext cx="392897" cy="287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825BAC-F12C-8A45-87E0-BD410FB1D6B1}"/>
                </a:ext>
              </a:extLst>
            </p:cNvPr>
            <p:cNvCxnSpPr>
              <a:cxnSpLocks/>
              <a:endCxn id="88" idx="3"/>
            </p:cNvCxnSpPr>
            <p:nvPr/>
          </p:nvCxnSpPr>
          <p:spPr>
            <a:xfrm flipV="1">
              <a:off x="7873253" y="3781633"/>
              <a:ext cx="378665" cy="30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9C6E39A-238A-C844-9711-B5F475BA8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0613" y="2954834"/>
              <a:ext cx="392897" cy="287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4FBBC15-DF8B-D74E-9C8D-61294C029E81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flipV="1">
              <a:off x="6949876" y="3796101"/>
              <a:ext cx="387642" cy="3034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B724C8-CC61-3D41-819A-9CA3834BC84E}"/>
              </a:ext>
            </a:extLst>
          </p:cNvPr>
          <p:cNvCxnSpPr>
            <a:stCxn id="91" idx="6"/>
            <a:endCxn id="64" idx="1"/>
          </p:cNvCxnSpPr>
          <p:nvPr/>
        </p:nvCxnSpPr>
        <p:spPr>
          <a:xfrm>
            <a:off x="9220200" y="2526655"/>
            <a:ext cx="1698718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08F69AE-97C0-2E42-B39E-75BF6246614F}"/>
              </a:ext>
            </a:extLst>
          </p:cNvPr>
          <p:cNvCxnSpPr>
            <a:cxnSpLocks/>
            <a:stCxn id="97" idx="5"/>
            <a:endCxn id="70" idx="2"/>
          </p:cNvCxnSpPr>
          <p:nvPr/>
        </p:nvCxnSpPr>
        <p:spPr>
          <a:xfrm>
            <a:off x="7826282" y="3829805"/>
            <a:ext cx="1652381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577B5A5-8436-D64B-ABB5-E195A685A02C}"/>
              </a:ext>
            </a:extLst>
          </p:cNvPr>
          <p:cNvCxnSpPr>
            <a:cxnSpLocks/>
            <a:stCxn id="100" idx="5"/>
            <a:endCxn id="73" idx="2"/>
          </p:cNvCxnSpPr>
          <p:nvPr/>
        </p:nvCxnSpPr>
        <p:spPr>
          <a:xfrm>
            <a:off x="7826282" y="2997654"/>
            <a:ext cx="1652381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E1CDA2-EA2E-C048-8ED0-D8DBB198A42F}"/>
              </a:ext>
            </a:extLst>
          </p:cNvPr>
          <p:cNvCxnSpPr>
            <a:cxnSpLocks/>
            <a:stCxn id="90" idx="5"/>
            <a:endCxn id="63" idx="1"/>
          </p:cNvCxnSpPr>
          <p:nvPr/>
        </p:nvCxnSpPr>
        <p:spPr>
          <a:xfrm>
            <a:off x="8283482" y="2595005"/>
            <a:ext cx="1721036" cy="6843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149521B-EDAF-0849-ACDC-5C046E2542B3}"/>
              </a:ext>
            </a:extLst>
          </p:cNvPr>
          <p:cNvCxnSpPr>
            <a:cxnSpLocks/>
            <a:stCxn id="87" idx="5"/>
            <a:endCxn id="60" idx="2"/>
          </p:cNvCxnSpPr>
          <p:nvPr/>
        </p:nvCxnSpPr>
        <p:spPr>
          <a:xfrm>
            <a:off x="8283482" y="3427156"/>
            <a:ext cx="1698718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D77EEF-CEBA-E14E-A897-BF3BB21A9C1C}"/>
              </a:ext>
            </a:extLst>
          </p:cNvPr>
          <p:cNvCxnSpPr>
            <a:cxnSpLocks/>
            <a:stCxn id="98" idx="5"/>
            <a:endCxn id="71" idx="2"/>
          </p:cNvCxnSpPr>
          <p:nvPr/>
        </p:nvCxnSpPr>
        <p:spPr>
          <a:xfrm>
            <a:off x="8740682" y="3815337"/>
            <a:ext cx="1652381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62E5B38-ABE3-7E44-A95B-7B0A4A78F99A}"/>
              </a:ext>
            </a:extLst>
          </p:cNvPr>
          <p:cNvCxnSpPr>
            <a:cxnSpLocks/>
            <a:stCxn id="88" idx="5"/>
            <a:endCxn id="61" idx="2"/>
          </p:cNvCxnSpPr>
          <p:nvPr/>
        </p:nvCxnSpPr>
        <p:spPr>
          <a:xfrm>
            <a:off x="9197882" y="3412688"/>
            <a:ext cx="1698718" cy="7381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BD3017-B007-D34D-B90B-5499ED7C013D}"/>
              </a:ext>
            </a:extLst>
          </p:cNvPr>
          <p:cNvCxnSpPr>
            <a:cxnSpLocks/>
            <a:stCxn id="101" idx="5"/>
            <a:endCxn id="74" idx="1"/>
          </p:cNvCxnSpPr>
          <p:nvPr/>
        </p:nvCxnSpPr>
        <p:spPr>
          <a:xfrm>
            <a:off x="8740682" y="2983186"/>
            <a:ext cx="1674699" cy="6843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A7BA14-C689-AF46-8C79-441A0E03D3BE}"/>
              </a:ext>
            </a:extLst>
          </p:cNvPr>
          <p:cNvSpPr txBox="1"/>
          <p:nvPr/>
        </p:nvSpPr>
        <p:spPr>
          <a:xfrm>
            <a:off x="609600" y="1240949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d (aka n, hence the name n-cube), number of nodes N = 2</a:t>
            </a:r>
            <a:r>
              <a:rPr lang="en-US" baseline="30000" dirty="0"/>
              <a:t>n</a:t>
            </a:r>
            <a:endParaRPr lang="en-US" dirty="0"/>
          </a:p>
          <a:p>
            <a:r>
              <a:rPr lang="en-US" dirty="0"/>
              <a:t>Diameter: d = n</a:t>
            </a:r>
          </a:p>
          <a:p>
            <a:r>
              <a:rPr lang="en-US" dirty="0"/>
              <a:t>Bisection bandwidth: </a:t>
            </a:r>
            <a:r>
              <a:rPr lang="en-US" dirty="0" err="1"/>
              <a:t>wN</a:t>
            </a:r>
            <a:r>
              <a:rPr lang="en-US" dirty="0"/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2041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</a:t>
            </a:r>
            <a:r>
              <a:rPr lang="en-US" dirty="0" err="1"/>
              <a:t>Hypercubes</a:t>
            </a:r>
            <a:r>
              <a:rPr lang="en-US" dirty="0"/>
              <a:t> Die?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hypercube?</a:t>
            </a:r>
          </a:p>
          <a:p>
            <a:pPr lvl="1"/>
            <a:r>
              <a:rPr lang="en-US" dirty="0"/>
              <a:t>Wire lengths? May span the entire machine</a:t>
            </a:r>
          </a:p>
          <a:p>
            <a:pPr lvl="2"/>
            <a:r>
              <a:rPr lang="en-US" dirty="0"/>
              <a:t>Leads to reduced bandwidth per link, unless its optical</a:t>
            </a:r>
          </a:p>
          <a:p>
            <a:pPr lvl="2"/>
            <a:r>
              <a:rPr lang="en-US" dirty="0"/>
              <a:t>Copper </a:t>
            </a:r>
            <a:r>
              <a:rPr lang="en-US" dirty="0" err="1"/>
              <a:t>vs</a:t>
            </a:r>
            <a:r>
              <a:rPr lang="en-US" dirty="0"/>
              <a:t> optical interconnects:</a:t>
            </a:r>
          </a:p>
          <a:p>
            <a:pPr lvl="3"/>
            <a:r>
              <a:rPr lang="en-US" dirty="0"/>
              <a:t>Copper is cheaper but constrained by length</a:t>
            </a:r>
          </a:p>
          <a:p>
            <a:pPr lvl="1"/>
            <a:r>
              <a:rPr lang="en-US" dirty="0"/>
              <a:t>Number of connections per node increases with the size of the machine</a:t>
            </a:r>
          </a:p>
          <a:p>
            <a:r>
              <a:rPr lang="en-US" dirty="0"/>
              <a:t>K-</a:t>
            </a:r>
            <a:r>
              <a:rPr lang="en-US" dirty="0" err="1"/>
              <a:t>ary</a:t>
            </a:r>
            <a:r>
              <a:rPr lang="en-US" dirty="0"/>
              <a:t> n-cube allows one to seek intermediate points between meshes and hypercubes.</a:t>
            </a:r>
          </a:p>
          <a:p>
            <a:pPr lvl="1"/>
            <a:r>
              <a:rPr lang="en-US" dirty="0"/>
              <a:t>N-dimensional “hyper” cube, but number of processors along each dimension is k (instead of 2 of binary hypercube)</a:t>
            </a:r>
          </a:p>
          <a:p>
            <a:r>
              <a:rPr lang="en-US" dirty="0"/>
              <a:t>But they are making a comeback</a:t>
            </a:r>
          </a:p>
          <a:p>
            <a:pPr lvl="1"/>
            <a:r>
              <a:rPr lang="en-US" dirty="0"/>
              <a:t>HPE’s Eagle system at NREL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Interconnect Topologies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Fat Trees, Moore Graphs, networks with high radix switches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FAE2F-6E91-4870-B8AB-E1BA2D9687AD}"/>
              </a:ext>
            </a:extLst>
          </p:cNvPr>
          <p:cNvSpPr/>
          <p:nvPr/>
        </p:nvSpPr>
        <p:spPr>
          <a:xfrm>
            <a:off x="367411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9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A9C848-5CDF-104C-9603-879B4A80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9709"/>
          </a:xfrm>
        </p:spPr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C2A3489-26E4-0643-BD70-81FC6F8E75F5}"/>
              </a:ext>
            </a:extLst>
          </p:cNvPr>
          <p:cNvGrpSpPr/>
          <p:nvPr/>
        </p:nvGrpSpPr>
        <p:grpSpPr>
          <a:xfrm>
            <a:off x="1981200" y="838200"/>
            <a:ext cx="7620000" cy="3118095"/>
            <a:chOff x="5443520" y="1688947"/>
            <a:chExt cx="6420183" cy="2243233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40DFEA5-177F-4942-881C-AA7538F83633}"/>
                </a:ext>
              </a:extLst>
            </p:cNvPr>
            <p:cNvGrpSpPr/>
            <p:nvPr/>
          </p:nvGrpSpPr>
          <p:grpSpPr>
            <a:xfrm>
              <a:off x="9819125" y="3653341"/>
              <a:ext cx="2044578" cy="216830"/>
              <a:chOff x="5931589" y="3695911"/>
              <a:chExt cx="2044578" cy="216830"/>
            </a:xfrm>
          </p:grpSpPr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CE14EAE1-971B-B043-99B9-7C03C2A42E74}"/>
                  </a:ext>
                </a:extLst>
              </p:cNvPr>
              <p:cNvGrpSpPr/>
              <p:nvPr/>
            </p:nvGrpSpPr>
            <p:grpSpPr>
              <a:xfrm>
                <a:off x="5931589" y="3714243"/>
                <a:ext cx="697995" cy="192960"/>
                <a:chOff x="6134851" y="3683312"/>
                <a:chExt cx="1486973" cy="336983"/>
              </a:xfrm>
            </p:grpSpPr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9123F735-BD7E-5747-AF70-AB6C63620DCD}"/>
                    </a:ext>
                  </a:extLst>
                </p:cNvPr>
                <p:cNvGrpSpPr/>
                <p:nvPr/>
              </p:nvGrpSpPr>
              <p:grpSpPr>
                <a:xfrm>
                  <a:off x="6134851" y="3698947"/>
                  <a:ext cx="439965" cy="321348"/>
                  <a:chOff x="6868937" y="3668925"/>
                  <a:chExt cx="547060" cy="440757"/>
                </a:xfrm>
              </p:grpSpPr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A188A7F5-1785-904B-964E-0A902D962152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" name="Oval 488">
                    <a:extLst>
                      <a:ext uri="{FF2B5EF4-FFF2-40B4-BE49-F238E27FC236}">
                        <a16:creationId xmlns:a16="http://schemas.microsoft.com/office/drawing/2014/main" id="{FC5D293F-8920-9F4C-A4DE-37CFDC907D1D}"/>
                      </a:ext>
                    </a:extLst>
                  </p:cNvPr>
                  <p:cNvSpPr/>
                  <p:nvPr/>
                </p:nvSpPr>
                <p:spPr>
                  <a:xfrm>
                    <a:off x="7104460" y="3668925"/>
                    <a:ext cx="161968" cy="109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Oval 489">
                    <a:extLst>
                      <a:ext uri="{FF2B5EF4-FFF2-40B4-BE49-F238E27FC236}">
                        <a16:creationId xmlns:a16="http://schemas.microsoft.com/office/drawing/2014/main" id="{4832A7F6-09F6-5E48-98A8-CBE7CCB27F17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" name="Oval 490">
                    <a:extLst>
                      <a:ext uri="{FF2B5EF4-FFF2-40B4-BE49-F238E27FC236}">
                        <a16:creationId xmlns:a16="http://schemas.microsoft.com/office/drawing/2014/main" id="{A30E5098-B9AB-6E4B-B0BB-12E5E4BC6905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7849E93A-F828-5241-A5E1-63A13473A288}"/>
                      </a:ext>
                    </a:extLst>
                  </p:cNvPr>
                  <p:cNvCxnSpPr>
                    <a:cxnSpLocks/>
                    <a:stCxn id="488" idx="0"/>
                    <a:endCxn id="489" idx="3"/>
                  </p:cNvCxnSpPr>
                  <p:nvPr/>
                </p:nvCxnSpPr>
                <p:spPr>
                  <a:xfrm flipV="1">
                    <a:off x="6923899" y="3762400"/>
                    <a:ext cx="204279" cy="2604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>
                    <a:extLst>
                      <a:ext uri="{FF2B5EF4-FFF2-40B4-BE49-F238E27FC236}">
                        <a16:creationId xmlns:a16="http://schemas.microsoft.com/office/drawing/2014/main" id="{31E03AAC-E29C-CA4F-A9B0-C571D90F48F2}"/>
                      </a:ext>
                    </a:extLst>
                  </p:cNvPr>
                  <p:cNvCxnSpPr>
                    <a:cxnSpLocks/>
                    <a:stCxn id="490" idx="0"/>
                    <a:endCxn id="489" idx="4"/>
                  </p:cNvCxnSpPr>
                  <p:nvPr/>
                </p:nvCxnSpPr>
                <p:spPr>
                  <a:xfrm flipV="1">
                    <a:off x="7149828" y="3778437"/>
                    <a:ext cx="35617" cy="24442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DCC8143E-9DBA-F641-85D1-CD5BCA7B157B}"/>
                      </a:ext>
                    </a:extLst>
                  </p:cNvPr>
                  <p:cNvCxnSpPr>
                    <a:cxnSpLocks/>
                    <a:stCxn id="491" idx="0"/>
                    <a:endCxn id="489" idx="5"/>
                  </p:cNvCxnSpPr>
                  <p:nvPr/>
                </p:nvCxnSpPr>
                <p:spPr>
                  <a:xfrm flipH="1" flipV="1">
                    <a:off x="7242710" y="3762400"/>
                    <a:ext cx="118325" cy="2490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18D4DA0E-367A-6B44-AD9B-A9841B30D8CC}"/>
                    </a:ext>
                  </a:extLst>
                </p:cNvPr>
                <p:cNvGrpSpPr/>
                <p:nvPr/>
              </p:nvGrpSpPr>
              <p:grpSpPr>
                <a:xfrm>
                  <a:off x="6626379" y="3695911"/>
                  <a:ext cx="470254" cy="311569"/>
                  <a:chOff x="6868937" y="3728758"/>
                  <a:chExt cx="547060" cy="380924"/>
                </a:xfrm>
              </p:grpSpPr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1E2AD0E4-305A-9B49-A707-66765961AC21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" name="Oval 481">
                    <a:extLst>
                      <a:ext uri="{FF2B5EF4-FFF2-40B4-BE49-F238E27FC236}">
                        <a16:creationId xmlns:a16="http://schemas.microsoft.com/office/drawing/2014/main" id="{A435318D-1CE7-9A44-B8D4-FDB0ED3134BE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" name="Oval 482">
                    <a:extLst>
                      <a:ext uri="{FF2B5EF4-FFF2-40B4-BE49-F238E27FC236}">
                        <a16:creationId xmlns:a16="http://schemas.microsoft.com/office/drawing/2014/main" id="{D8FAE38C-77DD-FE42-B417-34A9EBE29016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0688E1E7-E0C4-D947-86C4-36EA1E383118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5" name="Straight Connector 484">
                    <a:extLst>
                      <a:ext uri="{FF2B5EF4-FFF2-40B4-BE49-F238E27FC236}">
                        <a16:creationId xmlns:a16="http://schemas.microsoft.com/office/drawing/2014/main" id="{E6B4FB97-2BA2-9C4A-8F0F-AB04323D1F2F}"/>
                      </a:ext>
                    </a:extLst>
                  </p:cNvPr>
                  <p:cNvCxnSpPr>
                    <a:cxnSpLocks/>
                    <a:stCxn id="481" idx="0"/>
                    <a:endCxn id="482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>
                    <a:extLst>
                      <a:ext uri="{FF2B5EF4-FFF2-40B4-BE49-F238E27FC236}">
                        <a16:creationId xmlns:a16="http://schemas.microsoft.com/office/drawing/2014/main" id="{31043EA3-1B6A-B043-8CA8-EFD58813F1BA}"/>
                      </a:ext>
                    </a:extLst>
                  </p:cNvPr>
                  <p:cNvCxnSpPr>
                    <a:cxnSpLocks/>
                    <a:stCxn id="483" idx="0"/>
                    <a:endCxn id="482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>
                    <a:extLst>
                      <a:ext uri="{FF2B5EF4-FFF2-40B4-BE49-F238E27FC236}">
                        <a16:creationId xmlns:a16="http://schemas.microsoft.com/office/drawing/2014/main" id="{8D7B40C4-F038-914C-B341-01140B98B269}"/>
                      </a:ext>
                    </a:extLst>
                  </p:cNvPr>
                  <p:cNvCxnSpPr>
                    <a:cxnSpLocks/>
                    <a:stCxn id="484" idx="0"/>
                    <a:endCxn id="482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3" name="Group 472">
                  <a:extLst>
                    <a:ext uri="{FF2B5EF4-FFF2-40B4-BE49-F238E27FC236}">
                      <a16:creationId xmlns:a16="http://schemas.microsoft.com/office/drawing/2014/main" id="{C2EA893E-3A0B-5849-A22C-DFC560EDE03A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474" name="Oval 473">
                    <a:extLst>
                      <a:ext uri="{FF2B5EF4-FFF2-40B4-BE49-F238E27FC236}">
                        <a16:creationId xmlns:a16="http://schemas.microsoft.com/office/drawing/2014/main" id="{F74E248A-FF86-8B4F-A9BB-5326790E66A4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" name="Oval 474">
                    <a:extLst>
                      <a:ext uri="{FF2B5EF4-FFF2-40B4-BE49-F238E27FC236}">
                        <a16:creationId xmlns:a16="http://schemas.microsoft.com/office/drawing/2014/main" id="{140D4631-2A0D-8D46-9256-793929416D89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" name="Oval 475">
                    <a:extLst>
                      <a:ext uri="{FF2B5EF4-FFF2-40B4-BE49-F238E27FC236}">
                        <a16:creationId xmlns:a16="http://schemas.microsoft.com/office/drawing/2014/main" id="{9797A17A-ACD3-9140-AC0D-56F6D868C6FD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" name="Oval 476">
                    <a:extLst>
                      <a:ext uri="{FF2B5EF4-FFF2-40B4-BE49-F238E27FC236}">
                        <a16:creationId xmlns:a16="http://schemas.microsoft.com/office/drawing/2014/main" id="{8DBBF141-D38B-154B-A7C7-45D621CA6E1A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22740D1E-308D-4248-89F6-958522F79C31}"/>
                      </a:ext>
                    </a:extLst>
                  </p:cNvPr>
                  <p:cNvCxnSpPr>
                    <a:cxnSpLocks/>
                    <a:stCxn id="474" idx="0"/>
                    <a:endCxn id="475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4161373A-80B5-2647-9D76-48C4E9E8B2EC}"/>
                      </a:ext>
                    </a:extLst>
                  </p:cNvPr>
                  <p:cNvCxnSpPr>
                    <a:cxnSpLocks/>
                    <a:stCxn id="476" idx="0"/>
                    <a:endCxn id="475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FE3A249D-B70C-EA48-8D8C-A3D6A402CF6C}"/>
                      </a:ext>
                    </a:extLst>
                  </p:cNvPr>
                  <p:cNvCxnSpPr>
                    <a:cxnSpLocks/>
                    <a:stCxn id="477" idx="0"/>
                    <a:endCxn id="475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1767C816-5AAA-B742-B760-6B9454FB1CBA}"/>
                  </a:ext>
                </a:extLst>
              </p:cNvPr>
              <p:cNvGrpSpPr/>
              <p:nvPr/>
            </p:nvGrpSpPr>
            <p:grpSpPr>
              <a:xfrm>
                <a:off x="6659163" y="3695911"/>
                <a:ext cx="596398" cy="216830"/>
                <a:chOff x="6134851" y="3683312"/>
                <a:chExt cx="1486973" cy="336985"/>
              </a:xfrm>
            </p:grpSpPr>
            <p:grpSp>
              <p:nvGrpSpPr>
                <p:cNvPr id="447" name="Group 446">
                  <a:extLst>
                    <a:ext uri="{FF2B5EF4-FFF2-40B4-BE49-F238E27FC236}">
                      <a16:creationId xmlns:a16="http://schemas.microsoft.com/office/drawing/2014/main" id="{8E184889-4CA5-D34D-9A34-45E0A0343567}"/>
                    </a:ext>
                  </a:extLst>
                </p:cNvPr>
                <p:cNvGrpSpPr/>
                <p:nvPr/>
              </p:nvGrpSpPr>
              <p:grpSpPr>
                <a:xfrm>
                  <a:off x="6134851" y="3742572"/>
                  <a:ext cx="439965" cy="277725"/>
                  <a:chOff x="6868937" y="3728758"/>
                  <a:chExt cx="547060" cy="380924"/>
                </a:xfrm>
              </p:grpSpPr>
              <p:sp>
                <p:nvSpPr>
                  <p:cNvPr id="464" name="Oval 463">
                    <a:extLst>
                      <a:ext uri="{FF2B5EF4-FFF2-40B4-BE49-F238E27FC236}">
                        <a16:creationId xmlns:a16="http://schemas.microsoft.com/office/drawing/2014/main" id="{A5EBD042-7D42-7546-BFF2-C1B4C1E99A4B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Oval 464">
                    <a:extLst>
                      <a:ext uri="{FF2B5EF4-FFF2-40B4-BE49-F238E27FC236}">
                        <a16:creationId xmlns:a16="http://schemas.microsoft.com/office/drawing/2014/main" id="{1E0CD0C1-C7D9-8941-9C07-4FBFA15BC5AC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Oval 465">
                    <a:extLst>
                      <a:ext uri="{FF2B5EF4-FFF2-40B4-BE49-F238E27FC236}">
                        <a16:creationId xmlns:a16="http://schemas.microsoft.com/office/drawing/2014/main" id="{4A87DBE8-D2A2-6446-9649-CA40A8363099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Oval 466">
                    <a:extLst>
                      <a:ext uri="{FF2B5EF4-FFF2-40B4-BE49-F238E27FC236}">
                        <a16:creationId xmlns:a16="http://schemas.microsoft.com/office/drawing/2014/main" id="{0F77ADEB-DE05-1343-B86E-1247B16EAE3E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DCF0247F-2B98-7042-B420-47E4ADF99F0E}"/>
                      </a:ext>
                    </a:extLst>
                  </p:cNvPr>
                  <p:cNvCxnSpPr>
                    <a:cxnSpLocks/>
                    <a:stCxn id="464" idx="0"/>
                    <a:endCxn id="465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09CF40A9-2ECB-524F-9FBF-DE079F4240BF}"/>
                      </a:ext>
                    </a:extLst>
                  </p:cNvPr>
                  <p:cNvCxnSpPr>
                    <a:cxnSpLocks/>
                    <a:stCxn id="466" idx="0"/>
                    <a:endCxn id="465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7C74CA29-ED16-A841-BF8B-1AB27D7927B2}"/>
                      </a:ext>
                    </a:extLst>
                  </p:cNvPr>
                  <p:cNvCxnSpPr>
                    <a:cxnSpLocks/>
                    <a:stCxn id="467" idx="0"/>
                    <a:endCxn id="465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8" name="Group 447">
                  <a:extLst>
                    <a:ext uri="{FF2B5EF4-FFF2-40B4-BE49-F238E27FC236}">
                      <a16:creationId xmlns:a16="http://schemas.microsoft.com/office/drawing/2014/main" id="{0B1226FB-BFEF-7F4A-A1F6-367F89A26F83}"/>
                    </a:ext>
                  </a:extLst>
                </p:cNvPr>
                <p:cNvGrpSpPr/>
                <p:nvPr/>
              </p:nvGrpSpPr>
              <p:grpSpPr>
                <a:xfrm>
                  <a:off x="6626379" y="3695911"/>
                  <a:ext cx="470254" cy="311569"/>
                  <a:chOff x="6868937" y="3728758"/>
                  <a:chExt cx="547060" cy="380924"/>
                </a:xfrm>
              </p:grpSpPr>
              <p:sp>
                <p:nvSpPr>
                  <p:cNvPr id="457" name="Oval 456">
                    <a:extLst>
                      <a:ext uri="{FF2B5EF4-FFF2-40B4-BE49-F238E27FC236}">
                        <a16:creationId xmlns:a16="http://schemas.microsoft.com/office/drawing/2014/main" id="{1CF98608-FC3F-4B4D-B319-9E36D7C9BC2F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Oval 457">
                    <a:extLst>
                      <a:ext uri="{FF2B5EF4-FFF2-40B4-BE49-F238E27FC236}">
                        <a16:creationId xmlns:a16="http://schemas.microsoft.com/office/drawing/2014/main" id="{669E619D-6700-2444-A324-5D5090CF73E3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Oval 458">
                    <a:extLst>
                      <a:ext uri="{FF2B5EF4-FFF2-40B4-BE49-F238E27FC236}">
                        <a16:creationId xmlns:a16="http://schemas.microsoft.com/office/drawing/2014/main" id="{C5D0E65D-4F4C-F24B-9A74-FDA88F2B43CB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Oval 459">
                    <a:extLst>
                      <a:ext uri="{FF2B5EF4-FFF2-40B4-BE49-F238E27FC236}">
                        <a16:creationId xmlns:a16="http://schemas.microsoft.com/office/drawing/2014/main" id="{A6F12CC8-53DA-F74A-9DB7-E87FCFD6C769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9DDB6209-E94B-5649-A6ED-E1BB022163AE}"/>
                      </a:ext>
                    </a:extLst>
                  </p:cNvPr>
                  <p:cNvCxnSpPr>
                    <a:cxnSpLocks/>
                    <a:stCxn id="457" idx="0"/>
                    <a:endCxn id="458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7EC3D2D7-FC05-B649-AE91-74847007FD89}"/>
                      </a:ext>
                    </a:extLst>
                  </p:cNvPr>
                  <p:cNvCxnSpPr>
                    <a:cxnSpLocks/>
                    <a:stCxn id="459" idx="0"/>
                    <a:endCxn id="458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F67C3D8F-EC68-EA4F-8036-5E97E86D4B89}"/>
                      </a:ext>
                    </a:extLst>
                  </p:cNvPr>
                  <p:cNvCxnSpPr>
                    <a:cxnSpLocks/>
                    <a:stCxn id="460" idx="0"/>
                    <a:endCxn id="458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0591726C-1CA7-3A43-A00E-4BDB48635EBC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337373F1-116D-DB4C-A3A9-F3B7553426E5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878461DA-894C-934A-9287-E15221549A7B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5C94F61C-A0B0-E044-AD7D-578AD35B5882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FF0882C0-F165-5949-B89B-F0E27ED7AFDD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694B7432-9DD4-984F-9289-4DCB1937D6FC}"/>
                      </a:ext>
                    </a:extLst>
                  </p:cNvPr>
                  <p:cNvCxnSpPr>
                    <a:cxnSpLocks/>
                    <a:stCxn id="450" idx="0"/>
                    <a:endCxn id="451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D73F6021-2E81-F146-971F-3266F0241FC2}"/>
                      </a:ext>
                    </a:extLst>
                  </p:cNvPr>
                  <p:cNvCxnSpPr>
                    <a:cxnSpLocks/>
                    <a:stCxn id="452" idx="0"/>
                    <a:endCxn id="451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75D38518-9526-0D43-8E79-1AF0E235DEEE}"/>
                      </a:ext>
                    </a:extLst>
                  </p:cNvPr>
                  <p:cNvCxnSpPr>
                    <a:cxnSpLocks/>
                    <a:stCxn id="453" idx="0"/>
                    <a:endCxn id="451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EDD36D49-8006-274A-86E2-C2B8EF54F522}"/>
                  </a:ext>
                </a:extLst>
              </p:cNvPr>
              <p:cNvGrpSpPr/>
              <p:nvPr/>
            </p:nvGrpSpPr>
            <p:grpSpPr>
              <a:xfrm>
                <a:off x="7278172" y="3703454"/>
                <a:ext cx="697995" cy="203693"/>
                <a:chOff x="6134851" y="3664572"/>
                <a:chExt cx="1486973" cy="355726"/>
              </a:xfrm>
            </p:grpSpPr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3E00E8EF-0023-0F4C-8526-82E06010B82D}"/>
                    </a:ext>
                  </a:extLst>
                </p:cNvPr>
                <p:cNvGrpSpPr/>
                <p:nvPr/>
              </p:nvGrpSpPr>
              <p:grpSpPr>
                <a:xfrm>
                  <a:off x="6134851" y="3664572"/>
                  <a:ext cx="439965" cy="355726"/>
                  <a:chOff x="6868937" y="3621773"/>
                  <a:chExt cx="547060" cy="487909"/>
                </a:xfrm>
              </p:grpSpPr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FFFB911A-51BF-E045-A606-805E5BFA5958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09947207-89B6-E04E-902E-288A431B6E71}"/>
                      </a:ext>
                    </a:extLst>
                  </p:cNvPr>
                  <p:cNvSpPr/>
                  <p:nvPr/>
                </p:nvSpPr>
                <p:spPr>
                  <a:xfrm>
                    <a:off x="7065950" y="3621773"/>
                    <a:ext cx="121106" cy="13549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0CEE30BE-1A3A-B14F-9C6A-FDD70979FAB2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F869702F-BA3D-A84D-8A23-DDD0AE335863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FD801641-1AFE-9F42-A6C8-22B040FBAD3C}"/>
                      </a:ext>
                    </a:extLst>
                  </p:cNvPr>
                  <p:cNvCxnSpPr>
                    <a:cxnSpLocks/>
                    <a:stCxn id="440" idx="0"/>
                    <a:endCxn id="441" idx="3"/>
                  </p:cNvCxnSpPr>
                  <p:nvPr/>
                </p:nvCxnSpPr>
                <p:spPr>
                  <a:xfrm flipV="1">
                    <a:off x="6923899" y="3737426"/>
                    <a:ext cx="159785" cy="2854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548F8138-A867-C143-A6A1-EC9DF22FB886}"/>
                      </a:ext>
                    </a:extLst>
                  </p:cNvPr>
                  <p:cNvCxnSpPr>
                    <a:cxnSpLocks/>
                    <a:stCxn id="442" idx="0"/>
                    <a:endCxn id="441" idx="4"/>
                  </p:cNvCxnSpPr>
                  <p:nvPr/>
                </p:nvCxnSpPr>
                <p:spPr>
                  <a:xfrm flipH="1" flipV="1">
                    <a:off x="7126505" y="3757269"/>
                    <a:ext cx="23324" cy="26559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4E2A6A5B-2088-5B4B-A482-7E5141696C15}"/>
                      </a:ext>
                    </a:extLst>
                  </p:cNvPr>
                  <p:cNvCxnSpPr>
                    <a:cxnSpLocks/>
                    <a:stCxn id="443" idx="0"/>
                    <a:endCxn id="441" idx="5"/>
                  </p:cNvCxnSpPr>
                  <p:nvPr/>
                </p:nvCxnSpPr>
                <p:spPr>
                  <a:xfrm flipH="1" flipV="1">
                    <a:off x="7169322" y="3737426"/>
                    <a:ext cx="191713" cy="274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B01C4460-E4B1-A846-B80A-E8FE048513AE}"/>
                    </a:ext>
                  </a:extLst>
                </p:cNvPr>
                <p:cNvGrpSpPr/>
                <p:nvPr/>
              </p:nvGrpSpPr>
              <p:grpSpPr>
                <a:xfrm>
                  <a:off x="6626379" y="3695911"/>
                  <a:ext cx="470254" cy="311569"/>
                  <a:chOff x="6868937" y="3728758"/>
                  <a:chExt cx="547060" cy="380924"/>
                </a:xfrm>
              </p:grpSpPr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EB9A9F1B-61BD-4A4D-8EB7-973E869A44AE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CE7397D0-FB33-384E-AD76-01762050573B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Oval 434">
                    <a:extLst>
                      <a:ext uri="{FF2B5EF4-FFF2-40B4-BE49-F238E27FC236}">
                        <a16:creationId xmlns:a16="http://schemas.microsoft.com/office/drawing/2014/main" id="{09F59383-F726-7C4A-BEDE-D891E46C04E2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Oval 435">
                    <a:extLst>
                      <a:ext uri="{FF2B5EF4-FFF2-40B4-BE49-F238E27FC236}">
                        <a16:creationId xmlns:a16="http://schemas.microsoft.com/office/drawing/2014/main" id="{2BC7FF5B-5FB7-A74E-BC58-080853AE9B2E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C187E230-BE17-4B49-870B-5D412707BDD1}"/>
                      </a:ext>
                    </a:extLst>
                  </p:cNvPr>
                  <p:cNvCxnSpPr>
                    <a:cxnSpLocks/>
                    <a:stCxn id="433" idx="0"/>
                    <a:endCxn id="434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6EA2CDA5-76C3-3345-A7C8-F1C64099C8A6}"/>
                      </a:ext>
                    </a:extLst>
                  </p:cNvPr>
                  <p:cNvCxnSpPr>
                    <a:cxnSpLocks/>
                    <a:stCxn id="435" idx="0"/>
                    <a:endCxn id="434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64223DA5-2A73-CD44-A58B-AE1B80D4263E}"/>
                      </a:ext>
                    </a:extLst>
                  </p:cNvPr>
                  <p:cNvCxnSpPr>
                    <a:cxnSpLocks/>
                    <a:stCxn id="436" idx="0"/>
                    <a:endCxn id="434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6D1E8E63-32AD-5D43-848A-1A8D0A51E844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91BB2FD2-9375-5949-B139-2165CD3F4988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863F599E-06D0-9F42-851F-863D7EDDE233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31628C27-44A5-814F-96C2-8D162F3F2907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8E8A1507-1E7A-E041-9E99-DF10571DC7B2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1FBEBE1A-E621-0D4B-B8E5-9D3124AB5CA0}"/>
                      </a:ext>
                    </a:extLst>
                  </p:cNvPr>
                  <p:cNvCxnSpPr>
                    <a:cxnSpLocks/>
                    <a:stCxn id="426" idx="0"/>
                    <a:endCxn id="427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3B3700F3-D5D3-1C46-999C-6531C49FC335}"/>
                      </a:ext>
                    </a:extLst>
                  </p:cNvPr>
                  <p:cNvCxnSpPr>
                    <a:cxnSpLocks/>
                    <a:stCxn id="428" idx="0"/>
                    <a:endCxn id="427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C9EB8D0D-0E2C-054E-91EE-20057991A1B2}"/>
                      </a:ext>
                    </a:extLst>
                  </p:cNvPr>
                  <p:cNvCxnSpPr>
                    <a:cxnSpLocks/>
                    <a:stCxn id="429" idx="0"/>
                    <a:endCxn id="427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B634FE22-0623-2943-A71C-37B58AB9AAAD}"/>
                </a:ext>
              </a:extLst>
            </p:cNvPr>
            <p:cNvGrpSpPr/>
            <p:nvPr/>
          </p:nvGrpSpPr>
          <p:grpSpPr>
            <a:xfrm>
              <a:off x="5443520" y="1688947"/>
              <a:ext cx="4950612" cy="2243233"/>
              <a:chOff x="5443520" y="1688947"/>
              <a:chExt cx="4950612" cy="2243233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ABDAD33B-6596-8C47-AFC1-0750C0F6C8CB}"/>
                  </a:ext>
                </a:extLst>
              </p:cNvPr>
              <p:cNvGrpSpPr/>
              <p:nvPr/>
            </p:nvGrpSpPr>
            <p:grpSpPr>
              <a:xfrm>
                <a:off x="7091149" y="1688947"/>
                <a:ext cx="3038901" cy="1399199"/>
                <a:chOff x="7675222" y="1981200"/>
                <a:chExt cx="3038901" cy="1399199"/>
              </a:xfrm>
            </p:grpSpPr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C3BA3CE8-8ED9-8040-9296-F8B9DD2744F6}"/>
                    </a:ext>
                  </a:extLst>
                </p:cNvPr>
                <p:cNvSpPr/>
                <p:nvPr/>
              </p:nvSpPr>
              <p:spPr>
                <a:xfrm>
                  <a:off x="9067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096F4666-AAD3-F645-ADAB-6E501341EF71}"/>
                    </a:ext>
                  </a:extLst>
                </p:cNvPr>
                <p:cNvCxnSpPr>
                  <a:cxnSpLocks/>
                  <a:stCxn id="399" idx="7"/>
                  <a:endCxn id="392" idx="3"/>
                </p:cNvCxnSpPr>
                <p:nvPr/>
              </p:nvCxnSpPr>
              <p:spPr>
                <a:xfrm flipV="1">
                  <a:off x="8095292" y="2111281"/>
                  <a:ext cx="994826" cy="57187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26970980-5398-E440-90CF-C6FC47C92BA5}"/>
                    </a:ext>
                  </a:extLst>
                </p:cNvPr>
                <p:cNvCxnSpPr>
                  <a:cxnSpLocks/>
                  <a:stCxn id="406" idx="0"/>
                  <a:endCxn id="392" idx="4"/>
                </p:cNvCxnSpPr>
                <p:nvPr/>
              </p:nvCxnSpPr>
              <p:spPr>
                <a:xfrm flipV="1">
                  <a:off x="9141970" y="2133600"/>
                  <a:ext cx="2030" cy="5556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C6B3A4BC-B10C-B44B-8056-04DA558C0B5C}"/>
                    </a:ext>
                  </a:extLst>
                </p:cNvPr>
                <p:cNvCxnSpPr>
                  <a:cxnSpLocks/>
                  <a:stCxn id="413" idx="1"/>
                  <a:endCxn id="392" idx="5"/>
                </p:cNvCxnSpPr>
                <p:nvPr/>
              </p:nvCxnSpPr>
              <p:spPr>
                <a:xfrm flipH="1" flipV="1">
                  <a:off x="9197882" y="2111282"/>
                  <a:ext cx="1090430" cy="622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6604A3BD-A6B0-FB4A-8341-834546FAE039}"/>
                    </a:ext>
                  </a:extLst>
                </p:cNvPr>
                <p:cNvGrpSpPr/>
                <p:nvPr/>
              </p:nvGrpSpPr>
              <p:grpSpPr>
                <a:xfrm>
                  <a:off x="9976006" y="2711718"/>
                  <a:ext cx="738117" cy="668681"/>
                  <a:chOff x="7942823" y="2717452"/>
                  <a:chExt cx="738117" cy="668681"/>
                </a:xfrm>
              </p:grpSpPr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E47C80A0-3009-A146-9F77-D87E4966F0E7}"/>
                      </a:ext>
                    </a:extLst>
                  </p:cNvPr>
                  <p:cNvSpPr/>
                  <p:nvPr/>
                </p:nvSpPr>
                <p:spPr>
                  <a:xfrm>
                    <a:off x="8232811" y="2717452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Oval 413">
                    <a:extLst>
                      <a:ext uri="{FF2B5EF4-FFF2-40B4-BE49-F238E27FC236}">
                        <a16:creationId xmlns:a16="http://schemas.microsoft.com/office/drawing/2014/main" id="{D164658C-3B67-B341-A8AA-15C660A2DD74}"/>
                      </a:ext>
                    </a:extLst>
                  </p:cNvPr>
                  <p:cNvSpPr/>
                  <p:nvPr/>
                </p:nvSpPr>
                <p:spPr>
                  <a:xfrm>
                    <a:off x="7942823" y="3233733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Oval 414">
                    <a:extLst>
                      <a:ext uri="{FF2B5EF4-FFF2-40B4-BE49-F238E27FC236}">
                        <a16:creationId xmlns:a16="http://schemas.microsoft.com/office/drawing/2014/main" id="{91DE81C8-ED86-704B-9053-610F5D87ACB2}"/>
                      </a:ext>
                    </a:extLst>
                  </p:cNvPr>
                  <p:cNvSpPr/>
                  <p:nvPr/>
                </p:nvSpPr>
                <p:spPr>
                  <a:xfrm>
                    <a:off x="8234222" y="3219446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Oval 415">
                    <a:extLst>
                      <a:ext uri="{FF2B5EF4-FFF2-40B4-BE49-F238E27FC236}">
                        <a16:creationId xmlns:a16="http://schemas.microsoft.com/office/drawing/2014/main" id="{142E6C47-2977-1747-A337-2367A5E55090}"/>
                      </a:ext>
                    </a:extLst>
                  </p:cNvPr>
                  <p:cNvSpPr/>
                  <p:nvPr/>
                </p:nvSpPr>
                <p:spPr>
                  <a:xfrm>
                    <a:off x="8528540" y="3226589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AC22E01C-C04E-C84C-B4C5-C03ADBBDF9E3}"/>
                      </a:ext>
                    </a:extLst>
                  </p:cNvPr>
                  <p:cNvCxnSpPr>
                    <a:cxnSpLocks/>
                    <a:stCxn id="414" idx="0"/>
                    <a:endCxn id="413" idx="3"/>
                  </p:cNvCxnSpPr>
                  <p:nvPr/>
                </p:nvCxnSpPr>
                <p:spPr>
                  <a:xfrm flipV="1">
                    <a:off x="8019023" y="2847534"/>
                    <a:ext cx="236106" cy="3861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144B18FA-E5C2-034B-8700-AC3513D83915}"/>
                      </a:ext>
                    </a:extLst>
                  </p:cNvPr>
                  <p:cNvCxnSpPr>
                    <a:cxnSpLocks/>
                    <a:stCxn id="415" idx="0"/>
                    <a:endCxn id="413" idx="4"/>
                  </p:cNvCxnSpPr>
                  <p:nvPr/>
                </p:nvCxnSpPr>
                <p:spPr>
                  <a:xfrm flipH="1" flipV="1">
                    <a:off x="8309011" y="2869852"/>
                    <a:ext cx="1411" cy="3495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D5B9BC52-492F-7C46-B044-4EAE3A5AF8F6}"/>
                      </a:ext>
                    </a:extLst>
                  </p:cNvPr>
                  <p:cNvCxnSpPr>
                    <a:cxnSpLocks/>
                    <a:stCxn id="416" idx="0"/>
                    <a:endCxn id="413" idx="5"/>
                  </p:cNvCxnSpPr>
                  <p:nvPr/>
                </p:nvCxnSpPr>
                <p:spPr>
                  <a:xfrm flipH="1" flipV="1">
                    <a:off x="8362893" y="2847534"/>
                    <a:ext cx="241847" cy="3790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9DC5684E-D7D2-DE47-A105-E32DCA3F6F67}"/>
                    </a:ext>
                  </a:extLst>
                </p:cNvPr>
                <p:cNvGrpSpPr/>
                <p:nvPr/>
              </p:nvGrpSpPr>
              <p:grpSpPr>
                <a:xfrm>
                  <a:off x="8775782" y="2689230"/>
                  <a:ext cx="738117" cy="668681"/>
                  <a:chOff x="7942823" y="2717452"/>
                  <a:chExt cx="738117" cy="668681"/>
                </a:xfrm>
              </p:grpSpPr>
              <p:sp>
                <p:nvSpPr>
                  <p:cNvPr id="406" name="Oval 405">
                    <a:extLst>
                      <a:ext uri="{FF2B5EF4-FFF2-40B4-BE49-F238E27FC236}">
                        <a16:creationId xmlns:a16="http://schemas.microsoft.com/office/drawing/2014/main" id="{94C6AB77-0BE1-7B46-A7B9-4B7A4F2FEB04}"/>
                      </a:ext>
                    </a:extLst>
                  </p:cNvPr>
                  <p:cNvSpPr/>
                  <p:nvPr/>
                </p:nvSpPr>
                <p:spPr>
                  <a:xfrm>
                    <a:off x="8232811" y="2717452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B904BDE4-6B5D-604F-96F0-096BC3A80E0C}"/>
                      </a:ext>
                    </a:extLst>
                  </p:cNvPr>
                  <p:cNvSpPr/>
                  <p:nvPr/>
                </p:nvSpPr>
                <p:spPr>
                  <a:xfrm>
                    <a:off x="7942823" y="3233733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Oval 407">
                    <a:extLst>
                      <a:ext uri="{FF2B5EF4-FFF2-40B4-BE49-F238E27FC236}">
                        <a16:creationId xmlns:a16="http://schemas.microsoft.com/office/drawing/2014/main" id="{51424B44-8D56-5845-8900-97E02E95DC2C}"/>
                      </a:ext>
                    </a:extLst>
                  </p:cNvPr>
                  <p:cNvSpPr/>
                  <p:nvPr/>
                </p:nvSpPr>
                <p:spPr>
                  <a:xfrm>
                    <a:off x="8234222" y="3219446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7D33DA4D-EE87-D94C-A46A-F3D3076F8B1E}"/>
                      </a:ext>
                    </a:extLst>
                  </p:cNvPr>
                  <p:cNvSpPr/>
                  <p:nvPr/>
                </p:nvSpPr>
                <p:spPr>
                  <a:xfrm>
                    <a:off x="8528540" y="3226589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F53D0207-C4D3-8846-9B70-A46F874BCFBF}"/>
                      </a:ext>
                    </a:extLst>
                  </p:cNvPr>
                  <p:cNvCxnSpPr>
                    <a:cxnSpLocks/>
                    <a:stCxn id="407" idx="0"/>
                    <a:endCxn id="406" idx="3"/>
                  </p:cNvCxnSpPr>
                  <p:nvPr/>
                </p:nvCxnSpPr>
                <p:spPr>
                  <a:xfrm flipV="1">
                    <a:off x="8019023" y="2847534"/>
                    <a:ext cx="236106" cy="3861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BC81C4B0-5F6A-F448-B386-73B4D5ABE86D}"/>
                      </a:ext>
                    </a:extLst>
                  </p:cNvPr>
                  <p:cNvCxnSpPr>
                    <a:cxnSpLocks/>
                    <a:stCxn id="408" idx="0"/>
                    <a:endCxn id="406" idx="4"/>
                  </p:cNvCxnSpPr>
                  <p:nvPr/>
                </p:nvCxnSpPr>
                <p:spPr>
                  <a:xfrm flipH="1" flipV="1">
                    <a:off x="8309011" y="2869852"/>
                    <a:ext cx="1411" cy="3495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BFE91030-D675-594D-9BF9-CD77A4E5BA37}"/>
                      </a:ext>
                    </a:extLst>
                  </p:cNvPr>
                  <p:cNvCxnSpPr>
                    <a:cxnSpLocks/>
                    <a:stCxn id="409" idx="0"/>
                    <a:endCxn id="406" idx="5"/>
                  </p:cNvCxnSpPr>
                  <p:nvPr/>
                </p:nvCxnSpPr>
                <p:spPr>
                  <a:xfrm flipH="1" flipV="1">
                    <a:off x="8362893" y="2847534"/>
                    <a:ext cx="241847" cy="3790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198B2203-5BB9-9140-86C1-AF8D9143C6A7}"/>
                    </a:ext>
                  </a:extLst>
                </p:cNvPr>
                <p:cNvGrpSpPr/>
                <p:nvPr/>
              </p:nvGrpSpPr>
              <p:grpSpPr>
                <a:xfrm>
                  <a:off x="7675222" y="2660836"/>
                  <a:ext cx="738117" cy="668681"/>
                  <a:chOff x="7942823" y="2717452"/>
                  <a:chExt cx="738117" cy="668681"/>
                </a:xfrm>
              </p:grpSpPr>
              <p:sp>
                <p:nvSpPr>
                  <p:cNvPr id="399" name="Oval 398">
                    <a:extLst>
                      <a:ext uri="{FF2B5EF4-FFF2-40B4-BE49-F238E27FC236}">
                        <a16:creationId xmlns:a16="http://schemas.microsoft.com/office/drawing/2014/main" id="{D8B8EA7E-09FD-5943-8D5B-9205B1B37655}"/>
                      </a:ext>
                    </a:extLst>
                  </p:cNvPr>
                  <p:cNvSpPr/>
                  <p:nvPr/>
                </p:nvSpPr>
                <p:spPr>
                  <a:xfrm>
                    <a:off x="8232811" y="2717452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E2FA8272-16CC-1647-985B-18DCD366A1FE}"/>
                      </a:ext>
                    </a:extLst>
                  </p:cNvPr>
                  <p:cNvSpPr/>
                  <p:nvPr/>
                </p:nvSpPr>
                <p:spPr>
                  <a:xfrm>
                    <a:off x="7942823" y="3233733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58100B4F-F500-9F40-8088-710A1C518CEB}"/>
                      </a:ext>
                    </a:extLst>
                  </p:cNvPr>
                  <p:cNvSpPr/>
                  <p:nvPr/>
                </p:nvSpPr>
                <p:spPr>
                  <a:xfrm>
                    <a:off x="8234222" y="3219446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Oval 401">
                    <a:extLst>
                      <a:ext uri="{FF2B5EF4-FFF2-40B4-BE49-F238E27FC236}">
                        <a16:creationId xmlns:a16="http://schemas.microsoft.com/office/drawing/2014/main" id="{F1841219-ED71-7C4D-BA50-EE43A57AF661}"/>
                      </a:ext>
                    </a:extLst>
                  </p:cNvPr>
                  <p:cNvSpPr/>
                  <p:nvPr/>
                </p:nvSpPr>
                <p:spPr>
                  <a:xfrm>
                    <a:off x="8528540" y="3226589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D02B6004-EA89-9F4B-8943-C85A8EBA9D56}"/>
                      </a:ext>
                    </a:extLst>
                  </p:cNvPr>
                  <p:cNvCxnSpPr>
                    <a:cxnSpLocks/>
                    <a:stCxn id="400" idx="0"/>
                    <a:endCxn id="399" idx="3"/>
                  </p:cNvCxnSpPr>
                  <p:nvPr/>
                </p:nvCxnSpPr>
                <p:spPr>
                  <a:xfrm flipV="1">
                    <a:off x="8019023" y="2847534"/>
                    <a:ext cx="236106" cy="3861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D8B97619-BBEF-7A4F-B77E-426F11810289}"/>
                      </a:ext>
                    </a:extLst>
                  </p:cNvPr>
                  <p:cNvCxnSpPr>
                    <a:cxnSpLocks/>
                    <a:stCxn id="401" idx="0"/>
                    <a:endCxn id="399" idx="4"/>
                  </p:cNvCxnSpPr>
                  <p:nvPr/>
                </p:nvCxnSpPr>
                <p:spPr>
                  <a:xfrm flipH="1" flipV="1">
                    <a:off x="8309011" y="2869852"/>
                    <a:ext cx="1411" cy="3495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>
                    <a:extLst>
                      <a:ext uri="{FF2B5EF4-FFF2-40B4-BE49-F238E27FC236}">
                        <a16:creationId xmlns:a16="http://schemas.microsoft.com/office/drawing/2014/main" id="{17ABDFA5-9DB9-FE40-BC7A-0C7683D0B3B0}"/>
                      </a:ext>
                    </a:extLst>
                  </p:cNvPr>
                  <p:cNvCxnSpPr>
                    <a:cxnSpLocks/>
                    <a:stCxn id="402" idx="0"/>
                    <a:endCxn id="399" idx="5"/>
                  </p:cNvCxnSpPr>
                  <p:nvPr/>
                </p:nvCxnSpPr>
                <p:spPr>
                  <a:xfrm flipH="1" flipV="1">
                    <a:off x="8362893" y="2847534"/>
                    <a:ext cx="241847" cy="3790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195A5C58-78B0-9A44-A8E1-C5535CF702F8}"/>
                  </a:ext>
                </a:extLst>
              </p:cNvPr>
              <p:cNvGrpSpPr/>
              <p:nvPr/>
            </p:nvGrpSpPr>
            <p:grpSpPr>
              <a:xfrm>
                <a:off x="7639071" y="3703480"/>
                <a:ext cx="697995" cy="192961"/>
                <a:chOff x="6134851" y="3683312"/>
                <a:chExt cx="1486973" cy="336985"/>
              </a:xfrm>
            </p:grpSpPr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154EB989-00F6-1348-A88F-BC4F05DF36A2}"/>
                    </a:ext>
                  </a:extLst>
                </p:cNvPr>
                <p:cNvGrpSpPr/>
                <p:nvPr/>
              </p:nvGrpSpPr>
              <p:grpSpPr>
                <a:xfrm>
                  <a:off x="6134851" y="3742572"/>
                  <a:ext cx="439965" cy="277725"/>
                  <a:chOff x="6868937" y="3728758"/>
                  <a:chExt cx="547060" cy="380924"/>
                </a:xfrm>
              </p:grpSpPr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CC0328FC-232F-DD40-8FCE-C6734FE51A4E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Oval 385">
                    <a:extLst>
                      <a:ext uri="{FF2B5EF4-FFF2-40B4-BE49-F238E27FC236}">
                        <a16:creationId xmlns:a16="http://schemas.microsoft.com/office/drawing/2014/main" id="{7E221E50-7FF9-B54C-96DA-39A63D1D9B0D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C2E6ECAD-308E-C244-BEA1-AD0DF161BEF3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Oval 387">
                    <a:extLst>
                      <a:ext uri="{FF2B5EF4-FFF2-40B4-BE49-F238E27FC236}">
                        <a16:creationId xmlns:a16="http://schemas.microsoft.com/office/drawing/2014/main" id="{AA6B6B8A-7E28-1847-98D2-909A4D051FBC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9" name="Straight Connector 388">
                    <a:extLst>
                      <a:ext uri="{FF2B5EF4-FFF2-40B4-BE49-F238E27FC236}">
                        <a16:creationId xmlns:a16="http://schemas.microsoft.com/office/drawing/2014/main" id="{4B8EB613-DBAD-5544-AD06-FB69262223FB}"/>
                      </a:ext>
                    </a:extLst>
                  </p:cNvPr>
                  <p:cNvCxnSpPr>
                    <a:cxnSpLocks/>
                    <a:stCxn id="385" idx="0"/>
                    <a:endCxn id="386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9636E404-BDE8-3E49-996E-C5213734C2DA}"/>
                      </a:ext>
                    </a:extLst>
                  </p:cNvPr>
                  <p:cNvCxnSpPr>
                    <a:cxnSpLocks/>
                    <a:stCxn id="387" idx="0"/>
                    <a:endCxn id="386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920CD2CF-5C78-D841-B502-4BC911B152AF}"/>
                      </a:ext>
                    </a:extLst>
                  </p:cNvPr>
                  <p:cNvCxnSpPr>
                    <a:cxnSpLocks/>
                    <a:stCxn id="388" idx="0"/>
                    <a:endCxn id="386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49A887A6-6B85-2546-880B-F4F1B7B25E75}"/>
                    </a:ext>
                  </a:extLst>
                </p:cNvPr>
                <p:cNvGrpSpPr/>
                <p:nvPr/>
              </p:nvGrpSpPr>
              <p:grpSpPr>
                <a:xfrm>
                  <a:off x="6626379" y="3695911"/>
                  <a:ext cx="470254" cy="311569"/>
                  <a:chOff x="6868937" y="3728758"/>
                  <a:chExt cx="547060" cy="380924"/>
                </a:xfrm>
              </p:grpSpPr>
              <p:sp>
                <p:nvSpPr>
                  <p:cNvPr id="378" name="Oval 377">
                    <a:extLst>
                      <a:ext uri="{FF2B5EF4-FFF2-40B4-BE49-F238E27FC236}">
                        <a16:creationId xmlns:a16="http://schemas.microsoft.com/office/drawing/2014/main" id="{AC19AC72-3076-5740-8BE5-6E16A20D4AEB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Oval 378">
                    <a:extLst>
                      <a:ext uri="{FF2B5EF4-FFF2-40B4-BE49-F238E27FC236}">
                        <a16:creationId xmlns:a16="http://schemas.microsoft.com/office/drawing/2014/main" id="{057E1F6A-E394-C540-90C6-2F28BCED24AB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Oval 379">
                    <a:extLst>
                      <a:ext uri="{FF2B5EF4-FFF2-40B4-BE49-F238E27FC236}">
                        <a16:creationId xmlns:a16="http://schemas.microsoft.com/office/drawing/2014/main" id="{0F51061F-05A4-4846-900E-CCE3CA693399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2927D213-9B50-9D4A-B16D-D23F96819C6D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25DAA7F3-3503-694C-97CD-1CACD3CFE1C9}"/>
                      </a:ext>
                    </a:extLst>
                  </p:cNvPr>
                  <p:cNvCxnSpPr>
                    <a:cxnSpLocks/>
                    <a:stCxn id="378" idx="0"/>
                    <a:endCxn id="379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E0354E6E-80E0-3149-9233-9AB428415951}"/>
                      </a:ext>
                    </a:extLst>
                  </p:cNvPr>
                  <p:cNvCxnSpPr>
                    <a:cxnSpLocks/>
                    <a:stCxn id="380" idx="0"/>
                    <a:endCxn id="379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4E009DAD-EC5A-9F4C-8D0F-3C41B615D0D7}"/>
                      </a:ext>
                    </a:extLst>
                  </p:cNvPr>
                  <p:cNvCxnSpPr>
                    <a:cxnSpLocks/>
                    <a:stCxn id="381" idx="0"/>
                    <a:endCxn id="379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2DD83C9B-8207-A741-B55E-1E6C6602175F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371" name="Oval 370">
                    <a:extLst>
                      <a:ext uri="{FF2B5EF4-FFF2-40B4-BE49-F238E27FC236}">
                        <a16:creationId xmlns:a16="http://schemas.microsoft.com/office/drawing/2014/main" id="{20DB14E1-7926-1E4F-9103-1F9402A26BB5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1D9E659C-B7EA-A246-9203-BC342A73E6DE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Oval 372">
                    <a:extLst>
                      <a:ext uri="{FF2B5EF4-FFF2-40B4-BE49-F238E27FC236}">
                        <a16:creationId xmlns:a16="http://schemas.microsoft.com/office/drawing/2014/main" id="{C50EB240-6102-B646-953D-7A82065BC07E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0288C70B-5E76-2041-AC87-3689EB29E9AF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EF149806-787F-834C-8E61-84935E8D2581}"/>
                      </a:ext>
                    </a:extLst>
                  </p:cNvPr>
                  <p:cNvCxnSpPr>
                    <a:cxnSpLocks/>
                    <a:stCxn id="371" idx="0"/>
                    <a:endCxn id="372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4EE0AE71-1B77-AD45-89BE-E2A2AA4887A7}"/>
                      </a:ext>
                    </a:extLst>
                  </p:cNvPr>
                  <p:cNvCxnSpPr>
                    <a:cxnSpLocks/>
                    <a:stCxn id="373" idx="0"/>
                    <a:endCxn id="372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E78B45FC-F651-2346-A5EE-3177B6C37FF1}"/>
                      </a:ext>
                    </a:extLst>
                  </p:cNvPr>
                  <p:cNvCxnSpPr>
                    <a:cxnSpLocks/>
                    <a:stCxn id="374" idx="0"/>
                    <a:endCxn id="372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6B7214DA-8777-4045-A368-C7D890FCF2F5}"/>
                  </a:ext>
                </a:extLst>
              </p:cNvPr>
              <p:cNvGrpSpPr/>
              <p:nvPr/>
            </p:nvGrpSpPr>
            <p:grpSpPr>
              <a:xfrm>
                <a:off x="8385717" y="3704005"/>
                <a:ext cx="596398" cy="195523"/>
                <a:chOff x="6134851" y="3716430"/>
                <a:chExt cx="1486973" cy="303870"/>
              </a:xfrm>
            </p:grpSpPr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1A3E91E4-91EE-1C47-B735-65AA66411927}"/>
                    </a:ext>
                  </a:extLst>
                </p:cNvPr>
                <p:cNvGrpSpPr/>
                <p:nvPr/>
              </p:nvGrpSpPr>
              <p:grpSpPr>
                <a:xfrm>
                  <a:off x="6134851" y="3726844"/>
                  <a:ext cx="439965" cy="293456"/>
                  <a:chOff x="6868937" y="3707182"/>
                  <a:chExt cx="547060" cy="402500"/>
                </a:xfrm>
              </p:grpSpPr>
              <p:sp>
                <p:nvSpPr>
                  <p:cNvPr id="361" name="Oval 360">
                    <a:extLst>
                      <a:ext uri="{FF2B5EF4-FFF2-40B4-BE49-F238E27FC236}">
                        <a16:creationId xmlns:a16="http://schemas.microsoft.com/office/drawing/2014/main" id="{7EF5B5EE-BC1F-6042-8E17-C935630AD24B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3F4096F5-5E2E-D34F-BCA0-6871D812272E}"/>
                      </a:ext>
                    </a:extLst>
                  </p:cNvPr>
                  <p:cNvSpPr/>
                  <p:nvPr/>
                </p:nvSpPr>
                <p:spPr>
                  <a:xfrm>
                    <a:off x="7063056" y="3707182"/>
                    <a:ext cx="141736" cy="10839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Oval 362">
                    <a:extLst>
                      <a:ext uri="{FF2B5EF4-FFF2-40B4-BE49-F238E27FC236}">
                        <a16:creationId xmlns:a16="http://schemas.microsoft.com/office/drawing/2014/main" id="{5BABF30D-E9E8-C748-B7B0-8C87B3D82962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Oval 363">
                    <a:extLst>
                      <a:ext uri="{FF2B5EF4-FFF2-40B4-BE49-F238E27FC236}">
                        <a16:creationId xmlns:a16="http://schemas.microsoft.com/office/drawing/2014/main" id="{8CA1C17F-59EF-A74D-B63B-C24356231EC0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C0F2B356-6002-744A-8E10-25AF776AD454}"/>
                      </a:ext>
                    </a:extLst>
                  </p:cNvPr>
                  <p:cNvCxnSpPr>
                    <a:cxnSpLocks/>
                    <a:stCxn id="361" idx="0"/>
                    <a:endCxn id="362" idx="3"/>
                  </p:cNvCxnSpPr>
                  <p:nvPr/>
                </p:nvCxnSpPr>
                <p:spPr>
                  <a:xfrm flipV="1">
                    <a:off x="6923900" y="3799701"/>
                    <a:ext cx="159912" cy="22316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A1E4B54A-0522-2E45-9074-8237C3251017}"/>
                      </a:ext>
                    </a:extLst>
                  </p:cNvPr>
                  <p:cNvCxnSpPr>
                    <a:cxnSpLocks/>
                    <a:stCxn id="363" idx="0"/>
                    <a:endCxn id="362" idx="4"/>
                  </p:cNvCxnSpPr>
                  <p:nvPr/>
                </p:nvCxnSpPr>
                <p:spPr>
                  <a:xfrm flipH="1" flipV="1">
                    <a:off x="7133926" y="3815576"/>
                    <a:ext cx="15904" cy="2072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6458BADD-D819-6343-91C2-AEAD695F809E}"/>
                      </a:ext>
                    </a:extLst>
                  </p:cNvPr>
                  <p:cNvCxnSpPr>
                    <a:cxnSpLocks/>
                    <a:stCxn id="364" idx="0"/>
                    <a:endCxn id="362" idx="5"/>
                  </p:cNvCxnSpPr>
                  <p:nvPr/>
                </p:nvCxnSpPr>
                <p:spPr>
                  <a:xfrm flipH="1" flipV="1">
                    <a:off x="7184037" y="3799701"/>
                    <a:ext cx="176997" cy="2117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B0A9C68B-919D-2B43-8A9D-20AA050EE873}"/>
                    </a:ext>
                  </a:extLst>
                </p:cNvPr>
                <p:cNvGrpSpPr/>
                <p:nvPr/>
              </p:nvGrpSpPr>
              <p:grpSpPr>
                <a:xfrm>
                  <a:off x="6626379" y="3716430"/>
                  <a:ext cx="470254" cy="291046"/>
                  <a:chOff x="6868937" y="3753849"/>
                  <a:chExt cx="547060" cy="355833"/>
                </a:xfrm>
              </p:grpSpPr>
              <p:sp>
                <p:nvSpPr>
                  <p:cNvPr id="354" name="Oval 353">
                    <a:extLst>
                      <a:ext uri="{FF2B5EF4-FFF2-40B4-BE49-F238E27FC236}">
                        <a16:creationId xmlns:a16="http://schemas.microsoft.com/office/drawing/2014/main" id="{C1F748CA-3434-F045-8657-A8FC578E1917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160252C7-6674-B342-B249-2BCDDB36EA63}"/>
                      </a:ext>
                    </a:extLst>
                  </p:cNvPr>
                  <p:cNvSpPr/>
                  <p:nvPr/>
                </p:nvSpPr>
                <p:spPr>
                  <a:xfrm>
                    <a:off x="7094864" y="3753849"/>
                    <a:ext cx="109925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Oval 355">
                    <a:extLst>
                      <a:ext uri="{FF2B5EF4-FFF2-40B4-BE49-F238E27FC236}">
                        <a16:creationId xmlns:a16="http://schemas.microsoft.com/office/drawing/2014/main" id="{6565079A-1770-114C-BB9F-D4B2D2F7D280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FD3CBA14-0E21-804F-A999-5D4E95D0FA05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A13E0999-74DB-844A-8CD3-FA6CCF1993FB}"/>
                      </a:ext>
                    </a:extLst>
                  </p:cNvPr>
                  <p:cNvCxnSpPr>
                    <a:cxnSpLocks/>
                    <a:stCxn id="354" idx="0"/>
                    <a:endCxn id="355" idx="3"/>
                  </p:cNvCxnSpPr>
                  <p:nvPr/>
                </p:nvCxnSpPr>
                <p:spPr>
                  <a:xfrm flipV="1">
                    <a:off x="6923901" y="3827953"/>
                    <a:ext cx="187061" cy="19491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8514066E-BCEC-924F-9C9E-4888F100D2B7}"/>
                      </a:ext>
                    </a:extLst>
                  </p:cNvPr>
                  <p:cNvCxnSpPr>
                    <a:cxnSpLocks/>
                    <a:stCxn id="356" idx="0"/>
                    <a:endCxn id="355" idx="4"/>
                  </p:cNvCxnSpPr>
                  <p:nvPr/>
                </p:nvCxnSpPr>
                <p:spPr>
                  <a:xfrm flipH="1" flipV="1">
                    <a:off x="7149828" y="3840666"/>
                    <a:ext cx="3" cy="18219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D0E5465D-05C4-2D40-98D2-4C2FE30A5312}"/>
                      </a:ext>
                    </a:extLst>
                  </p:cNvPr>
                  <p:cNvCxnSpPr>
                    <a:cxnSpLocks/>
                    <a:stCxn id="357" idx="0"/>
                    <a:endCxn id="355" idx="5"/>
                  </p:cNvCxnSpPr>
                  <p:nvPr/>
                </p:nvCxnSpPr>
                <p:spPr>
                  <a:xfrm flipH="1" flipV="1">
                    <a:off x="7188692" y="3827953"/>
                    <a:ext cx="172344" cy="1834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92197CA4-9B58-6A4C-AE1D-CA612B20B388}"/>
                    </a:ext>
                  </a:extLst>
                </p:cNvPr>
                <p:cNvGrpSpPr/>
                <p:nvPr/>
              </p:nvGrpSpPr>
              <p:grpSpPr>
                <a:xfrm>
                  <a:off x="7175483" y="3720994"/>
                  <a:ext cx="446341" cy="281310"/>
                  <a:chOff x="6868937" y="3773754"/>
                  <a:chExt cx="547060" cy="335928"/>
                </a:xfrm>
              </p:grpSpPr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7B120716-835D-F449-A254-2E0C407E13E7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012B8C4F-E88E-0649-8537-3B5B8AEA67C7}"/>
                      </a:ext>
                    </a:extLst>
                  </p:cNvPr>
                  <p:cNvSpPr/>
                  <p:nvPr/>
                </p:nvSpPr>
                <p:spPr>
                  <a:xfrm>
                    <a:off x="7093110" y="3773754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F8E86C5C-6F47-4F4C-BFA6-CD5081582983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01D1447D-32C6-BF43-AF95-735A5AB7C80A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C3D1DAC2-00BC-C149-8A3F-94D62AE90B35}"/>
                      </a:ext>
                    </a:extLst>
                  </p:cNvPr>
                  <p:cNvCxnSpPr>
                    <a:cxnSpLocks/>
                    <a:stCxn id="347" idx="0"/>
                    <a:endCxn id="348" idx="3"/>
                  </p:cNvCxnSpPr>
                  <p:nvPr/>
                </p:nvCxnSpPr>
                <p:spPr>
                  <a:xfrm flipV="1">
                    <a:off x="6923900" y="3847856"/>
                    <a:ext cx="185308" cy="17501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246C453F-AA07-B64F-8657-DC38F08932A3}"/>
                      </a:ext>
                    </a:extLst>
                  </p:cNvPr>
                  <p:cNvCxnSpPr>
                    <a:cxnSpLocks/>
                    <a:stCxn id="349" idx="0"/>
                    <a:endCxn id="348" idx="4"/>
                  </p:cNvCxnSpPr>
                  <p:nvPr/>
                </p:nvCxnSpPr>
                <p:spPr>
                  <a:xfrm flipH="1" flipV="1">
                    <a:off x="7148073" y="3860570"/>
                    <a:ext cx="1757" cy="16229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4B3C15D8-787A-FF44-9E31-F5FA4216BF72}"/>
                      </a:ext>
                    </a:extLst>
                  </p:cNvPr>
                  <p:cNvCxnSpPr>
                    <a:cxnSpLocks/>
                    <a:stCxn id="350" idx="0"/>
                    <a:endCxn id="348" idx="5"/>
                  </p:cNvCxnSpPr>
                  <p:nvPr/>
                </p:nvCxnSpPr>
                <p:spPr>
                  <a:xfrm flipH="1" flipV="1">
                    <a:off x="7186938" y="3847856"/>
                    <a:ext cx="174096" cy="1635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120D608F-9AD9-9B44-961D-5F423BD54862}"/>
                  </a:ext>
                </a:extLst>
              </p:cNvPr>
              <p:cNvGrpSpPr/>
              <p:nvPr/>
            </p:nvGrpSpPr>
            <p:grpSpPr>
              <a:xfrm>
                <a:off x="9006244" y="3685217"/>
                <a:ext cx="697995" cy="192963"/>
                <a:chOff x="6134851" y="3683312"/>
                <a:chExt cx="1486973" cy="336989"/>
              </a:xfrm>
            </p:grpSpPr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614D80BB-99A9-F743-B077-F9F15304C403}"/>
                    </a:ext>
                  </a:extLst>
                </p:cNvPr>
                <p:cNvGrpSpPr/>
                <p:nvPr/>
              </p:nvGrpSpPr>
              <p:grpSpPr>
                <a:xfrm>
                  <a:off x="6134851" y="3724366"/>
                  <a:ext cx="439965" cy="295935"/>
                  <a:chOff x="6868937" y="3703782"/>
                  <a:chExt cx="547060" cy="405900"/>
                </a:xfrm>
              </p:grpSpPr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B5B26673-C14C-0946-85D1-67475A8E98C1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AC12C0E7-0CFD-A846-84C9-718EACAFE4F9}"/>
                      </a:ext>
                    </a:extLst>
                  </p:cNvPr>
                  <p:cNvSpPr/>
                  <p:nvPr/>
                </p:nvSpPr>
                <p:spPr>
                  <a:xfrm>
                    <a:off x="7092172" y="3703782"/>
                    <a:ext cx="109925" cy="868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58F8C22A-5D53-184B-A035-9A2C857E3689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8C93FF03-CFBE-AB4F-8C67-D3AA4D8D88F3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E5DFF397-516E-7143-89D1-D69FF0C856A9}"/>
                      </a:ext>
                    </a:extLst>
                  </p:cNvPr>
                  <p:cNvCxnSpPr>
                    <a:cxnSpLocks/>
                    <a:stCxn id="337" idx="0"/>
                    <a:endCxn id="338" idx="3"/>
                  </p:cNvCxnSpPr>
                  <p:nvPr/>
                </p:nvCxnSpPr>
                <p:spPr>
                  <a:xfrm flipV="1">
                    <a:off x="6923899" y="3777884"/>
                    <a:ext cx="184370" cy="2449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2B591F6F-580C-C242-A318-556611EACFC8}"/>
                      </a:ext>
                    </a:extLst>
                  </p:cNvPr>
                  <p:cNvCxnSpPr>
                    <a:cxnSpLocks/>
                    <a:stCxn id="339" idx="0"/>
                    <a:endCxn id="338" idx="4"/>
                  </p:cNvCxnSpPr>
                  <p:nvPr/>
                </p:nvCxnSpPr>
                <p:spPr>
                  <a:xfrm flipH="1" flipV="1">
                    <a:off x="7147134" y="3790598"/>
                    <a:ext cx="2694" cy="2322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EF800480-2CCB-4B46-ACDA-B01218CD1D65}"/>
                      </a:ext>
                    </a:extLst>
                  </p:cNvPr>
                  <p:cNvCxnSpPr>
                    <a:cxnSpLocks/>
                    <a:stCxn id="340" idx="0"/>
                    <a:endCxn id="338" idx="5"/>
                  </p:cNvCxnSpPr>
                  <p:nvPr/>
                </p:nvCxnSpPr>
                <p:spPr>
                  <a:xfrm flipH="1" flipV="1">
                    <a:off x="7185999" y="3777884"/>
                    <a:ext cx="175035" cy="2335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661F1169-B5F5-D14C-922D-1176B0990E0E}"/>
                    </a:ext>
                  </a:extLst>
                </p:cNvPr>
                <p:cNvGrpSpPr/>
                <p:nvPr/>
              </p:nvGrpSpPr>
              <p:grpSpPr>
                <a:xfrm>
                  <a:off x="6626379" y="3715207"/>
                  <a:ext cx="470254" cy="292275"/>
                  <a:chOff x="6868937" y="3752347"/>
                  <a:chExt cx="547060" cy="357335"/>
                </a:xfrm>
              </p:grpSpPr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FAC06476-B8AB-CD45-8F3B-0CF6427D1E77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D89E7F1C-1B09-834C-9C19-DE10A6366628}"/>
                      </a:ext>
                    </a:extLst>
                  </p:cNvPr>
                  <p:cNvSpPr/>
                  <p:nvPr/>
                </p:nvSpPr>
                <p:spPr>
                  <a:xfrm>
                    <a:off x="7094866" y="3752347"/>
                    <a:ext cx="109925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E7C672C0-4AC3-8F47-98FF-86B83AA9F967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E6661397-3E4B-6D46-ACAD-104E7F44C959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6C7C5BF4-A141-374F-8CC5-C93FDC04BB55}"/>
                      </a:ext>
                    </a:extLst>
                  </p:cNvPr>
                  <p:cNvCxnSpPr>
                    <a:cxnSpLocks/>
                    <a:stCxn id="330" idx="0"/>
                    <a:endCxn id="331" idx="3"/>
                  </p:cNvCxnSpPr>
                  <p:nvPr/>
                </p:nvCxnSpPr>
                <p:spPr>
                  <a:xfrm flipV="1">
                    <a:off x="6923901" y="3826449"/>
                    <a:ext cx="187065" cy="19641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75FB2B45-365D-1F42-99BB-AAC49111576B}"/>
                      </a:ext>
                    </a:extLst>
                  </p:cNvPr>
                  <p:cNvCxnSpPr>
                    <a:cxnSpLocks/>
                    <a:stCxn id="332" idx="0"/>
                    <a:endCxn id="331" idx="4"/>
                  </p:cNvCxnSpPr>
                  <p:nvPr/>
                </p:nvCxnSpPr>
                <p:spPr>
                  <a:xfrm flipV="1">
                    <a:off x="7149830" y="3839164"/>
                    <a:ext cx="0" cy="1837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D87E2D82-4355-B043-8CA7-B4BF04067B1D}"/>
                      </a:ext>
                    </a:extLst>
                  </p:cNvPr>
                  <p:cNvCxnSpPr>
                    <a:cxnSpLocks/>
                    <a:stCxn id="333" idx="0"/>
                    <a:endCxn id="331" idx="5"/>
                  </p:cNvCxnSpPr>
                  <p:nvPr/>
                </p:nvCxnSpPr>
                <p:spPr>
                  <a:xfrm flipH="1" flipV="1">
                    <a:off x="7188692" y="3826449"/>
                    <a:ext cx="172343" cy="1849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B698049C-B54E-4A4D-B29D-E84C62C340B4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A41927DA-7BC9-6E47-9FAB-468552538C93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3D141A8A-2E5C-C24B-A3F9-C8F75358DC85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0D8E841E-C254-5B4C-8E70-9F80531ECA6E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06C1A74C-E047-D343-978A-364329CAA265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31A132A0-0D11-2A43-936D-5AD4C1ED6AC9}"/>
                      </a:ext>
                    </a:extLst>
                  </p:cNvPr>
                  <p:cNvCxnSpPr>
                    <a:cxnSpLocks/>
                    <a:stCxn id="323" idx="0"/>
                    <a:endCxn id="324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FA047E14-1D09-5941-9BAE-2C0E719F3BE8}"/>
                      </a:ext>
                    </a:extLst>
                  </p:cNvPr>
                  <p:cNvCxnSpPr>
                    <a:cxnSpLocks/>
                    <a:stCxn id="325" idx="0"/>
                    <a:endCxn id="324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46CE0229-5413-2E43-93F1-90F02CA0CF0B}"/>
                      </a:ext>
                    </a:extLst>
                  </p:cNvPr>
                  <p:cNvCxnSpPr>
                    <a:cxnSpLocks/>
                    <a:stCxn id="326" idx="0"/>
                    <a:endCxn id="324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54EDD10A-D739-9E47-ADE5-921A2D51EFA9}"/>
                  </a:ext>
                </a:extLst>
              </p:cNvPr>
              <p:cNvGrpSpPr/>
              <p:nvPr/>
            </p:nvGrpSpPr>
            <p:grpSpPr>
              <a:xfrm>
                <a:off x="5443520" y="3723458"/>
                <a:ext cx="2044578" cy="208722"/>
                <a:chOff x="5931589" y="3704018"/>
                <a:chExt cx="2044578" cy="208722"/>
              </a:xfrm>
            </p:grpSpPr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7EC7C461-6CCF-3246-93A2-C4C4FFAB5533}"/>
                    </a:ext>
                  </a:extLst>
                </p:cNvPr>
                <p:cNvGrpSpPr/>
                <p:nvPr/>
              </p:nvGrpSpPr>
              <p:grpSpPr>
                <a:xfrm>
                  <a:off x="5931589" y="3713177"/>
                  <a:ext cx="697995" cy="194021"/>
                  <a:chOff x="6134851" y="3681463"/>
                  <a:chExt cx="1486973" cy="338837"/>
                </a:xfrm>
              </p:grpSpPr>
              <p:grpSp>
                <p:nvGrpSpPr>
                  <p:cNvPr id="296" name="Group 295">
                    <a:extLst>
                      <a:ext uri="{FF2B5EF4-FFF2-40B4-BE49-F238E27FC236}">
                        <a16:creationId xmlns:a16="http://schemas.microsoft.com/office/drawing/2014/main" id="{78148E8C-167C-8A49-8FF0-0EDE4EC22477}"/>
                      </a:ext>
                    </a:extLst>
                  </p:cNvPr>
                  <p:cNvGrpSpPr/>
                  <p:nvPr/>
                </p:nvGrpSpPr>
                <p:grpSpPr>
                  <a:xfrm>
                    <a:off x="6134851" y="3681463"/>
                    <a:ext cx="439965" cy="338837"/>
                    <a:chOff x="6868937" y="3644938"/>
                    <a:chExt cx="547060" cy="464744"/>
                  </a:xfrm>
                </p:grpSpPr>
                <p:sp>
                  <p:nvSpPr>
                    <p:cNvPr id="313" name="Oval 312">
                      <a:extLst>
                        <a:ext uri="{FF2B5EF4-FFF2-40B4-BE49-F238E27FC236}">
                          <a16:creationId xmlns:a16="http://schemas.microsoft.com/office/drawing/2014/main" id="{A4D5E600-56DB-3048-8EB4-F77CA1630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4" name="Oval 313">
                      <a:extLst>
                        <a:ext uri="{FF2B5EF4-FFF2-40B4-BE49-F238E27FC236}">
                          <a16:creationId xmlns:a16="http://schemas.microsoft.com/office/drawing/2014/main" id="{FCCABE22-7141-D147-91B4-A1910CEDD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3685" y="3644938"/>
                      <a:ext cx="121106" cy="1706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Oval 314">
                      <a:extLst>
                        <a:ext uri="{FF2B5EF4-FFF2-40B4-BE49-F238E27FC236}">
                          <a16:creationId xmlns:a16="http://schemas.microsoft.com/office/drawing/2014/main" id="{86BE2401-721B-0E49-A307-D6068A170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Oval 315">
                      <a:extLst>
                        <a:ext uri="{FF2B5EF4-FFF2-40B4-BE49-F238E27FC236}">
                          <a16:creationId xmlns:a16="http://schemas.microsoft.com/office/drawing/2014/main" id="{E5452C2E-F3C5-674C-A0D9-7B553802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7" name="Straight Connector 316">
                      <a:extLst>
                        <a:ext uri="{FF2B5EF4-FFF2-40B4-BE49-F238E27FC236}">
                          <a16:creationId xmlns:a16="http://schemas.microsoft.com/office/drawing/2014/main" id="{2FEC9AFF-51BF-5A4F-B52F-17803C265DEA}"/>
                        </a:ext>
                      </a:extLst>
                    </p:cNvPr>
                    <p:cNvCxnSpPr>
                      <a:cxnSpLocks/>
                      <a:stCxn id="313" idx="0"/>
                      <a:endCxn id="314" idx="3"/>
                    </p:cNvCxnSpPr>
                    <p:nvPr/>
                  </p:nvCxnSpPr>
                  <p:spPr>
                    <a:xfrm flipV="1">
                      <a:off x="6923899" y="3790586"/>
                      <a:ext cx="177520" cy="23228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Straight Connector 317">
                      <a:extLst>
                        <a:ext uri="{FF2B5EF4-FFF2-40B4-BE49-F238E27FC236}">
                          <a16:creationId xmlns:a16="http://schemas.microsoft.com/office/drawing/2014/main" id="{2FCBE09F-4C55-A548-9C74-AF8F1D794969}"/>
                        </a:ext>
                      </a:extLst>
                    </p:cNvPr>
                    <p:cNvCxnSpPr>
                      <a:cxnSpLocks/>
                      <a:stCxn id="315" idx="0"/>
                      <a:endCxn id="314" idx="4"/>
                    </p:cNvCxnSpPr>
                    <p:nvPr/>
                  </p:nvCxnSpPr>
                  <p:spPr>
                    <a:xfrm flipH="1" flipV="1">
                      <a:off x="7144239" y="3815574"/>
                      <a:ext cx="5589" cy="2072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>
                      <a:extLst>
                        <a:ext uri="{FF2B5EF4-FFF2-40B4-BE49-F238E27FC236}">
                          <a16:creationId xmlns:a16="http://schemas.microsoft.com/office/drawing/2014/main" id="{0EB7F0B5-BCE7-1847-94DA-1CD2E681710D}"/>
                        </a:ext>
                      </a:extLst>
                    </p:cNvPr>
                    <p:cNvCxnSpPr>
                      <a:cxnSpLocks/>
                      <a:stCxn id="316" idx="0"/>
                      <a:endCxn id="314" idx="5"/>
                    </p:cNvCxnSpPr>
                    <p:nvPr/>
                  </p:nvCxnSpPr>
                  <p:spPr>
                    <a:xfrm flipH="1" flipV="1">
                      <a:off x="7187056" y="3790586"/>
                      <a:ext cx="173978" cy="2208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E8E3D749-F931-7E45-B29A-7FA1C7463C00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79" y="3695911"/>
                    <a:ext cx="470254" cy="311569"/>
                    <a:chOff x="6868937" y="3728758"/>
                    <a:chExt cx="547060" cy="380924"/>
                  </a:xfrm>
                </p:grpSpPr>
                <p:sp>
                  <p:nvSpPr>
                    <p:cNvPr id="306" name="Oval 305">
                      <a:extLst>
                        <a:ext uri="{FF2B5EF4-FFF2-40B4-BE49-F238E27FC236}">
                          <a16:creationId xmlns:a16="http://schemas.microsoft.com/office/drawing/2014/main" id="{FF4C717C-E8AB-EA4D-B3F0-8178A8242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Oval 306">
                      <a:extLst>
                        <a:ext uri="{FF2B5EF4-FFF2-40B4-BE49-F238E27FC236}">
                          <a16:creationId xmlns:a16="http://schemas.microsoft.com/office/drawing/2014/main" id="{07D988DB-1732-E24F-B8E1-4EE668FCC7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Oval 307">
                      <a:extLst>
                        <a:ext uri="{FF2B5EF4-FFF2-40B4-BE49-F238E27FC236}">
                          <a16:creationId xmlns:a16="http://schemas.microsoft.com/office/drawing/2014/main" id="{461BF637-6F25-E847-96F6-C7CC885E7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Oval 308">
                      <a:extLst>
                        <a:ext uri="{FF2B5EF4-FFF2-40B4-BE49-F238E27FC236}">
                          <a16:creationId xmlns:a16="http://schemas.microsoft.com/office/drawing/2014/main" id="{D96995C4-6063-3A48-A2A2-5A60ADC5E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0" name="Straight Connector 309">
                      <a:extLst>
                        <a:ext uri="{FF2B5EF4-FFF2-40B4-BE49-F238E27FC236}">
                          <a16:creationId xmlns:a16="http://schemas.microsoft.com/office/drawing/2014/main" id="{33AA1F14-8866-9D44-AED3-0A7E6BA3A5F7}"/>
                        </a:ext>
                      </a:extLst>
                    </p:cNvPr>
                    <p:cNvCxnSpPr>
                      <a:cxnSpLocks/>
                      <a:stCxn id="306" idx="0"/>
                      <a:endCxn id="307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Straight Connector 310">
                      <a:extLst>
                        <a:ext uri="{FF2B5EF4-FFF2-40B4-BE49-F238E27FC236}">
                          <a16:creationId xmlns:a16="http://schemas.microsoft.com/office/drawing/2014/main" id="{1792FC1E-8F32-A94B-99DA-2258B98C1C9C}"/>
                        </a:ext>
                      </a:extLst>
                    </p:cNvPr>
                    <p:cNvCxnSpPr>
                      <a:cxnSpLocks/>
                      <a:stCxn id="308" idx="0"/>
                      <a:endCxn id="307" idx="4"/>
                    </p:cNvCxnSpPr>
                    <p:nvPr/>
                  </p:nvCxnSpPr>
                  <p:spPr>
                    <a:xfrm flipV="1">
                      <a:off x="7149830" y="3815575"/>
                      <a:ext cx="0" cy="2072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2" name="Straight Connector 311">
                      <a:extLst>
                        <a:ext uri="{FF2B5EF4-FFF2-40B4-BE49-F238E27FC236}">
                          <a16:creationId xmlns:a16="http://schemas.microsoft.com/office/drawing/2014/main" id="{7A401DEE-B602-2E4C-8F29-0983F58D5A36}"/>
                        </a:ext>
                      </a:extLst>
                    </p:cNvPr>
                    <p:cNvCxnSpPr>
                      <a:cxnSpLocks/>
                      <a:stCxn id="309" idx="0"/>
                      <a:endCxn id="307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2B86FEAA-CC63-AA4E-AA77-C5A9EDB69522}"/>
                      </a:ext>
                    </a:extLst>
                  </p:cNvPr>
                  <p:cNvGrpSpPr/>
                  <p:nvPr/>
                </p:nvGrpSpPr>
                <p:grpSpPr>
                  <a:xfrm>
                    <a:off x="7175483" y="3683312"/>
                    <a:ext cx="446341" cy="318990"/>
                    <a:chOff x="6868937" y="3728758"/>
                    <a:chExt cx="547060" cy="380924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B83402A6-22B4-4B4B-AEC6-283C2C617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0" name="Oval 299">
                      <a:extLst>
                        <a:ext uri="{FF2B5EF4-FFF2-40B4-BE49-F238E27FC236}">
                          <a16:creationId xmlns:a16="http://schemas.microsoft.com/office/drawing/2014/main" id="{E51E91E5-5E8F-9543-B3F8-B6A5D24682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1" name="Oval 300">
                      <a:extLst>
                        <a:ext uri="{FF2B5EF4-FFF2-40B4-BE49-F238E27FC236}">
                          <a16:creationId xmlns:a16="http://schemas.microsoft.com/office/drawing/2014/main" id="{6E37654C-CFFC-714F-82DD-2E3B590F3A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2" name="Oval 301">
                      <a:extLst>
                        <a:ext uri="{FF2B5EF4-FFF2-40B4-BE49-F238E27FC236}">
                          <a16:creationId xmlns:a16="http://schemas.microsoft.com/office/drawing/2014/main" id="{B5C39C3E-5989-7F48-A223-AD48178D1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3" name="Straight Connector 302">
                      <a:extLst>
                        <a:ext uri="{FF2B5EF4-FFF2-40B4-BE49-F238E27FC236}">
                          <a16:creationId xmlns:a16="http://schemas.microsoft.com/office/drawing/2014/main" id="{4343053B-894A-984F-B875-BDF0DE5B3AD8}"/>
                        </a:ext>
                      </a:extLst>
                    </p:cNvPr>
                    <p:cNvCxnSpPr>
                      <a:cxnSpLocks/>
                      <a:stCxn id="299" idx="0"/>
                      <a:endCxn id="300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Connector 303">
                      <a:extLst>
                        <a:ext uri="{FF2B5EF4-FFF2-40B4-BE49-F238E27FC236}">
                          <a16:creationId xmlns:a16="http://schemas.microsoft.com/office/drawing/2014/main" id="{8E2C4DC7-8E2B-C74D-BDD7-A9446E804FA7}"/>
                        </a:ext>
                      </a:extLst>
                    </p:cNvPr>
                    <p:cNvCxnSpPr>
                      <a:cxnSpLocks/>
                      <a:stCxn id="301" idx="0"/>
                      <a:endCxn id="300" idx="4"/>
                    </p:cNvCxnSpPr>
                    <p:nvPr/>
                  </p:nvCxnSpPr>
                  <p:spPr>
                    <a:xfrm flipV="1">
                      <a:off x="7149830" y="3815575"/>
                      <a:ext cx="0" cy="2072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Connector 304">
                      <a:extLst>
                        <a:ext uri="{FF2B5EF4-FFF2-40B4-BE49-F238E27FC236}">
                          <a16:creationId xmlns:a16="http://schemas.microsoft.com/office/drawing/2014/main" id="{2864921E-64CC-3C47-B3B6-BFC0B0159986}"/>
                        </a:ext>
                      </a:extLst>
                    </p:cNvPr>
                    <p:cNvCxnSpPr>
                      <a:cxnSpLocks/>
                      <a:stCxn id="302" idx="0"/>
                      <a:endCxn id="300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A661FC9C-BBC7-4740-81E0-1419F945A782}"/>
                    </a:ext>
                  </a:extLst>
                </p:cNvPr>
                <p:cNvGrpSpPr/>
                <p:nvPr/>
              </p:nvGrpSpPr>
              <p:grpSpPr>
                <a:xfrm>
                  <a:off x="6659163" y="3704018"/>
                  <a:ext cx="596398" cy="208722"/>
                  <a:chOff x="6134851" y="3695911"/>
                  <a:chExt cx="1486973" cy="324384"/>
                </a:xfrm>
              </p:grpSpPr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32B91C69-D8DE-D646-B864-DA24DBA349F9}"/>
                      </a:ext>
                    </a:extLst>
                  </p:cNvPr>
                  <p:cNvGrpSpPr/>
                  <p:nvPr/>
                </p:nvGrpSpPr>
                <p:grpSpPr>
                  <a:xfrm>
                    <a:off x="6134851" y="3704394"/>
                    <a:ext cx="439965" cy="315901"/>
                    <a:chOff x="6868937" y="3676396"/>
                    <a:chExt cx="547060" cy="433286"/>
                  </a:xfrm>
                </p:grpSpPr>
                <p:sp>
                  <p:nvSpPr>
                    <p:cNvPr id="289" name="Oval 288">
                      <a:extLst>
                        <a:ext uri="{FF2B5EF4-FFF2-40B4-BE49-F238E27FC236}">
                          <a16:creationId xmlns:a16="http://schemas.microsoft.com/office/drawing/2014/main" id="{D0AF66A4-F8B3-E34A-AF86-B41A7BAFA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0" name="Oval 289">
                      <a:extLst>
                        <a:ext uri="{FF2B5EF4-FFF2-40B4-BE49-F238E27FC236}">
                          <a16:creationId xmlns:a16="http://schemas.microsoft.com/office/drawing/2014/main" id="{C75F6C0D-AF35-EB4B-B902-D54F2CE9F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5784" y="3676396"/>
                      <a:ext cx="109925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91D6FB99-FDDC-C848-A1EC-1C6CD78C6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9864D4A8-B09D-934D-89AF-0FF94FD04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06A5AEB6-2B32-0740-B113-6CC0C25F71B5}"/>
                        </a:ext>
                      </a:extLst>
                    </p:cNvPr>
                    <p:cNvCxnSpPr>
                      <a:cxnSpLocks/>
                      <a:stCxn id="289" idx="0"/>
                      <a:endCxn id="290" idx="3"/>
                    </p:cNvCxnSpPr>
                    <p:nvPr/>
                  </p:nvCxnSpPr>
                  <p:spPr>
                    <a:xfrm flipV="1">
                      <a:off x="6923900" y="3750500"/>
                      <a:ext cx="177983" cy="2723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5E86A526-2046-D74B-929C-11278BBD9362}"/>
                        </a:ext>
                      </a:extLst>
                    </p:cNvPr>
                    <p:cNvCxnSpPr>
                      <a:cxnSpLocks/>
                      <a:stCxn id="291" idx="0"/>
                      <a:endCxn id="290" idx="4"/>
                    </p:cNvCxnSpPr>
                    <p:nvPr/>
                  </p:nvCxnSpPr>
                  <p:spPr>
                    <a:xfrm flipH="1" flipV="1">
                      <a:off x="7140746" y="3763213"/>
                      <a:ext cx="9083" cy="2596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A79E1A08-F26C-D743-86A0-D9463C4D0B48}"/>
                        </a:ext>
                      </a:extLst>
                    </p:cNvPr>
                    <p:cNvCxnSpPr>
                      <a:cxnSpLocks/>
                      <a:stCxn id="292" idx="0"/>
                      <a:endCxn id="290" idx="5"/>
                    </p:cNvCxnSpPr>
                    <p:nvPr/>
                  </p:nvCxnSpPr>
                  <p:spPr>
                    <a:xfrm flipH="1" flipV="1">
                      <a:off x="7179610" y="3750500"/>
                      <a:ext cx="181424" cy="2609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001D3964-8FA8-484F-9D3F-7320A9B0149F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79" y="3695911"/>
                    <a:ext cx="470254" cy="311569"/>
                    <a:chOff x="6868937" y="3728758"/>
                    <a:chExt cx="547060" cy="380924"/>
                  </a:xfrm>
                </p:grpSpPr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9D61955D-6B83-EB42-A7D1-D81A7A418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" name="Oval 282">
                      <a:extLst>
                        <a:ext uri="{FF2B5EF4-FFF2-40B4-BE49-F238E27FC236}">
                          <a16:creationId xmlns:a16="http://schemas.microsoft.com/office/drawing/2014/main" id="{A30F76BC-B3D2-D04A-B73A-FA3B6DD93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" name="Oval 283">
                      <a:extLst>
                        <a:ext uri="{FF2B5EF4-FFF2-40B4-BE49-F238E27FC236}">
                          <a16:creationId xmlns:a16="http://schemas.microsoft.com/office/drawing/2014/main" id="{DBE115BA-E7A9-3648-B8AF-02FBE8EE9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" name="Oval 284">
                      <a:extLst>
                        <a:ext uri="{FF2B5EF4-FFF2-40B4-BE49-F238E27FC236}">
                          <a16:creationId xmlns:a16="http://schemas.microsoft.com/office/drawing/2014/main" id="{89BA4233-F532-4747-9961-1D16E86BF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21029CE7-B64D-324D-87F7-228990CC8E4D}"/>
                        </a:ext>
                      </a:extLst>
                    </p:cNvPr>
                    <p:cNvCxnSpPr>
                      <a:cxnSpLocks/>
                      <a:stCxn id="282" idx="0"/>
                      <a:endCxn id="283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DC576347-F285-044E-A7ED-D32D2470206D}"/>
                        </a:ext>
                      </a:extLst>
                    </p:cNvPr>
                    <p:cNvCxnSpPr>
                      <a:cxnSpLocks/>
                      <a:stCxn id="284" idx="0"/>
                      <a:endCxn id="283" idx="4"/>
                    </p:cNvCxnSpPr>
                    <p:nvPr/>
                  </p:nvCxnSpPr>
                  <p:spPr>
                    <a:xfrm flipV="1">
                      <a:off x="7149830" y="3815575"/>
                      <a:ext cx="0" cy="2072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4E59CB96-D7F0-2942-B22A-363D9F5A1D5B}"/>
                        </a:ext>
                      </a:extLst>
                    </p:cNvPr>
                    <p:cNvCxnSpPr>
                      <a:cxnSpLocks/>
                      <a:stCxn id="285" idx="0"/>
                      <a:endCxn id="283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CA0F7B86-27AB-5242-B312-2E438867B3EF}"/>
                      </a:ext>
                    </a:extLst>
                  </p:cNvPr>
                  <p:cNvGrpSpPr/>
                  <p:nvPr/>
                </p:nvGrpSpPr>
                <p:grpSpPr>
                  <a:xfrm>
                    <a:off x="7175483" y="3701707"/>
                    <a:ext cx="446341" cy="300590"/>
                    <a:chOff x="6868937" y="3750730"/>
                    <a:chExt cx="547060" cy="358952"/>
                  </a:xfrm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E9D60C48-71A5-E44E-A7FE-F4F00DF67E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47D53FE9-3C46-B841-8D0B-74A2E982F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50730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CCFFE1CC-FCB7-1844-BD37-452F475AF5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F018238E-33C4-354E-99E1-84BA2ED5F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9" name="Straight Connector 278">
                      <a:extLst>
                        <a:ext uri="{FF2B5EF4-FFF2-40B4-BE49-F238E27FC236}">
                          <a16:creationId xmlns:a16="http://schemas.microsoft.com/office/drawing/2014/main" id="{24C04538-7D47-914B-AA07-5E1DFB943DD6}"/>
                        </a:ext>
                      </a:extLst>
                    </p:cNvPr>
                    <p:cNvCxnSpPr>
                      <a:cxnSpLocks/>
                      <a:stCxn id="275" idx="0"/>
                      <a:endCxn id="276" idx="3"/>
                    </p:cNvCxnSpPr>
                    <p:nvPr/>
                  </p:nvCxnSpPr>
                  <p:spPr>
                    <a:xfrm flipV="1">
                      <a:off x="6923900" y="3824832"/>
                      <a:ext cx="187065" cy="19803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Straight Connector 279">
                      <a:extLst>
                        <a:ext uri="{FF2B5EF4-FFF2-40B4-BE49-F238E27FC236}">
                          <a16:creationId xmlns:a16="http://schemas.microsoft.com/office/drawing/2014/main" id="{B2F69155-3790-7D43-8294-12C11D84B10E}"/>
                        </a:ext>
                      </a:extLst>
                    </p:cNvPr>
                    <p:cNvCxnSpPr>
                      <a:cxnSpLocks/>
                      <a:stCxn id="277" idx="0"/>
                      <a:endCxn id="276" idx="4"/>
                    </p:cNvCxnSpPr>
                    <p:nvPr/>
                  </p:nvCxnSpPr>
                  <p:spPr>
                    <a:xfrm flipV="1">
                      <a:off x="7149830" y="3837547"/>
                      <a:ext cx="0" cy="18531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Straight Connector 280">
                      <a:extLst>
                        <a:ext uri="{FF2B5EF4-FFF2-40B4-BE49-F238E27FC236}">
                          <a16:creationId xmlns:a16="http://schemas.microsoft.com/office/drawing/2014/main" id="{A50DB77E-52B0-D848-894E-E5BEB485C364}"/>
                        </a:ext>
                      </a:extLst>
                    </p:cNvPr>
                    <p:cNvCxnSpPr>
                      <a:cxnSpLocks/>
                      <a:stCxn id="278" idx="0"/>
                      <a:endCxn id="276" idx="5"/>
                    </p:cNvCxnSpPr>
                    <p:nvPr/>
                  </p:nvCxnSpPr>
                  <p:spPr>
                    <a:xfrm flipH="1" flipV="1">
                      <a:off x="7188695" y="3824832"/>
                      <a:ext cx="172339" cy="18659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CCEC936-E139-9640-8603-878D8892E462}"/>
                    </a:ext>
                  </a:extLst>
                </p:cNvPr>
                <p:cNvGrpSpPr/>
                <p:nvPr/>
              </p:nvGrpSpPr>
              <p:grpSpPr>
                <a:xfrm>
                  <a:off x="7278172" y="3713958"/>
                  <a:ext cx="697995" cy="193175"/>
                  <a:chOff x="6134851" y="3682933"/>
                  <a:chExt cx="1486973" cy="337359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4AE7DA51-AB83-1343-B688-46DD382AF728}"/>
                      </a:ext>
                    </a:extLst>
                  </p:cNvPr>
                  <p:cNvGrpSpPr/>
                  <p:nvPr/>
                </p:nvGrpSpPr>
                <p:grpSpPr>
                  <a:xfrm>
                    <a:off x="6134851" y="3682933"/>
                    <a:ext cx="439965" cy="337359"/>
                    <a:chOff x="6868937" y="3646964"/>
                    <a:chExt cx="547060" cy="462718"/>
                  </a:xfrm>
                </p:grpSpPr>
                <p:sp>
                  <p:nvSpPr>
                    <p:cNvPr id="265" name="Oval 264">
                      <a:extLst>
                        <a:ext uri="{FF2B5EF4-FFF2-40B4-BE49-F238E27FC236}">
                          <a16:creationId xmlns:a16="http://schemas.microsoft.com/office/drawing/2014/main" id="{6227AD97-E6F9-9F4A-A0E2-931D46640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2B3E3DAF-E3CF-0A4C-9F11-ED481F6B1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5446" y="3646964"/>
                      <a:ext cx="121106" cy="1095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2D74EF1C-560C-9048-823D-C7E909EFB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D9D10E66-12F3-6844-9E7C-8F54D12EF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9" name="Straight Connector 268">
                      <a:extLst>
                        <a:ext uri="{FF2B5EF4-FFF2-40B4-BE49-F238E27FC236}">
                          <a16:creationId xmlns:a16="http://schemas.microsoft.com/office/drawing/2014/main" id="{0FE15DE8-5FC6-884A-BA8B-FBA1AE3C6A8E}"/>
                        </a:ext>
                      </a:extLst>
                    </p:cNvPr>
                    <p:cNvCxnSpPr>
                      <a:cxnSpLocks/>
                      <a:stCxn id="265" idx="0"/>
                      <a:endCxn id="266" idx="3"/>
                    </p:cNvCxnSpPr>
                    <p:nvPr/>
                  </p:nvCxnSpPr>
                  <p:spPr>
                    <a:xfrm flipV="1">
                      <a:off x="6923899" y="3740439"/>
                      <a:ext cx="189281" cy="2824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Connector 269">
                      <a:extLst>
                        <a:ext uri="{FF2B5EF4-FFF2-40B4-BE49-F238E27FC236}">
                          <a16:creationId xmlns:a16="http://schemas.microsoft.com/office/drawing/2014/main" id="{C6F6EC18-DB01-1445-8403-5D77C4FCDD51}"/>
                        </a:ext>
                      </a:extLst>
                    </p:cNvPr>
                    <p:cNvCxnSpPr>
                      <a:cxnSpLocks/>
                      <a:stCxn id="267" idx="0"/>
                      <a:endCxn id="266" idx="4"/>
                    </p:cNvCxnSpPr>
                    <p:nvPr/>
                  </p:nvCxnSpPr>
                  <p:spPr>
                    <a:xfrm flipV="1">
                      <a:off x="7149828" y="3756476"/>
                      <a:ext cx="6172" cy="2663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Connector 270">
                      <a:extLst>
                        <a:ext uri="{FF2B5EF4-FFF2-40B4-BE49-F238E27FC236}">
                          <a16:creationId xmlns:a16="http://schemas.microsoft.com/office/drawing/2014/main" id="{977E8779-83A5-694E-AA99-A413D331FB67}"/>
                        </a:ext>
                      </a:extLst>
                    </p:cNvPr>
                    <p:cNvCxnSpPr>
                      <a:cxnSpLocks/>
                      <a:stCxn id="268" idx="0"/>
                      <a:endCxn id="266" idx="5"/>
                    </p:cNvCxnSpPr>
                    <p:nvPr/>
                  </p:nvCxnSpPr>
                  <p:spPr>
                    <a:xfrm flipH="1" flipV="1">
                      <a:off x="7198817" y="3740439"/>
                      <a:ext cx="162217" cy="2709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824E2779-C0A6-D44A-B6D8-5BD6BDF8F168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79" y="3695911"/>
                    <a:ext cx="470254" cy="311569"/>
                    <a:chOff x="6868937" y="3728758"/>
                    <a:chExt cx="547060" cy="380924"/>
                  </a:xfrm>
                </p:grpSpPr>
                <p:sp>
                  <p:nvSpPr>
                    <p:cNvPr id="258" name="Oval 257">
                      <a:extLst>
                        <a:ext uri="{FF2B5EF4-FFF2-40B4-BE49-F238E27FC236}">
                          <a16:creationId xmlns:a16="http://schemas.microsoft.com/office/drawing/2014/main" id="{0E9BA174-79BA-0D43-8952-A3D90DCF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9" name="Oval 258">
                      <a:extLst>
                        <a:ext uri="{FF2B5EF4-FFF2-40B4-BE49-F238E27FC236}">
                          <a16:creationId xmlns:a16="http://schemas.microsoft.com/office/drawing/2014/main" id="{6E342396-2F3C-B140-BFBB-90D6D6343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0" name="Oval 259">
                      <a:extLst>
                        <a:ext uri="{FF2B5EF4-FFF2-40B4-BE49-F238E27FC236}">
                          <a16:creationId xmlns:a16="http://schemas.microsoft.com/office/drawing/2014/main" id="{E7859C42-2163-9A4A-A1E2-545274CC0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1" name="Oval 260">
                      <a:extLst>
                        <a:ext uri="{FF2B5EF4-FFF2-40B4-BE49-F238E27FC236}">
                          <a16:creationId xmlns:a16="http://schemas.microsoft.com/office/drawing/2014/main" id="{D35844AD-3FDD-A240-9AEB-389533A16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D8F0195B-F598-7140-B27C-5D19DA7B03E5}"/>
                        </a:ext>
                      </a:extLst>
                    </p:cNvPr>
                    <p:cNvCxnSpPr>
                      <a:cxnSpLocks/>
                      <a:stCxn id="258" idx="0"/>
                      <a:endCxn id="259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Connector 262">
                      <a:extLst>
                        <a:ext uri="{FF2B5EF4-FFF2-40B4-BE49-F238E27FC236}">
                          <a16:creationId xmlns:a16="http://schemas.microsoft.com/office/drawing/2014/main" id="{02E1B978-B3FF-8644-8ADD-6C574EBC2362}"/>
                        </a:ext>
                      </a:extLst>
                    </p:cNvPr>
                    <p:cNvCxnSpPr>
                      <a:cxnSpLocks/>
                      <a:stCxn id="260" idx="0"/>
                      <a:endCxn id="259" idx="4"/>
                    </p:cNvCxnSpPr>
                    <p:nvPr/>
                  </p:nvCxnSpPr>
                  <p:spPr>
                    <a:xfrm flipV="1">
                      <a:off x="7149830" y="3815575"/>
                      <a:ext cx="0" cy="2072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Straight Connector 263">
                      <a:extLst>
                        <a:ext uri="{FF2B5EF4-FFF2-40B4-BE49-F238E27FC236}">
                          <a16:creationId xmlns:a16="http://schemas.microsoft.com/office/drawing/2014/main" id="{7D4064A3-1DAB-E14B-B37B-15CA7CBC36EF}"/>
                        </a:ext>
                      </a:extLst>
                    </p:cNvPr>
                    <p:cNvCxnSpPr>
                      <a:cxnSpLocks/>
                      <a:stCxn id="261" idx="0"/>
                      <a:endCxn id="259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8D2BD854-758D-C243-9AA4-2FBB218E3EB5}"/>
                      </a:ext>
                    </a:extLst>
                  </p:cNvPr>
                  <p:cNvGrpSpPr/>
                  <p:nvPr/>
                </p:nvGrpSpPr>
                <p:grpSpPr>
                  <a:xfrm>
                    <a:off x="7175483" y="3683312"/>
                    <a:ext cx="446341" cy="318990"/>
                    <a:chOff x="6868937" y="3728758"/>
                    <a:chExt cx="547060" cy="380924"/>
                  </a:xfrm>
                </p:grpSpPr>
                <p:sp>
                  <p:nvSpPr>
                    <p:cNvPr id="251" name="Oval 250">
                      <a:extLst>
                        <a:ext uri="{FF2B5EF4-FFF2-40B4-BE49-F238E27FC236}">
                          <a16:creationId xmlns:a16="http://schemas.microsoft.com/office/drawing/2014/main" id="{9ADECFF0-EE56-0249-B88B-FF73519E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2" name="Oval 251">
                      <a:extLst>
                        <a:ext uri="{FF2B5EF4-FFF2-40B4-BE49-F238E27FC236}">
                          <a16:creationId xmlns:a16="http://schemas.microsoft.com/office/drawing/2014/main" id="{1E375884-8ADD-9B4F-B1E5-3851B1685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3" name="Oval 252">
                      <a:extLst>
                        <a:ext uri="{FF2B5EF4-FFF2-40B4-BE49-F238E27FC236}">
                          <a16:creationId xmlns:a16="http://schemas.microsoft.com/office/drawing/2014/main" id="{3D032709-1A89-5949-92E9-29C69BCBE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4" name="Oval 253">
                      <a:extLst>
                        <a:ext uri="{FF2B5EF4-FFF2-40B4-BE49-F238E27FC236}">
                          <a16:creationId xmlns:a16="http://schemas.microsoft.com/office/drawing/2014/main" id="{B770FF02-9D25-3745-8A77-C734EC272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5" name="Straight Connector 254">
                      <a:extLst>
                        <a:ext uri="{FF2B5EF4-FFF2-40B4-BE49-F238E27FC236}">
                          <a16:creationId xmlns:a16="http://schemas.microsoft.com/office/drawing/2014/main" id="{8EDD3676-3249-DA4C-9150-46FA729CAE6A}"/>
                        </a:ext>
                      </a:extLst>
                    </p:cNvPr>
                    <p:cNvCxnSpPr>
                      <a:cxnSpLocks/>
                      <a:stCxn id="251" idx="0"/>
                      <a:endCxn id="252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Connector 255">
                      <a:extLst>
                        <a:ext uri="{FF2B5EF4-FFF2-40B4-BE49-F238E27FC236}">
                          <a16:creationId xmlns:a16="http://schemas.microsoft.com/office/drawing/2014/main" id="{FECACC58-AAEE-DD47-BCF2-6B6F0BECDFF3}"/>
                        </a:ext>
                      </a:extLst>
                    </p:cNvPr>
                    <p:cNvCxnSpPr>
                      <a:cxnSpLocks/>
                      <a:stCxn id="253" idx="0"/>
                      <a:endCxn id="252" idx="4"/>
                    </p:cNvCxnSpPr>
                    <p:nvPr/>
                  </p:nvCxnSpPr>
                  <p:spPr>
                    <a:xfrm flipV="1">
                      <a:off x="7149829" y="3815576"/>
                      <a:ext cx="0" cy="20728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Straight Connector 256">
                      <a:extLst>
                        <a:ext uri="{FF2B5EF4-FFF2-40B4-BE49-F238E27FC236}">
                          <a16:creationId xmlns:a16="http://schemas.microsoft.com/office/drawing/2014/main" id="{450CB931-B456-304A-A44A-0889481F0268}"/>
                        </a:ext>
                      </a:extLst>
                    </p:cNvPr>
                    <p:cNvCxnSpPr>
                      <a:cxnSpLocks/>
                      <a:stCxn id="254" idx="0"/>
                      <a:endCxn id="252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BFE2ED4-F4F1-8F47-B3F5-CB146CAD2FC9}"/>
                  </a:ext>
                </a:extLst>
              </p:cNvPr>
              <p:cNvCxnSpPr>
                <a:cxnSpLocks/>
                <a:stCxn id="314" idx="7"/>
                <a:endCxn id="400" idx="3"/>
              </p:cNvCxnSpPr>
              <p:nvPr/>
            </p:nvCxnSpPr>
            <p:spPr>
              <a:xfrm flipV="1">
                <a:off x="5563614" y="3014946"/>
                <a:ext cx="1549853" cy="7281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90F526D-7720-B840-ADEC-80FEF03537B6}"/>
                  </a:ext>
                </a:extLst>
              </p:cNvPr>
              <p:cNvCxnSpPr>
                <a:cxnSpLocks/>
                <a:stCxn id="307" idx="7"/>
                <a:endCxn id="400" idx="3"/>
              </p:cNvCxnSpPr>
              <p:nvPr/>
            </p:nvCxnSpPr>
            <p:spPr>
              <a:xfrm flipV="1">
                <a:off x="5803269" y="3014946"/>
                <a:ext cx="1310198" cy="731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E3FD0B8B-2F80-8F40-92FA-21937F6BD74C}"/>
                  </a:ext>
                </a:extLst>
              </p:cNvPr>
              <p:cNvCxnSpPr>
                <a:cxnSpLocks/>
                <a:stCxn id="300" idx="7"/>
                <a:endCxn id="400" idx="3"/>
              </p:cNvCxnSpPr>
              <p:nvPr/>
            </p:nvCxnSpPr>
            <p:spPr>
              <a:xfrm flipV="1">
                <a:off x="6054462" y="3014946"/>
                <a:ext cx="1059005" cy="7248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751D43CB-EB8F-5144-84FE-D48B8CA0C86E}"/>
                  </a:ext>
                </a:extLst>
              </p:cNvPr>
              <p:cNvCxnSpPr>
                <a:cxnSpLocks/>
                <a:stCxn id="290" idx="7"/>
                <a:endCxn id="401" idx="4"/>
              </p:cNvCxnSpPr>
              <p:nvPr/>
            </p:nvCxnSpPr>
            <p:spPr>
              <a:xfrm flipV="1">
                <a:off x="6271306" y="3022977"/>
                <a:ext cx="1187442" cy="71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BFB88E2-A6CE-B54B-9846-090206D1651C}"/>
                  </a:ext>
                </a:extLst>
              </p:cNvPr>
              <p:cNvCxnSpPr>
                <a:cxnSpLocks/>
                <a:stCxn id="283" idx="6"/>
                <a:endCxn id="401" idx="4"/>
              </p:cNvCxnSpPr>
              <p:nvPr/>
            </p:nvCxnSpPr>
            <p:spPr>
              <a:xfrm flipV="1">
                <a:off x="6484030" y="3022977"/>
                <a:ext cx="974718" cy="7233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AF694284-9DEB-D248-A032-CA7948FE93B2}"/>
                  </a:ext>
                </a:extLst>
              </p:cNvPr>
              <p:cNvCxnSpPr>
                <a:cxnSpLocks/>
                <a:stCxn id="276" idx="0"/>
                <a:endCxn id="401" idx="4"/>
              </p:cNvCxnSpPr>
              <p:nvPr/>
            </p:nvCxnSpPr>
            <p:spPr>
              <a:xfrm flipV="1">
                <a:off x="6680392" y="3022977"/>
                <a:ext cx="778356" cy="7042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13231C03-2093-3642-9076-3A22028519F0}"/>
                  </a:ext>
                </a:extLst>
              </p:cNvPr>
              <p:cNvCxnSpPr>
                <a:cxnSpLocks/>
                <a:stCxn id="266" idx="7"/>
                <a:endCxn id="402" idx="4"/>
              </p:cNvCxnSpPr>
              <p:nvPr/>
            </p:nvCxnSpPr>
            <p:spPr>
              <a:xfrm flipV="1">
                <a:off x="6914637" y="3030120"/>
                <a:ext cx="838429" cy="7099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EE7C3BC-9D60-D14E-8C0E-48A506D403CE}"/>
                  </a:ext>
                </a:extLst>
              </p:cNvPr>
              <p:cNvCxnSpPr>
                <a:cxnSpLocks/>
                <a:stCxn id="259" idx="7"/>
                <a:endCxn id="402" idx="4"/>
              </p:cNvCxnSpPr>
              <p:nvPr/>
            </p:nvCxnSpPr>
            <p:spPr>
              <a:xfrm flipV="1">
                <a:off x="7149852" y="3030120"/>
                <a:ext cx="603214" cy="7166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3597C273-FD08-4A47-B25B-E5660278EEB1}"/>
                  </a:ext>
                </a:extLst>
              </p:cNvPr>
              <p:cNvCxnSpPr>
                <a:cxnSpLocks/>
                <a:stCxn id="252" idx="0"/>
                <a:endCxn id="402" idx="4"/>
              </p:cNvCxnSpPr>
              <p:nvPr/>
            </p:nvCxnSpPr>
            <p:spPr>
              <a:xfrm flipV="1">
                <a:off x="7386160" y="3030120"/>
                <a:ext cx="366906" cy="7034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AEB9F40-B701-F94C-9D23-2AF15BDD07A2}"/>
                  </a:ext>
                </a:extLst>
              </p:cNvPr>
              <p:cNvCxnSpPr>
                <a:cxnSpLocks/>
                <a:stCxn id="386" idx="7"/>
                <a:endCxn id="407" idx="4"/>
              </p:cNvCxnSpPr>
              <p:nvPr/>
            </p:nvCxnSpPr>
            <p:spPr>
              <a:xfrm flipV="1">
                <a:off x="7759784" y="3065658"/>
                <a:ext cx="508125" cy="6770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27BB3F27-5700-4942-A15C-8A07E86F9F19}"/>
                  </a:ext>
                </a:extLst>
              </p:cNvPr>
              <p:cNvCxnSpPr>
                <a:cxnSpLocks/>
                <a:stCxn id="379" idx="0"/>
                <a:endCxn id="407" idx="4"/>
              </p:cNvCxnSpPr>
              <p:nvPr/>
            </p:nvCxnSpPr>
            <p:spPr>
              <a:xfrm flipV="1">
                <a:off x="7983139" y="3065658"/>
                <a:ext cx="284770" cy="645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4FC140E-7B82-F44F-A74A-1A50E4386A45}"/>
                  </a:ext>
                </a:extLst>
              </p:cNvPr>
              <p:cNvCxnSpPr>
                <a:cxnSpLocks/>
                <a:stCxn id="372" idx="0"/>
                <a:endCxn id="407" idx="4"/>
              </p:cNvCxnSpPr>
              <p:nvPr/>
            </p:nvCxnSpPr>
            <p:spPr>
              <a:xfrm flipV="1">
                <a:off x="8235128" y="3065658"/>
                <a:ext cx="32781" cy="6378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B911337-F4E7-854A-A17D-F7BDB72D6913}"/>
                  </a:ext>
                </a:extLst>
              </p:cNvPr>
              <p:cNvCxnSpPr>
                <a:cxnSpLocks/>
                <a:stCxn id="362" idx="0"/>
                <a:endCxn id="408" idx="4"/>
              </p:cNvCxnSpPr>
              <p:nvPr/>
            </p:nvCxnSpPr>
            <p:spPr>
              <a:xfrm flipV="1">
                <a:off x="8471193" y="3051371"/>
                <a:ext cx="88115" cy="6593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E410A30-339B-1C49-88B9-157ECFD3A454}"/>
                  </a:ext>
                </a:extLst>
              </p:cNvPr>
              <p:cNvCxnSpPr>
                <a:cxnSpLocks/>
                <a:stCxn id="355" idx="1"/>
                <a:endCxn id="408" idx="4"/>
              </p:cNvCxnSpPr>
              <p:nvPr/>
            </p:nvCxnSpPr>
            <p:spPr>
              <a:xfrm flipH="1" flipV="1">
                <a:off x="8559308" y="3051371"/>
                <a:ext cx="106995" cy="6593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D769A12-9A34-6344-B4FA-E666ED2015E8}"/>
                  </a:ext>
                </a:extLst>
              </p:cNvPr>
              <p:cNvCxnSpPr>
                <a:cxnSpLocks/>
                <a:stCxn id="348" idx="1"/>
                <a:endCxn id="408" idx="4"/>
              </p:cNvCxnSpPr>
              <p:nvPr/>
            </p:nvCxnSpPr>
            <p:spPr>
              <a:xfrm flipH="1" flipV="1">
                <a:off x="8559308" y="3051371"/>
                <a:ext cx="322414" cy="6624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66F4821-31A9-9043-A161-468C6D671963}"/>
                  </a:ext>
                </a:extLst>
              </p:cNvPr>
              <p:cNvCxnSpPr>
                <a:cxnSpLocks/>
                <a:stCxn id="338" idx="1"/>
                <a:endCxn id="409" idx="5"/>
              </p:cNvCxnSpPr>
              <p:nvPr/>
            </p:nvCxnSpPr>
            <p:spPr>
              <a:xfrm flipH="1" flipV="1">
                <a:off x="8907508" y="3036196"/>
                <a:ext cx="189087" cy="6778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E8295D0-66AB-A64B-A01C-FA587F505E86}"/>
                  </a:ext>
                </a:extLst>
              </p:cNvPr>
              <p:cNvCxnSpPr>
                <a:cxnSpLocks/>
                <a:stCxn id="331" idx="1"/>
                <a:endCxn id="409" idx="5"/>
              </p:cNvCxnSpPr>
              <p:nvPr/>
            </p:nvCxnSpPr>
            <p:spPr>
              <a:xfrm flipH="1" flipV="1">
                <a:off x="8907508" y="3036196"/>
                <a:ext cx="427122" cy="6732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537DEA1-C8BC-1A47-8280-B7AA6354FF90}"/>
                  </a:ext>
                </a:extLst>
              </p:cNvPr>
              <p:cNvCxnSpPr>
                <a:cxnSpLocks/>
                <a:stCxn id="324" idx="1"/>
                <a:endCxn id="409" idx="5"/>
              </p:cNvCxnSpPr>
              <p:nvPr/>
            </p:nvCxnSpPr>
            <p:spPr>
              <a:xfrm flipH="1" flipV="1">
                <a:off x="8907508" y="3036196"/>
                <a:ext cx="679908" cy="655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D9490C2-6842-D941-91AE-E8827886FC58}"/>
                  </a:ext>
                </a:extLst>
              </p:cNvPr>
              <p:cNvCxnSpPr>
                <a:cxnSpLocks/>
                <a:stCxn id="489" idx="1"/>
              </p:cNvCxnSpPr>
              <p:nvPr/>
            </p:nvCxnSpPr>
            <p:spPr>
              <a:xfrm flipH="1" flipV="1">
                <a:off x="9522015" y="3059450"/>
                <a:ext cx="394977" cy="6278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BDE512D-B926-124B-B8E3-408B191FDB59}"/>
                  </a:ext>
                </a:extLst>
              </p:cNvPr>
              <p:cNvCxnSpPr>
                <a:cxnSpLocks/>
                <a:stCxn id="482" idx="1"/>
              </p:cNvCxnSpPr>
              <p:nvPr/>
            </p:nvCxnSpPr>
            <p:spPr>
              <a:xfrm flipH="1" flipV="1">
                <a:off x="9522015" y="3054038"/>
                <a:ext cx="625496" cy="6308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025A8BD-7D15-454B-AC2D-4F4A279D2687}"/>
                  </a:ext>
                </a:extLst>
              </p:cNvPr>
              <p:cNvCxnSpPr>
                <a:cxnSpLocks/>
                <a:stCxn id="475" idx="2"/>
              </p:cNvCxnSpPr>
              <p:nvPr/>
            </p:nvCxnSpPr>
            <p:spPr>
              <a:xfrm flipH="1" flipV="1">
                <a:off x="9534674" y="3061664"/>
                <a:ext cx="859458" cy="6308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53B877B-6A57-184E-94F6-992FFCA4424A}"/>
                </a:ext>
              </a:extLst>
            </p:cNvPr>
            <p:cNvCxnSpPr>
              <a:cxnSpLocks/>
              <a:stCxn id="465" idx="1"/>
              <a:endCxn id="415" idx="5"/>
            </p:cNvCxnSpPr>
            <p:nvPr/>
          </p:nvCxnSpPr>
          <p:spPr>
            <a:xfrm flipH="1" flipV="1">
              <a:off x="9813414" y="3051541"/>
              <a:ext cx="811355" cy="645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663DCBA-5802-6344-B865-2841E06FB096}"/>
                </a:ext>
              </a:extLst>
            </p:cNvPr>
            <p:cNvCxnSpPr>
              <a:cxnSpLocks/>
              <a:endCxn id="415" idx="5"/>
            </p:cNvCxnSpPr>
            <p:nvPr/>
          </p:nvCxnSpPr>
          <p:spPr>
            <a:xfrm flipH="1" flipV="1">
              <a:off x="9813414" y="3051541"/>
              <a:ext cx="1009484" cy="626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F09EEC9-0FAA-5C42-9B02-02FD4A66B449}"/>
                </a:ext>
              </a:extLst>
            </p:cNvPr>
            <p:cNvCxnSpPr>
              <a:cxnSpLocks/>
              <a:endCxn id="415" idx="5"/>
            </p:cNvCxnSpPr>
            <p:nvPr/>
          </p:nvCxnSpPr>
          <p:spPr>
            <a:xfrm flipH="1" flipV="1">
              <a:off x="9813414" y="3051541"/>
              <a:ext cx="1226316" cy="609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CC9514E-963F-214D-A1E6-E243DB812BEE}"/>
                </a:ext>
              </a:extLst>
            </p:cNvPr>
            <p:cNvCxnSpPr>
              <a:cxnSpLocks/>
              <a:stCxn id="427" idx="1"/>
              <a:endCxn id="416" idx="5"/>
            </p:cNvCxnSpPr>
            <p:nvPr/>
          </p:nvCxnSpPr>
          <p:spPr>
            <a:xfrm flipH="1" flipV="1">
              <a:off x="10107732" y="3058683"/>
              <a:ext cx="1639149" cy="619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49D553E-E0D9-0E4A-A68F-656B4D768E3D}"/>
                </a:ext>
              </a:extLst>
            </p:cNvPr>
            <p:cNvCxnSpPr>
              <a:cxnSpLocks/>
              <a:stCxn id="434" idx="2"/>
              <a:endCxn id="416" idx="5"/>
            </p:cNvCxnSpPr>
            <p:nvPr/>
          </p:nvCxnSpPr>
          <p:spPr>
            <a:xfrm flipH="1" flipV="1">
              <a:off x="10107732" y="3058683"/>
              <a:ext cx="1379866" cy="6404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F185016-AA15-F342-94BE-407B2E31CFA4}"/>
                </a:ext>
              </a:extLst>
            </p:cNvPr>
            <p:cNvCxnSpPr>
              <a:cxnSpLocks/>
              <a:stCxn id="441" idx="1"/>
              <a:endCxn id="416" idx="5"/>
            </p:cNvCxnSpPr>
            <p:nvPr/>
          </p:nvCxnSpPr>
          <p:spPr>
            <a:xfrm flipH="1" flipV="1">
              <a:off x="10107732" y="3058683"/>
              <a:ext cx="1139047" cy="6104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22610F-B916-F744-829D-3001B9FA2EC5}"/>
              </a:ext>
            </a:extLst>
          </p:cNvPr>
          <p:cNvSpPr txBox="1"/>
          <p:nvPr/>
        </p:nvSpPr>
        <p:spPr>
          <a:xfrm>
            <a:off x="1294966" y="4387753"/>
            <a:ext cx="10192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Diameter and average distance are logarithmic</a:t>
            </a:r>
          </a:p>
          <a:p>
            <a:r>
              <a:rPr lang="en-US" sz="2400" dirty="0"/>
              <a:t>	-k-</a:t>
            </a:r>
            <a:r>
              <a:rPr lang="en-US" sz="2400" dirty="0" err="1"/>
              <a:t>ary</a:t>
            </a:r>
            <a:r>
              <a:rPr lang="en-US" sz="2400" dirty="0"/>
              <a:t> tree, height  </a:t>
            </a:r>
            <a:r>
              <a:rPr lang="en-US" sz="2400" dirty="0" err="1"/>
              <a:t>log</a:t>
            </a:r>
            <a:r>
              <a:rPr lang="en-US" sz="2400" baseline="-25000" dirty="0" err="1"/>
              <a:t>k</a:t>
            </a:r>
            <a:r>
              <a:rPr lang="en-US" sz="2400" dirty="0"/>
              <a:t> P, diameter = 2 </a:t>
            </a:r>
            <a:r>
              <a:rPr lang="en-US" sz="2400" dirty="0" err="1"/>
              <a:t>log</a:t>
            </a:r>
            <a:r>
              <a:rPr lang="en-US" sz="2400" baseline="-25000" dirty="0" err="1"/>
              <a:t>k</a:t>
            </a:r>
            <a:r>
              <a:rPr lang="en-US" sz="2400" dirty="0"/>
              <a:t>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Fixed degree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bisection bandwidth = L for binary trees.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Exercise: analyze ternary trees for bisection bandwidth and all-to-all bandwidth</a:t>
            </a:r>
          </a:p>
        </p:txBody>
      </p:sp>
    </p:spTree>
    <p:extLst>
      <p:ext uri="{BB962C8B-B14F-4D97-AF65-F5344CB8AC3E}">
        <p14:creationId xmlns:p14="http://schemas.microsoft.com/office/powerpoint/2010/main" val="337206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31CA-BC32-4D4E-9631-6856A00E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2285"/>
          </a:xfrm>
        </p:spPr>
        <p:txBody>
          <a:bodyPr>
            <a:normAutofit fontScale="90000"/>
          </a:bodyPr>
          <a:lstStyle/>
          <a:p>
            <a:r>
              <a:rPr lang="en-US" dirty="0"/>
              <a:t>Fat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779D597C-8770-B742-839C-CC58AEF9EEE4}"/>
              </a:ext>
            </a:extLst>
          </p:cNvPr>
          <p:cNvGrpSpPr/>
          <p:nvPr/>
        </p:nvGrpSpPr>
        <p:grpSpPr>
          <a:xfrm>
            <a:off x="6895804" y="4236401"/>
            <a:ext cx="741452" cy="323299"/>
            <a:chOff x="6134851" y="3683312"/>
            <a:chExt cx="1486973" cy="336983"/>
          </a:xfrm>
        </p:grpSpPr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840420F9-0BC6-F446-AB13-A9A010B81CF1}"/>
                </a:ext>
              </a:extLst>
            </p:cNvPr>
            <p:cNvGrpSpPr/>
            <p:nvPr/>
          </p:nvGrpSpPr>
          <p:grpSpPr>
            <a:xfrm>
              <a:off x="6134851" y="3698947"/>
              <a:ext cx="439965" cy="321348"/>
              <a:chOff x="6868937" y="3668925"/>
              <a:chExt cx="547060" cy="440757"/>
            </a:xfrm>
          </p:grpSpPr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AFBE11D9-B803-4B4C-AE6A-5F5E25DFFC3F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237F51D-4AB2-4649-97E8-F6F2AD90BBA9}"/>
                  </a:ext>
                </a:extLst>
              </p:cNvPr>
              <p:cNvSpPr/>
              <p:nvPr/>
            </p:nvSpPr>
            <p:spPr>
              <a:xfrm>
                <a:off x="7104460" y="3668925"/>
                <a:ext cx="161968" cy="1095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3BE88E39-167D-EA4C-A75E-5D56281DF343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83FFE665-DE62-2543-BFBD-EBD816CAAAB9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2BCF544F-4B41-BE4C-B74C-EF923B482E96}"/>
                  </a:ext>
                </a:extLst>
              </p:cNvPr>
              <p:cNvCxnSpPr>
                <a:cxnSpLocks/>
                <a:stCxn id="581" idx="0"/>
                <a:endCxn id="582" idx="3"/>
              </p:cNvCxnSpPr>
              <p:nvPr/>
            </p:nvCxnSpPr>
            <p:spPr>
              <a:xfrm flipV="1">
                <a:off x="6923899" y="3762400"/>
                <a:ext cx="204279" cy="26046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B4C89CE-6BAA-5140-B993-C9F505605164}"/>
                  </a:ext>
                </a:extLst>
              </p:cNvPr>
              <p:cNvCxnSpPr>
                <a:cxnSpLocks/>
                <a:stCxn id="583" idx="0"/>
                <a:endCxn id="582" idx="4"/>
              </p:cNvCxnSpPr>
              <p:nvPr/>
            </p:nvCxnSpPr>
            <p:spPr>
              <a:xfrm flipV="1">
                <a:off x="7149828" y="3778437"/>
                <a:ext cx="35617" cy="24442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D6F24EBB-1DE8-B44E-84C1-78E83CBF212C}"/>
                  </a:ext>
                </a:extLst>
              </p:cNvPr>
              <p:cNvCxnSpPr>
                <a:cxnSpLocks/>
                <a:stCxn id="584" idx="0"/>
                <a:endCxn id="582" idx="5"/>
              </p:cNvCxnSpPr>
              <p:nvPr/>
            </p:nvCxnSpPr>
            <p:spPr>
              <a:xfrm flipH="1" flipV="1">
                <a:off x="7242710" y="3762400"/>
                <a:ext cx="118325" cy="24902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8F83B0E2-FFDD-9E40-AF6E-4CD090094F25}"/>
                </a:ext>
              </a:extLst>
            </p:cNvPr>
            <p:cNvGrpSpPr/>
            <p:nvPr/>
          </p:nvGrpSpPr>
          <p:grpSpPr>
            <a:xfrm>
              <a:off x="6626379" y="3695911"/>
              <a:ext cx="470254" cy="311569"/>
              <a:chOff x="6868937" y="3728758"/>
              <a:chExt cx="547060" cy="380924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C4EFA13D-E116-B44C-849D-70755D493F51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7A84E17F-1286-5440-94B5-F90D4234E232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6CB83B54-CA76-054F-804E-2A325E9A0813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9A8EBA53-5A9F-9148-ACB7-19539169F4A1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53D2FC05-1495-A349-95E3-F2B9E3ED92E2}"/>
                  </a:ext>
                </a:extLst>
              </p:cNvPr>
              <p:cNvCxnSpPr>
                <a:cxnSpLocks/>
                <a:stCxn id="574" idx="0"/>
                <a:endCxn id="575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59D8B280-593A-8B49-ACC2-E24574E7B2AD}"/>
                  </a:ext>
                </a:extLst>
              </p:cNvPr>
              <p:cNvCxnSpPr>
                <a:cxnSpLocks/>
                <a:stCxn id="576" idx="0"/>
                <a:endCxn id="575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6B457310-782A-E548-B3D5-7A033B7FEC4A}"/>
                  </a:ext>
                </a:extLst>
              </p:cNvPr>
              <p:cNvCxnSpPr>
                <a:cxnSpLocks/>
                <a:stCxn id="577" idx="0"/>
                <a:endCxn id="575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26C5D1DE-8BE1-7E4F-AE1E-86C44793C53B}"/>
                </a:ext>
              </a:extLst>
            </p:cNvPr>
            <p:cNvGrpSpPr/>
            <p:nvPr/>
          </p:nvGrpSpPr>
          <p:grpSpPr>
            <a:xfrm>
              <a:off x="7175483" y="3683312"/>
              <a:ext cx="446341" cy="318990"/>
              <a:chOff x="6868937" y="3728758"/>
              <a:chExt cx="547060" cy="380924"/>
            </a:xfrm>
          </p:grpSpPr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46DCC213-ABFD-D043-BA9E-A94D901F793C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0F1A44F2-ACFE-214D-AEAE-EA8045696A06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02A95522-D64E-8C48-A303-8A1BC7278BE2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9A569D73-E613-B34C-85F3-22207C56EFB5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385D8A63-6C55-4D49-A591-3CD6D9A9FC58}"/>
                  </a:ext>
                </a:extLst>
              </p:cNvPr>
              <p:cNvCxnSpPr>
                <a:cxnSpLocks/>
                <a:stCxn id="567" idx="0"/>
                <a:endCxn id="568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11CD4E74-2D7E-3444-9495-16BA50CABDBA}"/>
                  </a:ext>
                </a:extLst>
              </p:cNvPr>
              <p:cNvCxnSpPr>
                <a:cxnSpLocks/>
                <a:stCxn id="569" idx="0"/>
                <a:endCxn id="568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E2AD6479-DC57-AF40-8130-C7ACE898A28F}"/>
                  </a:ext>
                </a:extLst>
              </p:cNvPr>
              <p:cNvCxnSpPr>
                <a:cxnSpLocks/>
                <a:stCxn id="570" idx="0"/>
                <a:endCxn id="568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DCA8BDDD-E5D3-914C-BBD8-948F8F135B89}"/>
              </a:ext>
            </a:extLst>
          </p:cNvPr>
          <p:cNvGrpSpPr/>
          <p:nvPr/>
        </p:nvGrpSpPr>
        <p:grpSpPr>
          <a:xfrm>
            <a:off x="7668677" y="4205686"/>
            <a:ext cx="633529" cy="363293"/>
            <a:chOff x="6134851" y="3683312"/>
            <a:chExt cx="1486973" cy="336985"/>
          </a:xfrm>
        </p:grpSpPr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E9E0FBB7-E6ED-4247-AB35-8431AFDB5B63}"/>
                </a:ext>
              </a:extLst>
            </p:cNvPr>
            <p:cNvGrpSpPr/>
            <p:nvPr/>
          </p:nvGrpSpPr>
          <p:grpSpPr>
            <a:xfrm>
              <a:off x="6134851" y="3742572"/>
              <a:ext cx="439965" cy="277725"/>
              <a:chOff x="6868937" y="3728758"/>
              <a:chExt cx="547060" cy="380924"/>
            </a:xfrm>
          </p:grpSpPr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A1CCDF2D-A1DE-114E-8DEF-D7440125CEFD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AE58B27E-A586-FC41-899B-7DA8DAAE92AA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1FBC5B38-7EBF-1248-ACBB-BF688457EB55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91D713EB-7DC5-6740-BA7A-E681761A515D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B942902B-D0C8-FA4E-BAFD-DACBF64E074B}"/>
                  </a:ext>
                </a:extLst>
              </p:cNvPr>
              <p:cNvCxnSpPr>
                <a:cxnSpLocks/>
                <a:stCxn id="557" idx="0"/>
                <a:endCxn id="558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1F9094AA-B318-BC42-A95C-BE20B39DABE5}"/>
                  </a:ext>
                </a:extLst>
              </p:cNvPr>
              <p:cNvCxnSpPr>
                <a:cxnSpLocks/>
                <a:stCxn id="559" idx="0"/>
                <a:endCxn id="558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0B958318-FB04-CE46-891E-BFAF4CFDA180}"/>
                  </a:ext>
                </a:extLst>
              </p:cNvPr>
              <p:cNvCxnSpPr>
                <a:cxnSpLocks/>
                <a:stCxn id="560" idx="0"/>
                <a:endCxn id="558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6B6EDFDA-06AD-E244-A298-04B0998FD37A}"/>
                </a:ext>
              </a:extLst>
            </p:cNvPr>
            <p:cNvGrpSpPr/>
            <p:nvPr/>
          </p:nvGrpSpPr>
          <p:grpSpPr>
            <a:xfrm>
              <a:off x="6626379" y="3695911"/>
              <a:ext cx="470254" cy="311569"/>
              <a:chOff x="6868937" y="3728758"/>
              <a:chExt cx="547060" cy="380924"/>
            </a:xfrm>
          </p:grpSpPr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40A4C626-C4E2-A643-8186-331E9D173B40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DEB74B9C-C32C-A247-8570-8CE2F568AFF9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B6457899-7C57-444B-B681-1C9D6F0C5FFE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49DC90A1-6A73-8B48-A50B-97791B5E5056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3CE7074D-96C5-224A-BE15-BC0A55D4E012}"/>
                  </a:ext>
                </a:extLst>
              </p:cNvPr>
              <p:cNvCxnSpPr>
                <a:cxnSpLocks/>
                <a:stCxn id="550" idx="0"/>
                <a:endCxn id="551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990E4521-8EAE-754F-A7EF-7BF036D1F54D}"/>
                  </a:ext>
                </a:extLst>
              </p:cNvPr>
              <p:cNvCxnSpPr>
                <a:cxnSpLocks/>
                <a:stCxn id="552" idx="0"/>
                <a:endCxn id="551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E34ED0A-B613-454D-A766-8FFF3F8B996D}"/>
                  </a:ext>
                </a:extLst>
              </p:cNvPr>
              <p:cNvCxnSpPr>
                <a:cxnSpLocks/>
                <a:stCxn id="553" idx="0"/>
                <a:endCxn id="551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69A7443F-54CD-604E-9E11-8A9B0A66CE12}"/>
                </a:ext>
              </a:extLst>
            </p:cNvPr>
            <p:cNvGrpSpPr/>
            <p:nvPr/>
          </p:nvGrpSpPr>
          <p:grpSpPr>
            <a:xfrm>
              <a:off x="7175483" y="3683312"/>
              <a:ext cx="446341" cy="318990"/>
              <a:chOff x="6868937" y="3728758"/>
              <a:chExt cx="547060" cy="380924"/>
            </a:xfrm>
          </p:grpSpPr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77F05BC6-35FA-ED4C-866D-09E31271172C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13A02D5E-5ECC-604B-BB8D-EFFC2C47EA61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42EA8E08-A376-C041-AED7-7AD58BB7156C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BC459428-54C6-2447-8CB9-9EDB627747CE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8C06CC23-29FE-6049-B9B8-CF708EC6438A}"/>
                  </a:ext>
                </a:extLst>
              </p:cNvPr>
              <p:cNvCxnSpPr>
                <a:cxnSpLocks/>
                <a:stCxn id="543" idx="0"/>
                <a:endCxn id="544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AEF8611-FC6E-F94A-B42E-B33187D8636A}"/>
                  </a:ext>
                </a:extLst>
              </p:cNvPr>
              <p:cNvCxnSpPr>
                <a:cxnSpLocks/>
                <a:stCxn id="545" idx="0"/>
                <a:endCxn id="544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4CCA080E-F737-FA4E-AA3F-9CB3BF842CCC}"/>
                  </a:ext>
                </a:extLst>
              </p:cNvPr>
              <p:cNvCxnSpPr>
                <a:cxnSpLocks/>
                <a:stCxn id="546" idx="0"/>
                <a:endCxn id="544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12A08DB7-0FBD-F545-8DE7-278BF08FA1DD}"/>
              </a:ext>
            </a:extLst>
          </p:cNvPr>
          <p:cNvGrpSpPr/>
          <p:nvPr/>
        </p:nvGrpSpPr>
        <p:grpSpPr>
          <a:xfrm>
            <a:off x="8326224" y="4218324"/>
            <a:ext cx="741452" cy="341282"/>
            <a:chOff x="6134851" y="3664572"/>
            <a:chExt cx="1486973" cy="355726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77FABA5-03F9-644D-827D-20AB7D9FD6F5}"/>
                </a:ext>
              </a:extLst>
            </p:cNvPr>
            <p:cNvGrpSpPr/>
            <p:nvPr/>
          </p:nvGrpSpPr>
          <p:grpSpPr>
            <a:xfrm>
              <a:off x="6134851" y="3664572"/>
              <a:ext cx="439965" cy="355726"/>
              <a:chOff x="6868937" y="3621773"/>
              <a:chExt cx="547060" cy="487909"/>
            </a:xfrm>
          </p:grpSpPr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9D16D467-E9D0-A044-8FA0-9FB147914B05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87A97D7A-75BD-F94E-9CBE-F989D25BC79C}"/>
                  </a:ext>
                </a:extLst>
              </p:cNvPr>
              <p:cNvSpPr/>
              <p:nvPr/>
            </p:nvSpPr>
            <p:spPr>
              <a:xfrm>
                <a:off x="7065950" y="3621773"/>
                <a:ext cx="121106" cy="1354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359F3936-3119-2F47-81E0-12672EA1E676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AC848461-FFA4-8D4A-91AC-0F49F5313CD9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ED46362C-62CA-0B43-9BC1-493D856AC93B}"/>
                  </a:ext>
                </a:extLst>
              </p:cNvPr>
              <p:cNvCxnSpPr>
                <a:cxnSpLocks/>
                <a:stCxn id="533" idx="0"/>
                <a:endCxn id="534" idx="3"/>
              </p:cNvCxnSpPr>
              <p:nvPr/>
            </p:nvCxnSpPr>
            <p:spPr>
              <a:xfrm flipV="1">
                <a:off x="6923899" y="3737426"/>
                <a:ext cx="159785" cy="2854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13556673-0DEA-5E40-AFA7-A0C3CCCC7044}"/>
                  </a:ext>
                </a:extLst>
              </p:cNvPr>
              <p:cNvCxnSpPr>
                <a:cxnSpLocks/>
                <a:stCxn id="535" idx="0"/>
                <a:endCxn id="534" idx="4"/>
              </p:cNvCxnSpPr>
              <p:nvPr/>
            </p:nvCxnSpPr>
            <p:spPr>
              <a:xfrm flipH="1" flipV="1">
                <a:off x="7126505" y="3757269"/>
                <a:ext cx="23324" cy="2655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FF3D36ED-D090-1B4F-816A-80D8C0941F24}"/>
                  </a:ext>
                </a:extLst>
              </p:cNvPr>
              <p:cNvCxnSpPr>
                <a:cxnSpLocks/>
                <a:stCxn id="536" idx="0"/>
                <a:endCxn id="534" idx="5"/>
              </p:cNvCxnSpPr>
              <p:nvPr/>
            </p:nvCxnSpPr>
            <p:spPr>
              <a:xfrm flipH="1" flipV="1">
                <a:off x="7169322" y="3737426"/>
                <a:ext cx="191713" cy="274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DF159FAD-EE9B-364B-9D22-E0500B1168AC}"/>
                </a:ext>
              </a:extLst>
            </p:cNvPr>
            <p:cNvGrpSpPr/>
            <p:nvPr/>
          </p:nvGrpSpPr>
          <p:grpSpPr>
            <a:xfrm>
              <a:off x="6626379" y="3695911"/>
              <a:ext cx="470254" cy="311569"/>
              <a:chOff x="6868937" y="3728758"/>
              <a:chExt cx="547060" cy="380924"/>
            </a:xfrm>
          </p:grpSpPr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268B134A-9ED3-1E41-AD60-D186EA49037C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47CF283C-193B-3847-9387-19A487A2DC95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1418180F-3395-B64D-B9AC-6DBD0842689C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D7C3033A-1610-DC40-8267-DC06D2A3B21C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39BE5B0E-B002-D147-A55D-06EC71E9CBAB}"/>
                  </a:ext>
                </a:extLst>
              </p:cNvPr>
              <p:cNvCxnSpPr>
                <a:cxnSpLocks/>
                <a:stCxn id="526" idx="0"/>
                <a:endCxn id="527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E0C16B05-1332-2D42-BF16-E3B9A00BF2BD}"/>
                  </a:ext>
                </a:extLst>
              </p:cNvPr>
              <p:cNvCxnSpPr>
                <a:cxnSpLocks/>
                <a:stCxn id="528" idx="0"/>
                <a:endCxn id="527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762BE76-BD40-7D47-B149-0B59A27C228F}"/>
                  </a:ext>
                </a:extLst>
              </p:cNvPr>
              <p:cNvCxnSpPr>
                <a:cxnSpLocks/>
                <a:stCxn id="529" idx="0"/>
                <a:endCxn id="527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1E1E4F1D-58BB-9A44-B2FE-24478244A54A}"/>
                </a:ext>
              </a:extLst>
            </p:cNvPr>
            <p:cNvGrpSpPr/>
            <p:nvPr/>
          </p:nvGrpSpPr>
          <p:grpSpPr>
            <a:xfrm>
              <a:off x="7175483" y="3683312"/>
              <a:ext cx="446341" cy="318990"/>
              <a:chOff x="6868937" y="3728758"/>
              <a:chExt cx="547060" cy="380924"/>
            </a:xfrm>
          </p:grpSpPr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235273F8-EB35-4C44-B160-3CF92A76DDDA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3988377B-A5FA-2545-9D00-E004F94EBC65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4C02418D-784F-7E45-80E8-A2E77DE00DF4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008240C6-1A3E-454E-AFDC-F37E3B8E6C93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2D6E9836-68FB-2046-8E88-63F7CAD0276E}"/>
                  </a:ext>
                </a:extLst>
              </p:cNvPr>
              <p:cNvCxnSpPr>
                <a:cxnSpLocks/>
                <a:stCxn id="519" idx="0"/>
                <a:endCxn id="520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E7760337-0DD6-8947-848F-20A5CB077ED5}"/>
                  </a:ext>
                </a:extLst>
              </p:cNvPr>
              <p:cNvCxnSpPr>
                <a:cxnSpLocks/>
                <a:stCxn id="521" idx="0"/>
                <a:endCxn id="520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5F030BDE-F995-4444-B4D4-9CD603BB6C8F}"/>
                  </a:ext>
                </a:extLst>
              </p:cNvPr>
              <p:cNvCxnSpPr>
                <a:cxnSpLocks/>
                <a:stCxn id="522" idx="0"/>
                <a:endCxn id="520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5" name="Oval 484">
            <a:extLst>
              <a:ext uri="{FF2B5EF4-FFF2-40B4-BE49-F238E27FC236}">
                <a16:creationId xmlns:a16="http://schemas.microsoft.com/office/drawing/2014/main" id="{11972FB1-2632-2F46-A459-BCA1D8EBD6C2}"/>
              </a:ext>
            </a:extLst>
          </p:cNvPr>
          <p:cNvSpPr/>
          <p:nvPr/>
        </p:nvSpPr>
        <p:spPr>
          <a:xfrm>
            <a:off x="5477264" y="914400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D49E8C49-102C-5443-8598-63B6D80AAC09}"/>
              </a:ext>
            </a:extLst>
          </p:cNvPr>
          <p:cNvCxnSpPr>
            <a:cxnSpLocks/>
            <a:stCxn id="492" idx="7"/>
            <a:endCxn id="485" idx="3"/>
          </p:cNvCxnSpPr>
          <p:nvPr/>
        </p:nvCxnSpPr>
        <p:spPr>
          <a:xfrm flipV="1">
            <a:off x="4444207" y="1132348"/>
            <a:ext cx="1056765" cy="958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7B760816-432D-9349-9D2D-D50B1BBFF316}"/>
              </a:ext>
            </a:extLst>
          </p:cNvPr>
          <p:cNvCxnSpPr>
            <a:cxnSpLocks/>
            <a:stCxn id="499" idx="0"/>
            <a:endCxn id="485" idx="4"/>
          </p:cNvCxnSpPr>
          <p:nvPr/>
        </p:nvCxnSpPr>
        <p:spPr>
          <a:xfrm flipV="1">
            <a:off x="5556052" y="1169742"/>
            <a:ext cx="2156" cy="930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F239BDA0-49A2-6D4E-B9AF-656156A71FC7}"/>
              </a:ext>
            </a:extLst>
          </p:cNvPr>
          <p:cNvCxnSpPr>
            <a:cxnSpLocks/>
            <a:stCxn id="506" idx="1"/>
            <a:endCxn id="485" idx="5"/>
          </p:cNvCxnSpPr>
          <p:nvPr/>
        </p:nvCxnSpPr>
        <p:spPr>
          <a:xfrm flipH="1" flipV="1">
            <a:off x="5615444" y="1132348"/>
            <a:ext cx="1158320" cy="1043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Oval 505">
            <a:extLst>
              <a:ext uri="{FF2B5EF4-FFF2-40B4-BE49-F238E27FC236}">
                <a16:creationId xmlns:a16="http://schemas.microsoft.com/office/drawing/2014/main" id="{D2DD4027-FE67-F147-8105-73B9BF6AF0F0}"/>
              </a:ext>
            </a:extLst>
          </p:cNvPr>
          <p:cNvSpPr/>
          <p:nvPr/>
        </p:nvSpPr>
        <p:spPr>
          <a:xfrm>
            <a:off x="6750056" y="2138362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FEAF538F-D19E-FB4C-A593-3E8DFBE36A7F}"/>
              </a:ext>
            </a:extLst>
          </p:cNvPr>
          <p:cNvSpPr/>
          <p:nvPr/>
        </p:nvSpPr>
        <p:spPr>
          <a:xfrm>
            <a:off x="6442014" y="3003376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92A2F667-F1F4-0348-A65F-B91050052BBD}"/>
              </a:ext>
            </a:extLst>
          </p:cNvPr>
          <p:cNvSpPr/>
          <p:nvPr/>
        </p:nvSpPr>
        <p:spPr>
          <a:xfrm>
            <a:off x="6751555" y="2979439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15C1EF22-1589-D14B-8D8A-A462EF9C4AEF}"/>
              </a:ext>
            </a:extLst>
          </p:cNvPr>
          <p:cNvSpPr/>
          <p:nvPr/>
        </p:nvSpPr>
        <p:spPr>
          <a:xfrm>
            <a:off x="7064197" y="2991407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8EC28629-30DC-7443-B852-50C67911E67C}"/>
              </a:ext>
            </a:extLst>
          </p:cNvPr>
          <p:cNvCxnSpPr>
            <a:cxnSpLocks/>
            <a:stCxn id="507" idx="0"/>
            <a:endCxn id="506" idx="3"/>
          </p:cNvCxnSpPr>
          <p:nvPr/>
        </p:nvCxnSpPr>
        <p:spPr>
          <a:xfrm flipV="1">
            <a:off x="6522958" y="2356310"/>
            <a:ext cx="250806" cy="647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27C58C1D-A76F-D54D-8319-5BAA74323C4A}"/>
              </a:ext>
            </a:extLst>
          </p:cNvPr>
          <p:cNvCxnSpPr>
            <a:cxnSpLocks/>
            <a:stCxn id="508" idx="0"/>
            <a:endCxn id="506" idx="4"/>
          </p:cNvCxnSpPr>
          <p:nvPr/>
        </p:nvCxnSpPr>
        <p:spPr>
          <a:xfrm flipH="1" flipV="1">
            <a:off x="6831000" y="2393704"/>
            <a:ext cx="1499" cy="585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6096113F-D3BD-5348-A6D3-DED6FC465809}"/>
              </a:ext>
            </a:extLst>
          </p:cNvPr>
          <p:cNvCxnSpPr>
            <a:cxnSpLocks/>
            <a:stCxn id="509" idx="0"/>
            <a:endCxn id="506" idx="5"/>
          </p:cNvCxnSpPr>
          <p:nvPr/>
        </p:nvCxnSpPr>
        <p:spPr>
          <a:xfrm flipH="1" flipV="1">
            <a:off x="6888237" y="2356310"/>
            <a:ext cx="256905" cy="635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Oval 498">
            <a:extLst>
              <a:ext uri="{FF2B5EF4-FFF2-40B4-BE49-F238E27FC236}">
                <a16:creationId xmlns:a16="http://schemas.microsoft.com/office/drawing/2014/main" id="{F49BAB9B-C212-764B-8168-45D5B3A3AB65}"/>
              </a:ext>
            </a:extLst>
          </p:cNvPr>
          <p:cNvSpPr/>
          <p:nvPr/>
        </p:nvSpPr>
        <p:spPr>
          <a:xfrm>
            <a:off x="5475108" y="2100684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84A8949C-D6BF-D64A-8B8E-86537BCE6907}"/>
              </a:ext>
            </a:extLst>
          </p:cNvPr>
          <p:cNvSpPr/>
          <p:nvPr/>
        </p:nvSpPr>
        <p:spPr>
          <a:xfrm>
            <a:off x="5167065" y="2965698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92E9DB07-032D-4C45-ADEA-A301396A26D0}"/>
              </a:ext>
            </a:extLst>
          </p:cNvPr>
          <p:cNvSpPr/>
          <p:nvPr/>
        </p:nvSpPr>
        <p:spPr>
          <a:xfrm>
            <a:off x="5476607" y="2941761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DCAADAA6-7C19-424C-B583-BD36B4076FA4}"/>
              </a:ext>
            </a:extLst>
          </p:cNvPr>
          <p:cNvSpPr/>
          <p:nvPr/>
        </p:nvSpPr>
        <p:spPr>
          <a:xfrm>
            <a:off x="5789249" y="2953729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F6FCA0B8-F6F9-F548-BCBD-852EB4AB265D}"/>
              </a:ext>
            </a:extLst>
          </p:cNvPr>
          <p:cNvCxnSpPr>
            <a:cxnSpLocks/>
            <a:stCxn id="500" idx="0"/>
            <a:endCxn id="499" idx="3"/>
          </p:cNvCxnSpPr>
          <p:nvPr/>
        </p:nvCxnSpPr>
        <p:spPr>
          <a:xfrm flipV="1">
            <a:off x="5248009" y="2318632"/>
            <a:ext cx="250805" cy="647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1DB2AB9B-9762-864E-8F90-5930D12999D3}"/>
              </a:ext>
            </a:extLst>
          </p:cNvPr>
          <p:cNvCxnSpPr>
            <a:cxnSpLocks/>
            <a:stCxn id="501" idx="0"/>
            <a:endCxn id="499" idx="4"/>
          </p:cNvCxnSpPr>
          <p:nvPr/>
        </p:nvCxnSpPr>
        <p:spPr>
          <a:xfrm flipH="1" flipV="1">
            <a:off x="5556052" y="2356026"/>
            <a:ext cx="1499" cy="585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78C569FF-5193-2144-9A9D-A18E36843F50}"/>
              </a:ext>
            </a:extLst>
          </p:cNvPr>
          <p:cNvCxnSpPr>
            <a:cxnSpLocks/>
            <a:stCxn id="502" idx="0"/>
            <a:endCxn id="499" idx="5"/>
          </p:cNvCxnSpPr>
          <p:nvPr/>
        </p:nvCxnSpPr>
        <p:spPr>
          <a:xfrm flipH="1" flipV="1">
            <a:off x="5613288" y="2318632"/>
            <a:ext cx="256905" cy="635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Oval 491">
            <a:extLst>
              <a:ext uri="{FF2B5EF4-FFF2-40B4-BE49-F238E27FC236}">
                <a16:creationId xmlns:a16="http://schemas.microsoft.com/office/drawing/2014/main" id="{B8C11437-7CC4-A143-B54A-300A14890B0F}"/>
              </a:ext>
            </a:extLst>
          </p:cNvPr>
          <p:cNvSpPr/>
          <p:nvPr/>
        </p:nvSpPr>
        <p:spPr>
          <a:xfrm>
            <a:off x="4306027" y="2053111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3B5EAC95-5AD4-8947-B6B6-56D1DC6C5B71}"/>
              </a:ext>
            </a:extLst>
          </p:cNvPr>
          <p:cNvSpPr/>
          <p:nvPr/>
        </p:nvSpPr>
        <p:spPr>
          <a:xfrm>
            <a:off x="3997985" y="2918125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7C68A9BB-5F8A-3F4D-8D21-66AE69025B5E}"/>
              </a:ext>
            </a:extLst>
          </p:cNvPr>
          <p:cNvSpPr/>
          <p:nvPr/>
        </p:nvSpPr>
        <p:spPr>
          <a:xfrm>
            <a:off x="4307527" y="2894188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878DCD6A-F760-0A4C-84B8-C3BC7AE9BB34}"/>
              </a:ext>
            </a:extLst>
          </p:cNvPr>
          <p:cNvSpPr/>
          <p:nvPr/>
        </p:nvSpPr>
        <p:spPr>
          <a:xfrm>
            <a:off x="4620169" y="2906156"/>
            <a:ext cx="161888" cy="25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00B237BC-04F6-7143-9894-843A6C1D24D7}"/>
              </a:ext>
            </a:extLst>
          </p:cNvPr>
          <p:cNvCxnSpPr>
            <a:cxnSpLocks/>
            <a:stCxn id="493" idx="0"/>
            <a:endCxn id="492" idx="3"/>
          </p:cNvCxnSpPr>
          <p:nvPr/>
        </p:nvCxnSpPr>
        <p:spPr>
          <a:xfrm flipV="1">
            <a:off x="4078929" y="2271060"/>
            <a:ext cx="250805" cy="647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9CD8D0BD-5D32-444C-B75D-ED569EDDC60F}"/>
              </a:ext>
            </a:extLst>
          </p:cNvPr>
          <p:cNvCxnSpPr>
            <a:cxnSpLocks/>
            <a:stCxn id="494" idx="0"/>
            <a:endCxn id="492" idx="4"/>
          </p:cNvCxnSpPr>
          <p:nvPr/>
        </p:nvCxnSpPr>
        <p:spPr>
          <a:xfrm flipH="1" flipV="1">
            <a:off x="4386971" y="2308454"/>
            <a:ext cx="1499" cy="585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868841AC-E6A3-1443-8B3A-197C69C64371}"/>
              </a:ext>
            </a:extLst>
          </p:cNvPr>
          <p:cNvCxnSpPr>
            <a:cxnSpLocks/>
            <a:stCxn id="495" idx="0"/>
            <a:endCxn id="492" idx="5"/>
          </p:cNvCxnSpPr>
          <p:nvPr/>
        </p:nvCxnSpPr>
        <p:spPr>
          <a:xfrm flipH="1" flipV="1">
            <a:off x="4444208" y="2271060"/>
            <a:ext cx="256905" cy="635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A8590B5-1344-5D49-A2AA-AD91DDB6A261}"/>
              </a:ext>
            </a:extLst>
          </p:cNvPr>
          <p:cNvGrpSpPr/>
          <p:nvPr/>
        </p:nvGrpSpPr>
        <p:grpSpPr>
          <a:xfrm>
            <a:off x="4580021" y="4289693"/>
            <a:ext cx="741452" cy="323301"/>
            <a:chOff x="6134851" y="3683312"/>
            <a:chExt cx="1486973" cy="336985"/>
          </a:xfrm>
        </p:grpSpPr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AA32EB5B-ADB0-1C43-9403-FACFCEA5F20F}"/>
                </a:ext>
              </a:extLst>
            </p:cNvPr>
            <p:cNvGrpSpPr/>
            <p:nvPr/>
          </p:nvGrpSpPr>
          <p:grpSpPr>
            <a:xfrm>
              <a:off x="6134851" y="3742572"/>
              <a:ext cx="439965" cy="277725"/>
              <a:chOff x="6868937" y="3728758"/>
              <a:chExt cx="547060" cy="380924"/>
            </a:xfrm>
          </p:grpSpPr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B9315B3A-BC40-2044-882C-C1DE8E5E4B08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3F070972-0548-0C49-98CD-96DBB70120EB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639CC6E0-4BB7-744B-8BA7-79822345DAF0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1D510E47-5010-CD47-B68F-F5244F278A1C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58A098A4-08AC-3649-A82B-6B330F16683F}"/>
                  </a:ext>
                </a:extLst>
              </p:cNvPr>
              <p:cNvCxnSpPr>
                <a:cxnSpLocks/>
                <a:stCxn id="478" idx="0"/>
                <a:endCxn id="479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B318C05B-C112-0D42-8037-2B8B037012A4}"/>
                  </a:ext>
                </a:extLst>
              </p:cNvPr>
              <p:cNvCxnSpPr>
                <a:cxnSpLocks/>
                <a:stCxn id="480" idx="0"/>
                <a:endCxn id="479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BFF922E1-FFDF-A94F-92FE-3544908E6CD0}"/>
                  </a:ext>
                </a:extLst>
              </p:cNvPr>
              <p:cNvCxnSpPr>
                <a:cxnSpLocks/>
                <a:stCxn id="481" idx="0"/>
                <a:endCxn id="479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844E8016-CEFF-1D4D-BE25-FB4BF2F48CDD}"/>
                </a:ext>
              </a:extLst>
            </p:cNvPr>
            <p:cNvGrpSpPr/>
            <p:nvPr/>
          </p:nvGrpSpPr>
          <p:grpSpPr>
            <a:xfrm>
              <a:off x="6626379" y="3695911"/>
              <a:ext cx="470254" cy="311569"/>
              <a:chOff x="6868937" y="3728758"/>
              <a:chExt cx="547060" cy="380924"/>
            </a:xfrm>
          </p:grpSpPr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873EF6DF-8905-2D49-B6D0-959F95E2B14E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1C2BD4AF-41B1-7A46-AE99-BE1C7EB2888E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4919C9B0-EFB3-4040-9025-555C282A6FC8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B1177A16-678E-6A42-97BB-1BE07A88CE60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B47D3D91-ED51-0046-A833-D3D707213662}"/>
                  </a:ext>
                </a:extLst>
              </p:cNvPr>
              <p:cNvCxnSpPr>
                <a:cxnSpLocks/>
                <a:stCxn id="471" idx="0"/>
                <a:endCxn id="472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8CF9ABA3-B5A7-114E-9FBB-1D9602A738B9}"/>
                  </a:ext>
                </a:extLst>
              </p:cNvPr>
              <p:cNvCxnSpPr>
                <a:cxnSpLocks/>
                <a:stCxn id="473" idx="0"/>
                <a:endCxn id="472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27FBD19C-EDC3-BB4A-ADEE-35C303D8A67B}"/>
                  </a:ext>
                </a:extLst>
              </p:cNvPr>
              <p:cNvCxnSpPr>
                <a:cxnSpLocks/>
                <a:stCxn id="474" idx="0"/>
                <a:endCxn id="472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B7294216-4886-124A-83FD-2E31321F6D9D}"/>
                </a:ext>
              </a:extLst>
            </p:cNvPr>
            <p:cNvGrpSpPr/>
            <p:nvPr/>
          </p:nvGrpSpPr>
          <p:grpSpPr>
            <a:xfrm>
              <a:off x="7175483" y="3683312"/>
              <a:ext cx="446341" cy="318990"/>
              <a:chOff x="6868937" y="3728758"/>
              <a:chExt cx="547060" cy="380924"/>
            </a:xfrm>
          </p:grpSpPr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E369A967-2FA1-E340-ACD6-1B5E16445CB0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4F6E3831-958E-D549-B0FA-BCCF26DEC72F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0EAC2AB5-0312-A846-B71B-77C9EAB9E25E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EE669B5C-7C85-874B-B3BC-88232F33729C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86FDAAB6-9B86-0045-823D-8A7AE120804A}"/>
                  </a:ext>
                </a:extLst>
              </p:cNvPr>
              <p:cNvCxnSpPr>
                <a:cxnSpLocks/>
                <a:stCxn id="464" idx="0"/>
                <a:endCxn id="465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2BD847BA-B7CE-E245-9AB2-DFA31AE90B8D}"/>
                  </a:ext>
                </a:extLst>
              </p:cNvPr>
              <p:cNvCxnSpPr>
                <a:cxnSpLocks/>
                <a:stCxn id="466" idx="0"/>
                <a:endCxn id="465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56A63464-2118-D245-961B-6F275045E6DC}"/>
                  </a:ext>
                </a:extLst>
              </p:cNvPr>
              <p:cNvCxnSpPr>
                <a:cxnSpLocks/>
                <a:stCxn id="467" idx="0"/>
                <a:endCxn id="465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ED73DE9-A89C-8545-94A1-9134F6E97D14}"/>
              </a:ext>
            </a:extLst>
          </p:cNvPr>
          <p:cNvGrpSpPr/>
          <p:nvPr/>
        </p:nvGrpSpPr>
        <p:grpSpPr>
          <a:xfrm>
            <a:off x="5373152" y="4290572"/>
            <a:ext cx="633529" cy="327593"/>
            <a:chOff x="6134851" y="3716430"/>
            <a:chExt cx="1486973" cy="303870"/>
          </a:xfrm>
        </p:grpSpPr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03928D81-9D4B-1444-BFCF-163FB5CFC5AD}"/>
                </a:ext>
              </a:extLst>
            </p:cNvPr>
            <p:cNvGrpSpPr/>
            <p:nvPr/>
          </p:nvGrpSpPr>
          <p:grpSpPr>
            <a:xfrm>
              <a:off x="6134851" y="3726844"/>
              <a:ext cx="439965" cy="293456"/>
              <a:chOff x="6868937" y="3707182"/>
              <a:chExt cx="547060" cy="402500"/>
            </a:xfrm>
          </p:grpSpPr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85352109-5527-BA4E-9534-F26BDBF5840D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751BC29D-467B-3248-A858-874ACB68C748}"/>
                  </a:ext>
                </a:extLst>
              </p:cNvPr>
              <p:cNvSpPr/>
              <p:nvPr/>
            </p:nvSpPr>
            <p:spPr>
              <a:xfrm>
                <a:off x="7063056" y="3707182"/>
                <a:ext cx="141736" cy="108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FB01D438-5982-E74B-AD73-72D222E6B586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BE7C08CA-6F05-7249-96D4-B529617C89BB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3D84BCE-944E-6844-AE18-34DB79D2CF0C}"/>
                  </a:ext>
                </a:extLst>
              </p:cNvPr>
              <p:cNvCxnSpPr>
                <a:cxnSpLocks/>
                <a:stCxn id="454" idx="0"/>
                <a:endCxn id="455" idx="3"/>
              </p:cNvCxnSpPr>
              <p:nvPr/>
            </p:nvCxnSpPr>
            <p:spPr>
              <a:xfrm flipV="1">
                <a:off x="6923900" y="3799701"/>
                <a:ext cx="159912" cy="22316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12584D7-77C2-AC4B-8FFF-409F2DBA7EA0}"/>
                  </a:ext>
                </a:extLst>
              </p:cNvPr>
              <p:cNvCxnSpPr>
                <a:cxnSpLocks/>
                <a:stCxn id="456" idx="0"/>
                <a:endCxn id="455" idx="4"/>
              </p:cNvCxnSpPr>
              <p:nvPr/>
            </p:nvCxnSpPr>
            <p:spPr>
              <a:xfrm flipH="1" flipV="1">
                <a:off x="7133926" y="3815576"/>
                <a:ext cx="15904" cy="2072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D02F76B8-5B46-A34A-B28C-0911D6A598E6}"/>
                  </a:ext>
                </a:extLst>
              </p:cNvPr>
              <p:cNvCxnSpPr>
                <a:cxnSpLocks/>
                <a:stCxn id="457" idx="0"/>
                <a:endCxn id="455" idx="5"/>
              </p:cNvCxnSpPr>
              <p:nvPr/>
            </p:nvCxnSpPr>
            <p:spPr>
              <a:xfrm flipH="1" flipV="1">
                <a:off x="7184037" y="3799701"/>
                <a:ext cx="176997" cy="21172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8319CE10-FBEC-C14A-B83D-1C345443A421}"/>
                </a:ext>
              </a:extLst>
            </p:cNvPr>
            <p:cNvGrpSpPr/>
            <p:nvPr/>
          </p:nvGrpSpPr>
          <p:grpSpPr>
            <a:xfrm>
              <a:off x="6626379" y="3716430"/>
              <a:ext cx="470254" cy="291046"/>
              <a:chOff x="6868937" y="3753849"/>
              <a:chExt cx="547060" cy="355833"/>
            </a:xfrm>
          </p:grpSpPr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75B8BE47-D6A1-264C-A124-604498D421E9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401EA80E-3C9B-B045-AF62-10717BAE22B8}"/>
                  </a:ext>
                </a:extLst>
              </p:cNvPr>
              <p:cNvSpPr/>
              <p:nvPr/>
            </p:nvSpPr>
            <p:spPr>
              <a:xfrm>
                <a:off x="7094864" y="3753849"/>
                <a:ext cx="109925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06E065A9-3D46-AF4F-832B-F768C63780C2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847A9313-E3BF-AF42-BFA1-87A9A7DDD773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89E9AACC-86B4-EE41-84E1-251857844EE3}"/>
                  </a:ext>
                </a:extLst>
              </p:cNvPr>
              <p:cNvCxnSpPr>
                <a:cxnSpLocks/>
                <a:stCxn id="447" idx="0"/>
                <a:endCxn id="448" idx="3"/>
              </p:cNvCxnSpPr>
              <p:nvPr/>
            </p:nvCxnSpPr>
            <p:spPr>
              <a:xfrm flipV="1">
                <a:off x="6923901" y="3827953"/>
                <a:ext cx="187061" cy="1949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9A41F540-1E4D-D044-B40C-E95F9191B7A5}"/>
                  </a:ext>
                </a:extLst>
              </p:cNvPr>
              <p:cNvCxnSpPr>
                <a:cxnSpLocks/>
                <a:stCxn id="449" idx="0"/>
                <a:endCxn id="448" idx="4"/>
              </p:cNvCxnSpPr>
              <p:nvPr/>
            </p:nvCxnSpPr>
            <p:spPr>
              <a:xfrm flipH="1" flipV="1">
                <a:off x="7149828" y="3840666"/>
                <a:ext cx="3" cy="1821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1303C0C6-F088-8E42-85E5-0B3A00D3691E}"/>
                  </a:ext>
                </a:extLst>
              </p:cNvPr>
              <p:cNvCxnSpPr>
                <a:cxnSpLocks/>
                <a:stCxn id="450" idx="0"/>
                <a:endCxn id="448" idx="5"/>
              </p:cNvCxnSpPr>
              <p:nvPr/>
            </p:nvCxnSpPr>
            <p:spPr>
              <a:xfrm flipH="1" flipV="1">
                <a:off x="7188692" y="3827953"/>
                <a:ext cx="172344" cy="1834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EE519D7B-4416-0844-8B5D-FB02554B2F45}"/>
                </a:ext>
              </a:extLst>
            </p:cNvPr>
            <p:cNvGrpSpPr/>
            <p:nvPr/>
          </p:nvGrpSpPr>
          <p:grpSpPr>
            <a:xfrm>
              <a:off x="7175483" y="3720994"/>
              <a:ext cx="446341" cy="281310"/>
              <a:chOff x="6868937" y="3773754"/>
              <a:chExt cx="547060" cy="335928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530802E8-E159-6D4C-A0BC-FAD8D9C098B2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3472FB00-9A69-1E42-BD74-0B073422F644}"/>
                  </a:ext>
                </a:extLst>
              </p:cNvPr>
              <p:cNvSpPr/>
              <p:nvPr/>
            </p:nvSpPr>
            <p:spPr>
              <a:xfrm>
                <a:off x="7093110" y="3773754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2AC0F481-416E-0142-A37F-6072BD78EC93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59580C5-D3BC-FF4B-BCD4-37A500F1D3AA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787DF2-6FE4-CC48-BE24-ADCCA1023C48}"/>
                  </a:ext>
                </a:extLst>
              </p:cNvPr>
              <p:cNvCxnSpPr>
                <a:cxnSpLocks/>
                <a:stCxn id="440" idx="0"/>
                <a:endCxn id="441" idx="3"/>
              </p:cNvCxnSpPr>
              <p:nvPr/>
            </p:nvCxnSpPr>
            <p:spPr>
              <a:xfrm flipV="1">
                <a:off x="6923900" y="3847856"/>
                <a:ext cx="185308" cy="17501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C8279998-811C-0B45-B214-13502D17179B}"/>
                  </a:ext>
                </a:extLst>
              </p:cNvPr>
              <p:cNvCxnSpPr>
                <a:cxnSpLocks/>
                <a:stCxn id="442" idx="0"/>
                <a:endCxn id="441" idx="4"/>
              </p:cNvCxnSpPr>
              <p:nvPr/>
            </p:nvCxnSpPr>
            <p:spPr>
              <a:xfrm flipH="1" flipV="1">
                <a:off x="7148073" y="3860570"/>
                <a:ext cx="1757" cy="162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59A32B31-F691-AB46-8C5B-59A44D4C0FA7}"/>
                  </a:ext>
                </a:extLst>
              </p:cNvPr>
              <p:cNvCxnSpPr>
                <a:cxnSpLocks/>
                <a:stCxn id="443" idx="0"/>
                <a:endCxn id="441" idx="5"/>
              </p:cNvCxnSpPr>
              <p:nvPr/>
            </p:nvCxnSpPr>
            <p:spPr>
              <a:xfrm flipH="1" flipV="1">
                <a:off x="7186938" y="3847856"/>
                <a:ext cx="174096" cy="1635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E7A2A522-1A59-BB41-A35C-0269BEFC2891}"/>
              </a:ext>
            </a:extLst>
          </p:cNvPr>
          <p:cNvGrpSpPr/>
          <p:nvPr/>
        </p:nvGrpSpPr>
        <p:grpSpPr>
          <a:xfrm>
            <a:off x="6032313" y="4259094"/>
            <a:ext cx="741452" cy="323304"/>
            <a:chOff x="6134851" y="3683312"/>
            <a:chExt cx="1486973" cy="336989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126FAE09-1609-7A4C-B66B-C6BD3AAA6559}"/>
                </a:ext>
              </a:extLst>
            </p:cNvPr>
            <p:cNvGrpSpPr/>
            <p:nvPr/>
          </p:nvGrpSpPr>
          <p:grpSpPr>
            <a:xfrm>
              <a:off x="6134851" y="3724366"/>
              <a:ext cx="439965" cy="295935"/>
              <a:chOff x="6868937" y="3703782"/>
              <a:chExt cx="547060" cy="405900"/>
            </a:xfrm>
          </p:grpSpPr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12EF790C-97F1-3D49-A1FC-A75D8C82D124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D4806551-A46B-A245-AAD7-6B4A862E98B3}"/>
                  </a:ext>
                </a:extLst>
              </p:cNvPr>
              <p:cNvSpPr/>
              <p:nvPr/>
            </p:nvSpPr>
            <p:spPr>
              <a:xfrm>
                <a:off x="7092172" y="3703782"/>
                <a:ext cx="109925" cy="868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11B70A42-045F-E74D-BE5C-4C26A6190A98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0E369900-098F-F045-9DB3-19E70A2471AC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B85E1BF8-468D-C34D-B886-6B9E602FAD0B}"/>
                  </a:ext>
                </a:extLst>
              </p:cNvPr>
              <p:cNvCxnSpPr>
                <a:cxnSpLocks/>
                <a:stCxn id="430" idx="0"/>
                <a:endCxn id="431" idx="3"/>
              </p:cNvCxnSpPr>
              <p:nvPr/>
            </p:nvCxnSpPr>
            <p:spPr>
              <a:xfrm flipV="1">
                <a:off x="6923899" y="3777884"/>
                <a:ext cx="184370" cy="24498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0BC38820-E887-2F4A-B351-44C3F8FED1B1}"/>
                  </a:ext>
                </a:extLst>
              </p:cNvPr>
              <p:cNvCxnSpPr>
                <a:cxnSpLocks/>
                <a:stCxn id="432" idx="0"/>
                <a:endCxn id="431" idx="4"/>
              </p:cNvCxnSpPr>
              <p:nvPr/>
            </p:nvCxnSpPr>
            <p:spPr>
              <a:xfrm flipH="1" flipV="1">
                <a:off x="7147134" y="3790598"/>
                <a:ext cx="2694" cy="23226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5D9BF5C6-7BB5-094C-9C6F-0C1919489946}"/>
                  </a:ext>
                </a:extLst>
              </p:cNvPr>
              <p:cNvCxnSpPr>
                <a:cxnSpLocks/>
                <a:stCxn id="433" idx="0"/>
                <a:endCxn id="431" idx="5"/>
              </p:cNvCxnSpPr>
              <p:nvPr/>
            </p:nvCxnSpPr>
            <p:spPr>
              <a:xfrm flipH="1" flipV="1">
                <a:off x="7185999" y="3777884"/>
                <a:ext cx="175035" cy="23354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F3E305CF-C3C6-504A-8860-D9695C6BA153}"/>
                </a:ext>
              </a:extLst>
            </p:cNvPr>
            <p:cNvGrpSpPr/>
            <p:nvPr/>
          </p:nvGrpSpPr>
          <p:grpSpPr>
            <a:xfrm>
              <a:off x="6626379" y="3715207"/>
              <a:ext cx="470254" cy="292275"/>
              <a:chOff x="6868937" y="3752347"/>
              <a:chExt cx="547060" cy="357335"/>
            </a:xfrm>
          </p:grpSpPr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9A874A19-429C-B344-9942-5C24CDA93175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3CB72940-495F-514B-A09A-EEFAC04BFE20}"/>
                  </a:ext>
                </a:extLst>
              </p:cNvPr>
              <p:cNvSpPr/>
              <p:nvPr/>
            </p:nvSpPr>
            <p:spPr>
              <a:xfrm>
                <a:off x="7094866" y="3752347"/>
                <a:ext cx="109925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41EF4C5D-1721-1045-9F34-5C3AAC39B9C6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99D58825-AD4D-1C44-82FE-C2738F886454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00F80281-E54B-FC44-BDC8-E08702553513}"/>
                  </a:ext>
                </a:extLst>
              </p:cNvPr>
              <p:cNvCxnSpPr>
                <a:cxnSpLocks/>
                <a:stCxn id="423" idx="0"/>
                <a:endCxn id="424" idx="3"/>
              </p:cNvCxnSpPr>
              <p:nvPr/>
            </p:nvCxnSpPr>
            <p:spPr>
              <a:xfrm flipV="1">
                <a:off x="6923901" y="3826449"/>
                <a:ext cx="187065" cy="19641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B87ED70-E3C6-7945-A4BB-053F1F7B46A7}"/>
                  </a:ext>
                </a:extLst>
              </p:cNvPr>
              <p:cNvCxnSpPr>
                <a:cxnSpLocks/>
                <a:stCxn id="425" idx="0"/>
                <a:endCxn id="424" idx="4"/>
              </p:cNvCxnSpPr>
              <p:nvPr/>
            </p:nvCxnSpPr>
            <p:spPr>
              <a:xfrm flipV="1">
                <a:off x="7149830" y="3839164"/>
                <a:ext cx="0" cy="1837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851FD8A1-EFCD-8F4D-82A6-33C529EDFD7D}"/>
                  </a:ext>
                </a:extLst>
              </p:cNvPr>
              <p:cNvCxnSpPr>
                <a:cxnSpLocks/>
                <a:stCxn id="426" idx="0"/>
                <a:endCxn id="424" idx="5"/>
              </p:cNvCxnSpPr>
              <p:nvPr/>
            </p:nvCxnSpPr>
            <p:spPr>
              <a:xfrm flipH="1" flipV="1">
                <a:off x="7188692" y="3826449"/>
                <a:ext cx="172343" cy="18497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9365BD0-450D-7645-B6BA-520147053978}"/>
                </a:ext>
              </a:extLst>
            </p:cNvPr>
            <p:cNvGrpSpPr/>
            <p:nvPr/>
          </p:nvGrpSpPr>
          <p:grpSpPr>
            <a:xfrm>
              <a:off x="7175483" y="3683312"/>
              <a:ext cx="446341" cy="318990"/>
              <a:chOff x="6868937" y="3728758"/>
              <a:chExt cx="547060" cy="380924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EFC1460D-6C2C-604A-B65C-2923DBAB4206}"/>
                  </a:ext>
                </a:extLst>
              </p:cNvPr>
              <p:cNvSpPr/>
              <p:nvPr/>
            </p:nvSpPr>
            <p:spPr>
              <a:xfrm>
                <a:off x="686893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9253A582-8ED8-6148-85F4-306A3A7D5ED3}"/>
                  </a:ext>
                </a:extLst>
              </p:cNvPr>
              <p:cNvSpPr/>
              <p:nvPr/>
            </p:nvSpPr>
            <p:spPr>
              <a:xfrm>
                <a:off x="7094867" y="3728758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86F77406-C9C6-0F4C-B330-C7E6F14B7054}"/>
                  </a:ext>
                </a:extLst>
              </p:cNvPr>
              <p:cNvSpPr/>
              <p:nvPr/>
            </p:nvSpPr>
            <p:spPr>
              <a:xfrm>
                <a:off x="7094867" y="4022865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30C65BE0-6F58-234F-89A9-82E29F3AD3BD}"/>
                  </a:ext>
                </a:extLst>
              </p:cNvPr>
              <p:cNvSpPr/>
              <p:nvPr/>
            </p:nvSpPr>
            <p:spPr>
              <a:xfrm>
                <a:off x="7306071" y="4011426"/>
                <a:ext cx="109926" cy="868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2E2D3E81-FA28-BF42-A95B-0B6394B364BC}"/>
                  </a:ext>
                </a:extLst>
              </p:cNvPr>
              <p:cNvCxnSpPr>
                <a:cxnSpLocks/>
                <a:stCxn id="416" idx="0"/>
                <a:endCxn id="417" idx="3"/>
              </p:cNvCxnSpPr>
              <p:nvPr/>
            </p:nvCxnSpPr>
            <p:spPr>
              <a:xfrm flipV="1">
                <a:off x="6923900" y="3802861"/>
                <a:ext cx="187065" cy="2200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C8AF5204-3C8B-9E4D-B740-1788646D5102}"/>
                  </a:ext>
                </a:extLst>
              </p:cNvPr>
              <p:cNvCxnSpPr>
                <a:cxnSpLocks/>
                <a:stCxn id="418" idx="0"/>
                <a:endCxn id="417" idx="4"/>
              </p:cNvCxnSpPr>
              <p:nvPr/>
            </p:nvCxnSpPr>
            <p:spPr>
              <a:xfrm flipV="1">
                <a:off x="7149830" y="3815575"/>
                <a:ext cx="0" cy="2072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0A6E73EA-0F05-DE4F-908D-83F4A963F686}"/>
                  </a:ext>
                </a:extLst>
              </p:cNvPr>
              <p:cNvCxnSpPr>
                <a:cxnSpLocks/>
                <a:stCxn id="419" idx="0"/>
                <a:endCxn id="417" idx="5"/>
              </p:cNvCxnSpPr>
              <p:nvPr/>
            </p:nvCxnSpPr>
            <p:spPr>
              <a:xfrm flipH="1" flipV="1">
                <a:off x="7188695" y="3802861"/>
                <a:ext cx="172339" cy="20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26D9521-5E48-224D-AC0D-E8C95DEEED7F}"/>
              </a:ext>
            </a:extLst>
          </p:cNvPr>
          <p:cNvGrpSpPr/>
          <p:nvPr/>
        </p:nvGrpSpPr>
        <p:grpSpPr>
          <a:xfrm>
            <a:off x="2247776" y="4323165"/>
            <a:ext cx="2171872" cy="349708"/>
            <a:chOff x="5931589" y="3704018"/>
            <a:chExt cx="2044578" cy="208722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DE1B44EE-66DE-3C4A-849A-D4306DC3A594}"/>
                </a:ext>
              </a:extLst>
            </p:cNvPr>
            <p:cNvGrpSpPr/>
            <p:nvPr/>
          </p:nvGrpSpPr>
          <p:grpSpPr>
            <a:xfrm>
              <a:off x="5931589" y="3713177"/>
              <a:ext cx="697995" cy="194021"/>
              <a:chOff x="6134851" y="3681463"/>
              <a:chExt cx="1486973" cy="338837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8586300B-AE47-8643-A30F-21988BA7865C}"/>
                  </a:ext>
                </a:extLst>
              </p:cNvPr>
              <p:cNvGrpSpPr/>
              <p:nvPr/>
            </p:nvGrpSpPr>
            <p:grpSpPr>
              <a:xfrm>
                <a:off x="6134851" y="3681463"/>
                <a:ext cx="439965" cy="338837"/>
                <a:chOff x="6868937" y="3644938"/>
                <a:chExt cx="547060" cy="464744"/>
              </a:xfrm>
            </p:grpSpPr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D7CB9794-6E4F-4F45-9429-D47783F95C52}"/>
                    </a:ext>
                  </a:extLst>
                </p:cNvPr>
                <p:cNvSpPr/>
                <p:nvPr/>
              </p:nvSpPr>
              <p:spPr>
                <a:xfrm>
                  <a:off x="686893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CA030709-5BFD-A54F-A01F-D6B438E5395F}"/>
                    </a:ext>
                  </a:extLst>
                </p:cNvPr>
                <p:cNvSpPr/>
                <p:nvPr/>
              </p:nvSpPr>
              <p:spPr>
                <a:xfrm>
                  <a:off x="7083685" y="3644938"/>
                  <a:ext cx="121106" cy="1706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30567573-3E32-DF46-9B69-FB3FA03C8FBC}"/>
                    </a:ext>
                  </a:extLst>
                </p:cNvPr>
                <p:cNvSpPr/>
                <p:nvPr/>
              </p:nvSpPr>
              <p:spPr>
                <a:xfrm>
                  <a:off x="709486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C73DAE5A-104E-2249-800B-C81CE044E9F2}"/>
                    </a:ext>
                  </a:extLst>
                </p:cNvPr>
                <p:cNvSpPr/>
                <p:nvPr/>
              </p:nvSpPr>
              <p:spPr>
                <a:xfrm>
                  <a:off x="7306071" y="4011426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8472CBF0-103C-844D-8D84-58D84758C521}"/>
                    </a:ext>
                  </a:extLst>
                </p:cNvPr>
                <p:cNvCxnSpPr>
                  <a:cxnSpLocks/>
                  <a:stCxn id="406" idx="0"/>
                  <a:endCxn id="407" idx="3"/>
                </p:cNvCxnSpPr>
                <p:nvPr/>
              </p:nvCxnSpPr>
              <p:spPr>
                <a:xfrm flipV="1">
                  <a:off x="6923899" y="3790586"/>
                  <a:ext cx="177520" cy="2322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50AC2F55-971F-9B47-810E-3B1898450466}"/>
                    </a:ext>
                  </a:extLst>
                </p:cNvPr>
                <p:cNvCxnSpPr>
                  <a:cxnSpLocks/>
                  <a:stCxn id="408" idx="0"/>
                  <a:endCxn id="407" idx="4"/>
                </p:cNvCxnSpPr>
                <p:nvPr/>
              </p:nvCxnSpPr>
              <p:spPr>
                <a:xfrm flipH="1" flipV="1">
                  <a:off x="7144239" y="3815574"/>
                  <a:ext cx="5589" cy="20729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ED5CFE10-A87E-2644-8328-4F90CE9D8371}"/>
                    </a:ext>
                  </a:extLst>
                </p:cNvPr>
                <p:cNvCxnSpPr>
                  <a:cxnSpLocks/>
                  <a:stCxn id="409" idx="0"/>
                  <a:endCxn id="407" idx="5"/>
                </p:cNvCxnSpPr>
                <p:nvPr/>
              </p:nvCxnSpPr>
              <p:spPr>
                <a:xfrm flipH="1" flipV="1">
                  <a:off x="7187056" y="3790586"/>
                  <a:ext cx="173978" cy="2208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48D01379-F14A-9C41-A1A8-841FEDA60D7A}"/>
                  </a:ext>
                </a:extLst>
              </p:cNvPr>
              <p:cNvGrpSpPr/>
              <p:nvPr/>
            </p:nvGrpSpPr>
            <p:grpSpPr>
              <a:xfrm>
                <a:off x="6626379" y="3695911"/>
                <a:ext cx="470254" cy="311569"/>
                <a:chOff x="6868937" y="3728758"/>
                <a:chExt cx="547060" cy="380924"/>
              </a:xfrm>
            </p:grpSpPr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41F93A99-4CB3-CE44-81C8-4E1F3A9535D9}"/>
                    </a:ext>
                  </a:extLst>
                </p:cNvPr>
                <p:cNvSpPr/>
                <p:nvPr/>
              </p:nvSpPr>
              <p:spPr>
                <a:xfrm>
                  <a:off x="686893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180C4736-FD81-3D4F-A8B3-2B4A462CD1E7}"/>
                    </a:ext>
                  </a:extLst>
                </p:cNvPr>
                <p:cNvSpPr/>
                <p:nvPr/>
              </p:nvSpPr>
              <p:spPr>
                <a:xfrm>
                  <a:off x="7094867" y="3728758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A1EE6100-5E59-0D43-9F71-72368EB1937C}"/>
                    </a:ext>
                  </a:extLst>
                </p:cNvPr>
                <p:cNvSpPr/>
                <p:nvPr/>
              </p:nvSpPr>
              <p:spPr>
                <a:xfrm>
                  <a:off x="709486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FE241590-BAC9-A54D-A07F-E30629258FB4}"/>
                    </a:ext>
                  </a:extLst>
                </p:cNvPr>
                <p:cNvSpPr/>
                <p:nvPr/>
              </p:nvSpPr>
              <p:spPr>
                <a:xfrm>
                  <a:off x="7306071" y="4011426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C7DEFFAC-EC13-A944-A60A-DF747EFD6720}"/>
                    </a:ext>
                  </a:extLst>
                </p:cNvPr>
                <p:cNvCxnSpPr>
                  <a:cxnSpLocks/>
                  <a:stCxn id="399" idx="0"/>
                  <a:endCxn id="400" idx="3"/>
                </p:cNvCxnSpPr>
                <p:nvPr/>
              </p:nvCxnSpPr>
              <p:spPr>
                <a:xfrm flipV="1">
                  <a:off x="6923900" y="3802861"/>
                  <a:ext cx="187065" cy="2200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6BACFFF6-7A92-7942-96B5-90065F29184E}"/>
                    </a:ext>
                  </a:extLst>
                </p:cNvPr>
                <p:cNvCxnSpPr>
                  <a:cxnSpLocks/>
                  <a:stCxn id="401" idx="0"/>
                  <a:endCxn id="400" idx="4"/>
                </p:cNvCxnSpPr>
                <p:nvPr/>
              </p:nvCxnSpPr>
              <p:spPr>
                <a:xfrm flipV="1">
                  <a:off x="7149830" y="3815575"/>
                  <a:ext cx="0" cy="20729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638CDFEF-5BF3-E94C-8D1D-F96E10EB5CBC}"/>
                    </a:ext>
                  </a:extLst>
                </p:cNvPr>
                <p:cNvCxnSpPr>
                  <a:cxnSpLocks/>
                  <a:stCxn id="402" idx="0"/>
                  <a:endCxn id="400" idx="5"/>
                </p:cNvCxnSpPr>
                <p:nvPr/>
              </p:nvCxnSpPr>
              <p:spPr>
                <a:xfrm flipH="1" flipV="1">
                  <a:off x="7188695" y="3802861"/>
                  <a:ext cx="172339" cy="2085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D9AB15A0-B2A7-BC4B-B825-D92123020A7C}"/>
                  </a:ext>
                </a:extLst>
              </p:cNvPr>
              <p:cNvGrpSpPr/>
              <p:nvPr/>
            </p:nvGrpSpPr>
            <p:grpSpPr>
              <a:xfrm>
                <a:off x="7175483" y="3683312"/>
                <a:ext cx="446341" cy="318990"/>
                <a:chOff x="6868937" y="3728758"/>
                <a:chExt cx="547060" cy="380924"/>
              </a:xfrm>
            </p:grpSpPr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15F15232-D2BC-D743-91BF-D14FE072E87A}"/>
                    </a:ext>
                  </a:extLst>
                </p:cNvPr>
                <p:cNvSpPr/>
                <p:nvPr/>
              </p:nvSpPr>
              <p:spPr>
                <a:xfrm>
                  <a:off x="686893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6F97548F-1B0B-6042-918E-349AB9228696}"/>
                    </a:ext>
                  </a:extLst>
                </p:cNvPr>
                <p:cNvSpPr/>
                <p:nvPr/>
              </p:nvSpPr>
              <p:spPr>
                <a:xfrm>
                  <a:off x="7094867" y="3728758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D2041E7C-5E7E-4C4A-A762-2F8576D5DB41}"/>
                    </a:ext>
                  </a:extLst>
                </p:cNvPr>
                <p:cNvSpPr/>
                <p:nvPr/>
              </p:nvSpPr>
              <p:spPr>
                <a:xfrm>
                  <a:off x="709486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301118EA-4EC4-F148-B75C-22E336F56CF3}"/>
                    </a:ext>
                  </a:extLst>
                </p:cNvPr>
                <p:cNvSpPr/>
                <p:nvPr/>
              </p:nvSpPr>
              <p:spPr>
                <a:xfrm>
                  <a:off x="7306071" y="4011426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052CF0B2-9DC1-164F-8839-C46D63EC3B71}"/>
                    </a:ext>
                  </a:extLst>
                </p:cNvPr>
                <p:cNvCxnSpPr>
                  <a:cxnSpLocks/>
                  <a:stCxn id="392" idx="0"/>
                  <a:endCxn id="393" idx="3"/>
                </p:cNvCxnSpPr>
                <p:nvPr/>
              </p:nvCxnSpPr>
              <p:spPr>
                <a:xfrm flipV="1">
                  <a:off x="6923900" y="3802861"/>
                  <a:ext cx="187065" cy="2200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9541D92D-6F25-A44B-A6CB-80891DAFA4AB}"/>
                    </a:ext>
                  </a:extLst>
                </p:cNvPr>
                <p:cNvCxnSpPr>
                  <a:cxnSpLocks/>
                  <a:stCxn id="394" idx="0"/>
                  <a:endCxn id="393" idx="4"/>
                </p:cNvCxnSpPr>
                <p:nvPr/>
              </p:nvCxnSpPr>
              <p:spPr>
                <a:xfrm flipV="1">
                  <a:off x="7149830" y="3815575"/>
                  <a:ext cx="0" cy="20729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2D08645C-3E86-AC48-92E5-C6F1CD3E2850}"/>
                    </a:ext>
                  </a:extLst>
                </p:cNvPr>
                <p:cNvCxnSpPr>
                  <a:cxnSpLocks/>
                  <a:stCxn id="395" idx="0"/>
                  <a:endCxn id="393" idx="5"/>
                </p:cNvCxnSpPr>
                <p:nvPr/>
              </p:nvCxnSpPr>
              <p:spPr>
                <a:xfrm flipH="1" flipV="1">
                  <a:off x="7188695" y="3802861"/>
                  <a:ext cx="172339" cy="2085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933B5A5A-4441-1345-AF4E-C9A4DC65E622}"/>
                </a:ext>
              </a:extLst>
            </p:cNvPr>
            <p:cNvGrpSpPr/>
            <p:nvPr/>
          </p:nvGrpSpPr>
          <p:grpSpPr>
            <a:xfrm>
              <a:off x="6659163" y="3704018"/>
              <a:ext cx="596398" cy="208722"/>
              <a:chOff x="6134851" y="3695911"/>
              <a:chExt cx="1486973" cy="324384"/>
            </a:xfrm>
          </p:grpSpPr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1D6EFE39-1306-7A4C-AF92-13D1595AA512}"/>
                  </a:ext>
                </a:extLst>
              </p:cNvPr>
              <p:cNvGrpSpPr/>
              <p:nvPr/>
            </p:nvGrpSpPr>
            <p:grpSpPr>
              <a:xfrm>
                <a:off x="6134851" y="3704394"/>
                <a:ext cx="439965" cy="315901"/>
                <a:chOff x="6868937" y="3676396"/>
                <a:chExt cx="547060" cy="433286"/>
              </a:xfrm>
            </p:grpSpPr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2B15211F-9095-3D4A-95E2-FEC8A7ADDCC7}"/>
                    </a:ext>
                  </a:extLst>
                </p:cNvPr>
                <p:cNvSpPr/>
                <p:nvPr/>
              </p:nvSpPr>
              <p:spPr>
                <a:xfrm>
                  <a:off x="686893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6A6B8A58-3917-2840-B2D9-A8E60252C6ED}"/>
                    </a:ext>
                  </a:extLst>
                </p:cNvPr>
                <p:cNvSpPr/>
                <p:nvPr/>
              </p:nvSpPr>
              <p:spPr>
                <a:xfrm>
                  <a:off x="7085784" y="3676396"/>
                  <a:ext cx="109925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EE7FDCD7-840B-3143-A13D-EB2B0FEA26FE}"/>
                    </a:ext>
                  </a:extLst>
                </p:cNvPr>
                <p:cNvSpPr/>
                <p:nvPr/>
              </p:nvSpPr>
              <p:spPr>
                <a:xfrm>
                  <a:off x="709486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35825720-6EF1-EF44-9329-B08030FA97A1}"/>
                    </a:ext>
                  </a:extLst>
                </p:cNvPr>
                <p:cNvSpPr/>
                <p:nvPr/>
              </p:nvSpPr>
              <p:spPr>
                <a:xfrm>
                  <a:off x="7306071" y="4011426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A6EF053-0FF1-5F48-A065-37106450BCF8}"/>
                    </a:ext>
                  </a:extLst>
                </p:cNvPr>
                <p:cNvCxnSpPr>
                  <a:cxnSpLocks/>
                  <a:stCxn id="382" idx="0"/>
                  <a:endCxn id="383" idx="3"/>
                </p:cNvCxnSpPr>
                <p:nvPr/>
              </p:nvCxnSpPr>
              <p:spPr>
                <a:xfrm flipV="1">
                  <a:off x="6923900" y="3750500"/>
                  <a:ext cx="177983" cy="2723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43AA083C-FB50-5A4C-95AA-763554A91E89}"/>
                    </a:ext>
                  </a:extLst>
                </p:cNvPr>
                <p:cNvCxnSpPr>
                  <a:cxnSpLocks/>
                  <a:stCxn id="384" idx="0"/>
                  <a:endCxn id="383" idx="4"/>
                </p:cNvCxnSpPr>
                <p:nvPr/>
              </p:nvCxnSpPr>
              <p:spPr>
                <a:xfrm flipH="1" flipV="1">
                  <a:off x="7140746" y="3763213"/>
                  <a:ext cx="9083" cy="25965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86089321-8562-FE47-AB9D-D11CB09BF4EE}"/>
                    </a:ext>
                  </a:extLst>
                </p:cNvPr>
                <p:cNvCxnSpPr>
                  <a:cxnSpLocks/>
                  <a:stCxn id="385" idx="0"/>
                  <a:endCxn id="383" idx="5"/>
                </p:cNvCxnSpPr>
                <p:nvPr/>
              </p:nvCxnSpPr>
              <p:spPr>
                <a:xfrm flipH="1" flipV="1">
                  <a:off x="7179610" y="3750500"/>
                  <a:ext cx="181424" cy="26092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0BE895C8-827C-AB42-B2C7-BCF826DA8AFE}"/>
                  </a:ext>
                </a:extLst>
              </p:cNvPr>
              <p:cNvGrpSpPr/>
              <p:nvPr/>
            </p:nvGrpSpPr>
            <p:grpSpPr>
              <a:xfrm>
                <a:off x="6626379" y="3695911"/>
                <a:ext cx="470254" cy="311569"/>
                <a:chOff x="6868937" y="3728758"/>
                <a:chExt cx="547060" cy="380924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1B95C128-9A1A-1445-8C48-97FDFF99A09F}"/>
                    </a:ext>
                  </a:extLst>
                </p:cNvPr>
                <p:cNvSpPr/>
                <p:nvPr/>
              </p:nvSpPr>
              <p:spPr>
                <a:xfrm>
                  <a:off x="686893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192D7A31-C76C-A941-B232-DE8F7F066508}"/>
                    </a:ext>
                  </a:extLst>
                </p:cNvPr>
                <p:cNvSpPr/>
                <p:nvPr/>
              </p:nvSpPr>
              <p:spPr>
                <a:xfrm>
                  <a:off x="7094867" y="3728758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4851D63C-9F28-9945-B471-453E6EE99379}"/>
                    </a:ext>
                  </a:extLst>
                </p:cNvPr>
                <p:cNvSpPr/>
                <p:nvPr/>
              </p:nvSpPr>
              <p:spPr>
                <a:xfrm>
                  <a:off x="709486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50DCB8EE-0FEB-424F-8831-C3A71B299F75}"/>
                    </a:ext>
                  </a:extLst>
                </p:cNvPr>
                <p:cNvSpPr/>
                <p:nvPr/>
              </p:nvSpPr>
              <p:spPr>
                <a:xfrm>
                  <a:off x="7306071" y="4011426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2F8BDCAB-00FB-E64C-8D04-5DD0322FE9E6}"/>
                    </a:ext>
                  </a:extLst>
                </p:cNvPr>
                <p:cNvCxnSpPr>
                  <a:cxnSpLocks/>
                  <a:stCxn id="375" idx="0"/>
                  <a:endCxn id="376" idx="3"/>
                </p:cNvCxnSpPr>
                <p:nvPr/>
              </p:nvCxnSpPr>
              <p:spPr>
                <a:xfrm flipV="1">
                  <a:off x="6923900" y="3802861"/>
                  <a:ext cx="187065" cy="2200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4C456B3-154F-AB4A-AB04-3C284E604E5E}"/>
                    </a:ext>
                  </a:extLst>
                </p:cNvPr>
                <p:cNvCxnSpPr>
                  <a:cxnSpLocks/>
                  <a:stCxn id="377" idx="0"/>
                  <a:endCxn id="376" idx="4"/>
                </p:cNvCxnSpPr>
                <p:nvPr/>
              </p:nvCxnSpPr>
              <p:spPr>
                <a:xfrm flipV="1">
                  <a:off x="7149830" y="3815575"/>
                  <a:ext cx="0" cy="20729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B9402300-0782-4447-9B8B-7D1B4FD6E37C}"/>
                    </a:ext>
                  </a:extLst>
                </p:cNvPr>
                <p:cNvCxnSpPr>
                  <a:cxnSpLocks/>
                  <a:stCxn id="378" idx="0"/>
                  <a:endCxn id="376" idx="5"/>
                </p:cNvCxnSpPr>
                <p:nvPr/>
              </p:nvCxnSpPr>
              <p:spPr>
                <a:xfrm flipH="1" flipV="1">
                  <a:off x="7188695" y="3802861"/>
                  <a:ext cx="172339" cy="2085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9ED92C9-B08A-524A-9D49-D191C25F16A7}"/>
                  </a:ext>
                </a:extLst>
              </p:cNvPr>
              <p:cNvGrpSpPr/>
              <p:nvPr/>
            </p:nvGrpSpPr>
            <p:grpSpPr>
              <a:xfrm>
                <a:off x="7175483" y="3701707"/>
                <a:ext cx="446341" cy="300590"/>
                <a:chOff x="6868937" y="3750730"/>
                <a:chExt cx="547060" cy="358952"/>
              </a:xfrm>
            </p:grpSpPr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174CD6AB-199D-2044-9E12-A122D4DE141A}"/>
                    </a:ext>
                  </a:extLst>
                </p:cNvPr>
                <p:cNvSpPr/>
                <p:nvPr/>
              </p:nvSpPr>
              <p:spPr>
                <a:xfrm>
                  <a:off x="686893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018EE2C4-1041-FE46-A3F5-01B430E9EA60}"/>
                    </a:ext>
                  </a:extLst>
                </p:cNvPr>
                <p:cNvSpPr/>
                <p:nvPr/>
              </p:nvSpPr>
              <p:spPr>
                <a:xfrm>
                  <a:off x="7094867" y="3750730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DBF32530-9A96-FA45-A1EE-7A9C1CEED56A}"/>
                    </a:ext>
                  </a:extLst>
                </p:cNvPr>
                <p:cNvSpPr/>
                <p:nvPr/>
              </p:nvSpPr>
              <p:spPr>
                <a:xfrm>
                  <a:off x="709486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D21A91BD-5753-6142-AEFF-C6D4E3C6D826}"/>
                    </a:ext>
                  </a:extLst>
                </p:cNvPr>
                <p:cNvSpPr/>
                <p:nvPr/>
              </p:nvSpPr>
              <p:spPr>
                <a:xfrm>
                  <a:off x="7306071" y="4011426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9DFFCE63-F0F2-404F-8718-964A5FF57FEC}"/>
                    </a:ext>
                  </a:extLst>
                </p:cNvPr>
                <p:cNvCxnSpPr>
                  <a:cxnSpLocks/>
                  <a:stCxn id="368" idx="0"/>
                  <a:endCxn id="369" idx="3"/>
                </p:cNvCxnSpPr>
                <p:nvPr/>
              </p:nvCxnSpPr>
              <p:spPr>
                <a:xfrm flipV="1">
                  <a:off x="6923900" y="3824832"/>
                  <a:ext cx="187065" cy="19803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FF79A493-6D6C-8948-8158-D425BFB02558}"/>
                    </a:ext>
                  </a:extLst>
                </p:cNvPr>
                <p:cNvCxnSpPr>
                  <a:cxnSpLocks/>
                  <a:stCxn id="370" idx="0"/>
                  <a:endCxn id="369" idx="4"/>
                </p:cNvCxnSpPr>
                <p:nvPr/>
              </p:nvCxnSpPr>
              <p:spPr>
                <a:xfrm flipV="1">
                  <a:off x="7149830" y="3837547"/>
                  <a:ext cx="0" cy="18531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169D8948-8261-394A-84E4-4CE4B29DFA30}"/>
                    </a:ext>
                  </a:extLst>
                </p:cNvPr>
                <p:cNvCxnSpPr>
                  <a:cxnSpLocks/>
                  <a:stCxn id="371" idx="0"/>
                  <a:endCxn id="369" idx="5"/>
                </p:cNvCxnSpPr>
                <p:nvPr/>
              </p:nvCxnSpPr>
              <p:spPr>
                <a:xfrm flipH="1" flipV="1">
                  <a:off x="7188695" y="3824832"/>
                  <a:ext cx="172339" cy="1865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269F714D-580B-0D48-AE6E-BFF68E868610}"/>
                </a:ext>
              </a:extLst>
            </p:cNvPr>
            <p:cNvGrpSpPr/>
            <p:nvPr/>
          </p:nvGrpSpPr>
          <p:grpSpPr>
            <a:xfrm>
              <a:off x="7278172" y="3713958"/>
              <a:ext cx="697995" cy="193175"/>
              <a:chOff x="6134851" y="3682933"/>
              <a:chExt cx="1486973" cy="337359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3963D46C-C7E0-3E41-9C99-91C601CDCEC2}"/>
                  </a:ext>
                </a:extLst>
              </p:cNvPr>
              <p:cNvGrpSpPr/>
              <p:nvPr/>
            </p:nvGrpSpPr>
            <p:grpSpPr>
              <a:xfrm>
                <a:off x="6134851" y="3682933"/>
                <a:ext cx="439965" cy="337359"/>
                <a:chOff x="6868937" y="3646964"/>
                <a:chExt cx="547060" cy="462718"/>
              </a:xfrm>
            </p:grpSpPr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8A3EB9D8-ED4F-3847-89EC-D9145A4FFC8E}"/>
                    </a:ext>
                  </a:extLst>
                </p:cNvPr>
                <p:cNvSpPr/>
                <p:nvPr/>
              </p:nvSpPr>
              <p:spPr>
                <a:xfrm>
                  <a:off x="686893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823E8B0B-4F46-8D4B-97C2-F20ADA90C12A}"/>
                    </a:ext>
                  </a:extLst>
                </p:cNvPr>
                <p:cNvSpPr/>
                <p:nvPr/>
              </p:nvSpPr>
              <p:spPr>
                <a:xfrm>
                  <a:off x="7095446" y="3646964"/>
                  <a:ext cx="121106" cy="1095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41042FA6-39B8-974C-BE46-C5CD4FC4C082}"/>
                    </a:ext>
                  </a:extLst>
                </p:cNvPr>
                <p:cNvSpPr/>
                <p:nvPr/>
              </p:nvSpPr>
              <p:spPr>
                <a:xfrm>
                  <a:off x="709486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1E317B4F-443B-AC4A-9E19-0861EFD9677A}"/>
                    </a:ext>
                  </a:extLst>
                </p:cNvPr>
                <p:cNvSpPr/>
                <p:nvPr/>
              </p:nvSpPr>
              <p:spPr>
                <a:xfrm>
                  <a:off x="7306071" y="4011426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6117D3D8-8B00-B548-8444-5C75276AC5F1}"/>
                    </a:ext>
                  </a:extLst>
                </p:cNvPr>
                <p:cNvCxnSpPr>
                  <a:cxnSpLocks/>
                  <a:stCxn id="358" idx="0"/>
                  <a:endCxn id="359" idx="3"/>
                </p:cNvCxnSpPr>
                <p:nvPr/>
              </p:nvCxnSpPr>
              <p:spPr>
                <a:xfrm flipV="1">
                  <a:off x="6923899" y="3740439"/>
                  <a:ext cx="189281" cy="28242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62BD398C-D0D4-6E42-B923-F01ED3EFC08B}"/>
                    </a:ext>
                  </a:extLst>
                </p:cNvPr>
                <p:cNvCxnSpPr>
                  <a:cxnSpLocks/>
                  <a:stCxn id="360" idx="0"/>
                  <a:endCxn id="359" idx="4"/>
                </p:cNvCxnSpPr>
                <p:nvPr/>
              </p:nvCxnSpPr>
              <p:spPr>
                <a:xfrm flipV="1">
                  <a:off x="7149828" y="3756476"/>
                  <a:ext cx="6172" cy="26639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567C5F7-6A6B-AE4A-A90C-5EBF74AA2F98}"/>
                    </a:ext>
                  </a:extLst>
                </p:cNvPr>
                <p:cNvCxnSpPr>
                  <a:cxnSpLocks/>
                  <a:stCxn id="361" idx="0"/>
                  <a:endCxn id="359" idx="5"/>
                </p:cNvCxnSpPr>
                <p:nvPr/>
              </p:nvCxnSpPr>
              <p:spPr>
                <a:xfrm flipH="1" flipV="1">
                  <a:off x="7198817" y="3740439"/>
                  <a:ext cx="162217" cy="27098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FD0B2DBE-FA7E-BE48-9614-9BD29FE4CAE1}"/>
                  </a:ext>
                </a:extLst>
              </p:cNvPr>
              <p:cNvGrpSpPr/>
              <p:nvPr/>
            </p:nvGrpSpPr>
            <p:grpSpPr>
              <a:xfrm>
                <a:off x="6626379" y="3695911"/>
                <a:ext cx="470254" cy="311569"/>
                <a:chOff x="6868937" y="3728758"/>
                <a:chExt cx="547060" cy="380924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0ACCED94-A96C-A34C-8162-9039D6A9B67D}"/>
                    </a:ext>
                  </a:extLst>
                </p:cNvPr>
                <p:cNvSpPr/>
                <p:nvPr/>
              </p:nvSpPr>
              <p:spPr>
                <a:xfrm>
                  <a:off x="686893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E2791D73-D603-3541-982C-B4B0E0732511}"/>
                    </a:ext>
                  </a:extLst>
                </p:cNvPr>
                <p:cNvSpPr/>
                <p:nvPr/>
              </p:nvSpPr>
              <p:spPr>
                <a:xfrm>
                  <a:off x="7094867" y="3728758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B1050033-3016-C741-ACAD-457031377A6F}"/>
                    </a:ext>
                  </a:extLst>
                </p:cNvPr>
                <p:cNvSpPr/>
                <p:nvPr/>
              </p:nvSpPr>
              <p:spPr>
                <a:xfrm>
                  <a:off x="709486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796D011A-6A1F-4842-8536-4005EC65F7C8}"/>
                    </a:ext>
                  </a:extLst>
                </p:cNvPr>
                <p:cNvSpPr/>
                <p:nvPr/>
              </p:nvSpPr>
              <p:spPr>
                <a:xfrm>
                  <a:off x="7306071" y="4011426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F2FA1CD3-F290-CE47-8477-5B421CCD237A}"/>
                    </a:ext>
                  </a:extLst>
                </p:cNvPr>
                <p:cNvCxnSpPr>
                  <a:cxnSpLocks/>
                  <a:stCxn id="351" idx="0"/>
                  <a:endCxn id="352" idx="3"/>
                </p:cNvCxnSpPr>
                <p:nvPr/>
              </p:nvCxnSpPr>
              <p:spPr>
                <a:xfrm flipV="1">
                  <a:off x="6923900" y="3802861"/>
                  <a:ext cx="187065" cy="2200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A5D4EAEF-687B-C741-825E-99B6470C54F3}"/>
                    </a:ext>
                  </a:extLst>
                </p:cNvPr>
                <p:cNvCxnSpPr>
                  <a:cxnSpLocks/>
                  <a:stCxn id="353" idx="0"/>
                  <a:endCxn id="352" idx="4"/>
                </p:cNvCxnSpPr>
                <p:nvPr/>
              </p:nvCxnSpPr>
              <p:spPr>
                <a:xfrm flipV="1">
                  <a:off x="7149830" y="3815575"/>
                  <a:ext cx="0" cy="20729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381FCC32-0024-C64B-9E43-A22957A942FA}"/>
                    </a:ext>
                  </a:extLst>
                </p:cNvPr>
                <p:cNvCxnSpPr>
                  <a:cxnSpLocks/>
                  <a:stCxn id="354" idx="0"/>
                  <a:endCxn id="352" idx="5"/>
                </p:cNvCxnSpPr>
                <p:nvPr/>
              </p:nvCxnSpPr>
              <p:spPr>
                <a:xfrm flipH="1" flipV="1">
                  <a:off x="7188695" y="3802861"/>
                  <a:ext cx="172339" cy="2085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7FF10A9A-4D23-A740-A533-9C6C6F9CA806}"/>
                  </a:ext>
                </a:extLst>
              </p:cNvPr>
              <p:cNvGrpSpPr/>
              <p:nvPr/>
            </p:nvGrpSpPr>
            <p:grpSpPr>
              <a:xfrm>
                <a:off x="7175483" y="3683312"/>
                <a:ext cx="446341" cy="318990"/>
                <a:chOff x="6868937" y="3728758"/>
                <a:chExt cx="547060" cy="380924"/>
              </a:xfrm>
            </p:grpSpPr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1F645549-EAAE-7242-8ED3-1E35475FC8F7}"/>
                    </a:ext>
                  </a:extLst>
                </p:cNvPr>
                <p:cNvSpPr/>
                <p:nvPr/>
              </p:nvSpPr>
              <p:spPr>
                <a:xfrm>
                  <a:off x="686893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2CAC7D66-B7AE-4D47-80E0-75323DEB3C12}"/>
                    </a:ext>
                  </a:extLst>
                </p:cNvPr>
                <p:cNvSpPr/>
                <p:nvPr/>
              </p:nvSpPr>
              <p:spPr>
                <a:xfrm>
                  <a:off x="7094867" y="3728758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EE8C6CBD-0EB9-BB4E-B57F-BFA24465846C}"/>
                    </a:ext>
                  </a:extLst>
                </p:cNvPr>
                <p:cNvSpPr/>
                <p:nvPr/>
              </p:nvSpPr>
              <p:spPr>
                <a:xfrm>
                  <a:off x="7094867" y="4022865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07F3B48E-F5E5-404D-8601-2BB7F2A65770}"/>
                    </a:ext>
                  </a:extLst>
                </p:cNvPr>
                <p:cNvSpPr/>
                <p:nvPr/>
              </p:nvSpPr>
              <p:spPr>
                <a:xfrm>
                  <a:off x="7306071" y="4011426"/>
                  <a:ext cx="109926" cy="8681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8365F050-CDC7-A34C-B3EE-3E833E8D2EAD}"/>
                    </a:ext>
                  </a:extLst>
                </p:cNvPr>
                <p:cNvCxnSpPr>
                  <a:cxnSpLocks/>
                  <a:stCxn id="344" idx="0"/>
                  <a:endCxn id="345" idx="3"/>
                </p:cNvCxnSpPr>
                <p:nvPr/>
              </p:nvCxnSpPr>
              <p:spPr>
                <a:xfrm flipV="1">
                  <a:off x="6923900" y="3802861"/>
                  <a:ext cx="187065" cy="2200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AE8A9E90-4B4F-1140-A2FA-324525236F8F}"/>
                    </a:ext>
                  </a:extLst>
                </p:cNvPr>
                <p:cNvCxnSpPr>
                  <a:cxnSpLocks/>
                  <a:stCxn id="346" idx="0"/>
                  <a:endCxn id="345" idx="4"/>
                </p:cNvCxnSpPr>
                <p:nvPr/>
              </p:nvCxnSpPr>
              <p:spPr>
                <a:xfrm flipV="1">
                  <a:off x="7149829" y="3815576"/>
                  <a:ext cx="0" cy="207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A9C99199-7BA2-4544-8F13-C8485990408A}"/>
                    </a:ext>
                  </a:extLst>
                </p:cNvPr>
                <p:cNvCxnSpPr>
                  <a:cxnSpLocks/>
                  <a:stCxn id="347" idx="0"/>
                  <a:endCxn id="345" idx="5"/>
                </p:cNvCxnSpPr>
                <p:nvPr/>
              </p:nvCxnSpPr>
              <p:spPr>
                <a:xfrm flipH="1" flipV="1">
                  <a:off x="7188695" y="3802861"/>
                  <a:ext cx="172339" cy="2085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65419C5-1F52-A145-ABEF-7BADDEECFF26}"/>
              </a:ext>
            </a:extLst>
          </p:cNvPr>
          <p:cNvCxnSpPr>
            <a:cxnSpLocks/>
            <a:stCxn id="407" idx="7"/>
            <a:endCxn id="493" idx="3"/>
          </p:cNvCxnSpPr>
          <p:nvPr/>
        </p:nvCxnSpPr>
        <p:spPr>
          <a:xfrm flipV="1">
            <a:off x="2375347" y="3136074"/>
            <a:ext cx="1646346" cy="1219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42D2A71C-7CBE-604D-9D2B-5EA794535926}"/>
              </a:ext>
            </a:extLst>
          </p:cNvPr>
          <p:cNvCxnSpPr>
            <a:cxnSpLocks/>
            <a:stCxn id="400" idx="7"/>
            <a:endCxn id="493" idx="3"/>
          </p:cNvCxnSpPr>
          <p:nvPr/>
        </p:nvCxnSpPr>
        <p:spPr>
          <a:xfrm flipV="1">
            <a:off x="2629923" y="3136074"/>
            <a:ext cx="1391771" cy="1226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20FF2F1D-A529-EA43-B528-E69E80B763C8}"/>
              </a:ext>
            </a:extLst>
          </p:cNvPr>
          <p:cNvCxnSpPr>
            <a:cxnSpLocks/>
            <a:stCxn id="393" idx="7"/>
            <a:endCxn id="493" idx="3"/>
          </p:cNvCxnSpPr>
          <p:nvPr/>
        </p:nvCxnSpPr>
        <p:spPr>
          <a:xfrm flipV="1">
            <a:off x="2896754" y="3136074"/>
            <a:ext cx="1124938" cy="1214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6A07FC9E-CE0B-854C-A77C-BCA80888C522}"/>
              </a:ext>
            </a:extLst>
          </p:cNvPr>
          <p:cNvCxnSpPr>
            <a:cxnSpLocks/>
            <a:stCxn id="383" idx="7"/>
            <a:endCxn id="494" idx="4"/>
          </p:cNvCxnSpPr>
          <p:nvPr/>
        </p:nvCxnSpPr>
        <p:spPr>
          <a:xfrm flipV="1">
            <a:off x="3127100" y="3149530"/>
            <a:ext cx="1261371" cy="1192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72ABA6F7-2AE7-BD48-98A6-2579A788A27E}"/>
              </a:ext>
            </a:extLst>
          </p:cNvPr>
          <p:cNvCxnSpPr>
            <a:cxnSpLocks/>
            <a:stCxn id="376" idx="7"/>
            <a:endCxn id="494" idx="4"/>
          </p:cNvCxnSpPr>
          <p:nvPr/>
        </p:nvCxnSpPr>
        <p:spPr>
          <a:xfrm flipV="1">
            <a:off x="3347172" y="3149530"/>
            <a:ext cx="1041299" cy="1184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38AF3D7-2C97-A647-B6E3-5EDE932358E1}"/>
              </a:ext>
            </a:extLst>
          </p:cNvPr>
          <p:cNvCxnSpPr>
            <a:cxnSpLocks/>
            <a:stCxn id="369" idx="0"/>
            <a:endCxn id="494" idx="4"/>
          </p:cNvCxnSpPr>
          <p:nvPr/>
        </p:nvCxnSpPr>
        <p:spPr>
          <a:xfrm flipV="1">
            <a:off x="3561655" y="3149530"/>
            <a:ext cx="826815" cy="1179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874B754D-B6DC-AA42-90F1-7D45D6401854}"/>
              </a:ext>
            </a:extLst>
          </p:cNvPr>
          <p:cNvCxnSpPr>
            <a:cxnSpLocks/>
            <a:stCxn id="359" idx="7"/>
            <a:endCxn id="495" idx="4"/>
          </p:cNvCxnSpPr>
          <p:nvPr/>
        </p:nvCxnSpPr>
        <p:spPr>
          <a:xfrm flipV="1">
            <a:off x="3810484" y="3161498"/>
            <a:ext cx="890629" cy="1189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D06559C8-EC66-B441-8BB0-E9C4013292A1}"/>
              </a:ext>
            </a:extLst>
          </p:cNvPr>
          <p:cNvCxnSpPr>
            <a:cxnSpLocks/>
            <a:stCxn id="352" idx="7"/>
            <a:endCxn id="495" idx="4"/>
          </p:cNvCxnSpPr>
          <p:nvPr/>
        </p:nvCxnSpPr>
        <p:spPr>
          <a:xfrm flipV="1">
            <a:off x="4060343" y="3161498"/>
            <a:ext cx="640770" cy="1200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A96AAE63-3A79-2E4C-907D-E39514FDC52A}"/>
              </a:ext>
            </a:extLst>
          </p:cNvPr>
          <p:cNvCxnSpPr>
            <a:cxnSpLocks/>
            <a:stCxn id="345" idx="0"/>
            <a:endCxn id="495" idx="4"/>
          </p:cNvCxnSpPr>
          <p:nvPr/>
        </p:nvCxnSpPr>
        <p:spPr>
          <a:xfrm flipV="1">
            <a:off x="4311364" y="3161498"/>
            <a:ext cx="389749" cy="1178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D1F0B606-0EC4-F149-9DAF-32AED68F1CCB}"/>
              </a:ext>
            </a:extLst>
          </p:cNvPr>
          <p:cNvCxnSpPr>
            <a:cxnSpLocks/>
            <a:stCxn id="479" idx="7"/>
            <a:endCxn id="500" idx="4"/>
          </p:cNvCxnSpPr>
          <p:nvPr/>
        </p:nvCxnSpPr>
        <p:spPr>
          <a:xfrm flipV="1">
            <a:off x="4708249" y="3221040"/>
            <a:ext cx="539760" cy="113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58320446-0324-004F-9DE2-F0C07602E122}"/>
              </a:ext>
            </a:extLst>
          </p:cNvPr>
          <p:cNvCxnSpPr>
            <a:cxnSpLocks/>
            <a:stCxn id="472" idx="0"/>
            <a:endCxn id="500" idx="4"/>
          </p:cNvCxnSpPr>
          <p:nvPr/>
        </p:nvCxnSpPr>
        <p:spPr>
          <a:xfrm flipV="1">
            <a:off x="4945510" y="3221040"/>
            <a:ext cx="302499" cy="1080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735149E-5578-E94B-8215-56E4351375E7}"/>
              </a:ext>
            </a:extLst>
          </p:cNvPr>
          <p:cNvCxnSpPr>
            <a:cxnSpLocks/>
            <a:stCxn id="465" idx="0"/>
            <a:endCxn id="500" idx="4"/>
          </p:cNvCxnSpPr>
          <p:nvPr/>
        </p:nvCxnSpPr>
        <p:spPr>
          <a:xfrm flipV="1">
            <a:off x="5213189" y="3221040"/>
            <a:ext cx="34820" cy="1068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1B93D63-42BB-984E-9E08-F46DF8B2D381}"/>
              </a:ext>
            </a:extLst>
          </p:cNvPr>
          <p:cNvCxnSpPr>
            <a:cxnSpLocks/>
            <a:stCxn id="455" idx="0"/>
            <a:endCxn id="501" idx="4"/>
          </p:cNvCxnSpPr>
          <p:nvPr/>
        </p:nvCxnSpPr>
        <p:spPr>
          <a:xfrm flipV="1">
            <a:off x="5463949" y="3197102"/>
            <a:ext cx="93601" cy="1104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897AF8ED-B9EA-BD42-B3CB-9025636BC21D}"/>
              </a:ext>
            </a:extLst>
          </p:cNvPr>
          <p:cNvCxnSpPr>
            <a:cxnSpLocks/>
            <a:stCxn id="448" idx="1"/>
            <a:endCxn id="501" idx="4"/>
          </p:cNvCxnSpPr>
          <p:nvPr/>
        </p:nvCxnSpPr>
        <p:spPr>
          <a:xfrm flipH="1" flipV="1">
            <a:off x="5557551" y="3197102"/>
            <a:ext cx="113657" cy="1104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17D22D69-2DA7-FC48-A900-7C3B1D8D95F8}"/>
              </a:ext>
            </a:extLst>
          </p:cNvPr>
          <p:cNvCxnSpPr>
            <a:cxnSpLocks/>
            <a:stCxn id="441" idx="1"/>
            <a:endCxn id="501" idx="4"/>
          </p:cNvCxnSpPr>
          <p:nvPr/>
        </p:nvCxnSpPr>
        <p:spPr>
          <a:xfrm flipH="1" flipV="1">
            <a:off x="5557551" y="3197103"/>
            <a:ext cx="342486" cy="110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262CF89-FB9D-A54B-9AB0-9C5122CF4C08}"/>
              </a:ext>
            </a:extLst>
          </p:cNvPr>
          <p:cNvCxnSpPr>
            <a:cxnSpLocks/>
            <a:stCxn id="431" idx="1"/>
            <a:endCxn id="502" idx="5"/>
          </p:cNvCxnSpPr>
          <p:nvPr/>
        </p:nvCxnSpPr>
        <p:spPr>
          <a:xfrm flipH="1" flipV="1">
            <a:off x="5927430" y="3171677"/>
            <a:ext cx="200860" cy="1135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0040392F-F5A2-8945-B4D3-6203FB17F786}"/>
              </a:ext>
            </a:extLst>
          </p:cNvPr>
          <p:cNvCxnSpPr>
            <a:cxnSpLocks/>
            <a:stCxn id="424" idx="1"/>
            <a:endCxn id="502" idx="5"/>
          </p:cNvCxnSpPr>
          <p:nvPr/>
        </p:nvCxnSpPr>
        <p:spPr>
          <a:xfrm flipH="1" flipV="1">
            <a:off x="5927430" y="3171677"/>
            <a:ext cx="453715" cy="11279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BA83CA3F-112C-6946-ABA4-BDBA3A007E0F}"/>
              </a:ext>
            </a:extLst>
          </p:cNvPr>
          <p:cNvCxnSpPr>
            <a:cxnSpLocks/>
            <a:stCxn id="417" idx="1"/>
            <a:endCxn id="502" idx="5"/>
          </p:cNvCxnSpPr>
          <p:nvPr/>
        </p:nvCxnSpPr>
        <p:spPr>
          <a:xfrm flipH="1" flipV="1">
            <a:off x="5927430" y="3171677"/>
            <a:ext cx="722239" cy="1097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3103357B-2181-9E4B-B147-E98FD01EDB1F}"/>
              </a:ext>
            </a:extLst>
          </p:cNvPr>
          <p:cNvCxnSpPr>
            <a:cxnSpLocks/>
            <a:stCxn id="582" idx="1"/>
            <a:endCxn id="507" idx="5"/>
          </p:cNvCxnSpPr>
          <p:nvPr/>
        </p:nvCxnSpPr>
        <p:spPr>
          <a:xfrm flipH="1" flipV="1">
            <a:off x="6580196" y="3221325"/>
            <a:ext cx="419568" cy="1041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66CB94EE-91B2-A44E-BD3A-63DC9EA64B0D}"/>
              </a:ext>
            </a:extLst>
          </p:cNvPr>
          <p:cNvCxnSpPr>
            <a:cxnSpLocks/>
            <a:stCxn id="575" idx="1"/>
            <a:endCxn id="507" idx="5"/>
          </p:cNvCxnSpPr>
          <p:nvPr/>
        </p:nvCxnSpPr>
        <p:spPr>
          <a:xfrm flipH="1" flipV="1">
            <a:off x="6580194" y="3221324"/>
            <a:ext cx="664440" cy="1037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A3A80BFC-193F-8440-B4BD-DFFE2336B7EF}"/>
              </a:ext>
            </a:extLst>
          </p:cNvPr>
          <p:cNvCxnSpPr>
            <a:cxnSpLocks/>
            <a:stCxn id="568" idx="1"/>
            <a:endCxn id="507" idx="5"/>
          </p:cNvCxnSpPr>
          <p:nvPr/>
        </p:nvCxnSpPr>
        <p:spPr>
          <a:xfrm flipH="1" flipV="1">
            <a:off x="6580194" y="3221324"/>
            <a:ext cx="932966" cy="102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6BF595E-B97C-0A44-84D9-6FF36C8B6487}"/>
              </a:ext>
            </a:extLst>
          </p:cNvPr>
          <p:cNvCxnSpPr>
            <a:cxnSpLocks/>
            <a:stCxn id="558" idx="1"/>
            <a:endCxn id="508" idx="5"/>
          </p:cNvCxnSpPr>
          <p:nvPr/>
        </p:nvCxnSpPr>
        <p:spPr>
          <a:xfrm flipH="1" flipV="1">
            <a:off x="6889737" y="3197387"/>
            <a:ext cx="861869" cy="1082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26BEF9C5-02FE-AA46-A3D2-D5416D176E15}"/>
              </a:ext>
            </a:extLst>
          </p:cNvPr>
          <p:cNvCxnSpPr>
            <a:cxnSpLocks/>
            <a:stCxn id="551" idx="1"/>
            <a:endCxn id="508" idx="5"/>
          </p:cNvCxnSpPr>
          <p:nvPr/>
        </p:nvCxnSpPr>
        <p:spPr>
          <a:xfrm flipH="1" flipV="1">
            <a:off x="6889735" y="3197387"/>
            <a:ext cx="1076999" cy="10330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8BB24EAF-1D19-E041-A14A-676238C8BA3A}"/>
              </a:ext>
            </a:extLst>
          </p:cNvPr>
          <p:cNvCxnSpPr>
            <a:cxnSpLocks/>
            <a:endCxn id="508" idx="5"/>
          </p:cNvCxnSpPr>
          <p:nvPr/>
        </p:nvCxnSpPr>
        <p:spPr>
          <a:xfrm flipH="1" flipV="1">
            <a:off x="6889737" y="3197387"/>
            <a:ext cx="1302666" cy="1020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47ABF718-9274-4D4A-ADCA-5787A6B703DA}"/>
              </a:ext>
            </a:extLst>
          </p:cNvPr>
          <p:cNvCxnSpPr>
            <a:cxnSpLocks/>
            <a:stCxn id="520" idx="1"/>
          </p:cNvCxnSpPr>
          <p:nvPr/>
        </p:nvCxnSpPr>
        <p:spPr>
          <a:xfrm flipH="1" flipV="1">
            <a:off x="7198816" y="3205822"/>
            <a:ext cx="1744764" cy="1040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FA3776EC-F9F4-464D-8DBE-4BD8C44C586E}"/>
              </a:ext>
            </a:extLst>
          </p:cNvPr>
          <p:cNvCxnSpPr>
            <a:cxnSpLocks/>
            <a:stCxn id="527" idx="1"/>
            <a:endCxn id="509" idx="5"/>
          </p:cNvCxnSpPr>
          <p:nvPr/>
        </p:nvCxnSpPr>
        <p:spPr>
          <a:xfrm flipH="1" flipV="1">
            <a:off x="7202377" y="3209355"/>
            <a:ext cx="1472677" cy="1049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D9B525C-C164-3D4F-9C37-3E2F25EFDBAF}"/>
              </a:ext>
            </a:extLst>
          </p:cNvPr>
          <p:cNvCxnSpPr>
            <a:cxnSpLocks/>
            <a:stCxn id="534" idx="1"/>
            <a:endCxn id="509" idx="5"/>
          </p:cNvCxnSpPr>
          <p:nvPr/>
        </p:nvCxnSpPr>
        <p:spPr>
          <a:xfrm flipH="1" flipV="1">
            <a:off x="7202377" y="3209355"/>
            <a:ext cx="1209965" cy="1022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TextBox 620">
            <a:extLst>
              <a:ext uri="{FF2B5EF4-FFF2-40B4-BE49-F238E27FC236}">
                <a16:creationId xmlns:a16="http://schemas.microsoft.com/office/drawing/2014/main" id="{02C4072D-460F-EE49-A52A-D07DC5CF97DC}"/>
              </a:ext>
            </a:extLst>
          </p:cNvPr>
          <p:cNvSpPr txBox="1"/>
          <p:nvPr/>
        </p:nvSpPr>
        <p:spPr>
          <a:xfrm>
            <a:off x="1346088" y="5028804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Fatter higher bandwidth links (more connections in reality)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Bisection width scales with number of nodes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return to this idea later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C1A0-C873-6E44-9A8D-C014D093B374}"/>
              </a:ext>
            </a:extLst>
          </p:cNvPr>
          <p:cNvCxnSpPr>
            <a:cxnSpLocks/>
            <a:stCxn id="492" idx="7"/>
            <a:endCxn id="485" idx="3"/>
          </p:cNvCxnSpPr>
          <p:nvPr/>
        </p:nvCxnSpPr>
        <p:spPr>
          <a:xfrm flipV="1">
            <a:off x="4444207" y="1132348"/>
            <a:ext cx="1056765" cy="9581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CC0D4C-7569-4E4E-B33F-4B2C74719D44}"/>
              </a:ext>
            </a:extLst>
          </p:cNvPr>
          <p:cNvCxnSpPr>
            <a:cxnSpLocks/>
            <a:stCxn id="485" idx="5"/>
            <a:endCxn id="506" idx="1"/>
          </p:cNvCxnSpPr>
          <p:nvPr/>
        </p:nvCxnSpPr>
        <p:spPr>
          <a:xfrm>
            <a:off x="5615444" y="1132348"/>
            <a:ext cx="1158320" cy="1043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D43172-3E71-CB48-B7BA-35027A58FD85}"/>
              </a:ext>
            </a:extLst>
          </p:cNvPr>
          <p:cNvCxnSpPr>
            <a:cxnSpLocks/>
            <a:stCxn id="492" idx="3"/>
            <a:endCxn id="493" idx="0"/>
          </p:cNvCxnSpPr>
          <p:nvPr/>
        </p:nvCxnSpPr>
        <p:spPr>
          <a:xfrm flipH="1">
            <a:off x="4078929" y="2271059"/>
            <a:ext cx="250806" cy="6470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1F97D-54D2-4C43-A426-212FC6079024}"/>
              </a:ext>
            </a:extLst>
          </p:cNvPr>
          <p:cNvCxnSpPr>
            <a:cxnSpLocks/>
            <a:stCxn id="492" idx="4"/>
            <a:endCxn id="494" idx="0"/>
          </p:cNvCxnSpPr>
          <p:nvPr/>
        </p:nvCxnSpPr>
        <p:spPr>
          <a:xfrm>
            <a:off x="4386971" y="2308453"/>
            <a:ext cx="1500" cy="5857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6F1322-00BF-D74D-B21A-1E245E6FAB85}"/>
              </a:ext>
            </a:extLst>
          </p:cNvPr>
          <p:cNvCxnSpPr>
            <a:cxnSpLocks/>
            <a:endCxn id="495" idx="0"/>
          </p:cNvCxnSpPr>
          <p:nvPr/>
        </p:nvCxnSpPr>
        <p:spPr>
          <a:xfrm>
            <a:off x="4467915" y="2308453"/>
            <a:ext cx="233198" cy="5977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2536ED-35C1-B14D-8DCD-E3151542C21F}"/>
              </a:ext>
            </a:extLst>
          </p:cNvPr>
          <p:cNvCxnSpPr>
            <a:cxnSpLocks/>
            <a:stCxn id="499" idx="3"/>
            <a:endCxn id="500" idx="0"/>
          </p:cNvCxnSpPr>
          <p:nvPr/>
        </p:nvCxnSpPr>
        <p:spPr>
          <a:xfrm flipH="1">
            <a:off x="5248009" y="2318632"/>
            <a:ext cx="250807" cy="6470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2CB4A1-0F94-2D49-93CF-4C8351150B17}"/>
              </a:ext>
            </a:extLst>
          </p:cNvPr>
          <p:cNvCxnSpPr>
            <a:cxnSpLocks/>
            <a:stCxn id="499" idx="4"/>
            <a:endCxn id="501" idx="0"/>
          </p:cNvCxnSpPr>
          <p:nvPr/>
        </p:nvCxnSpPr>
        <p:spPr>
          <a:xfrm>
            <a:off x="5556052" y="2356026"/>
            <a:ext cx="1499" cy="5857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181F7B-6071-684D-BB2A-0F65DC7CC386}"/>
              </a:ext>
            </a:extLst>
          </p:cNvPr>
          <p:cNvCxnSpPr>
            <a:cxnSpLocks/>
            <a:stCxn id="499" idx="5"/>
            <a:endCxn id="502" idx="0"/>
          </p:cNvCxnSpPr>
          <p:nvPr/>
        </p:nvCxnSpPr>
        <p:spPr>
          <a:xfrm>
            <a:off x="5613288" y="2318632"/>
            <a:ext cx="256905" cy="6350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61D-7F1B-844A-BCBF-969EDD643ED5}"/>
              </a:ext>
            </a:extLst>
          </p:cNvPr>
          <p:cNvCxnSpPr>
            <a:cxnSpLocks/>
            <a:stCxn id="506" idx="3"/>
            <a:endCxn id="507" idx="0"/>
          </p:cNvCxnSpPr>
          <p:nvPr/>
        </p:nvCxnSpPr>
        <p:spPr>
          <a:xfrm flipH="1">
            <a:off x="6522958" y="2356310"/>
            <a:ext cx="250806" cy="6470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6D0D3D-3628-9546-8255-4BF90E0A5DCB}"/>
              </a:ext>
            </a:extLst>
          </p:cNvPr>
          <p:cNvCxnSpPr>
            <a:cxnSpLocks/>
            <a:stCxn id="506" idx="4"/>
            <a:endCxn id="508" idx="0"/>
          </p:cNvCxnSpPr>
          <p:nvPr/>
        </p:nvCxnSpPr>
        <p:spPr>
          <a:xfrm>
            <a:off x="6831000" y="2393704"/>
            <a:ext cx="1499" cy="5857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3711DB-BECC-7748-AC9B-9A33DC8D26BA}"/>
              </a:ext>
            </a:extLst>
          </p:cNvPr>
          <p:cNvCxnSpPr>
            <a:cxnSpLocks/>
            <a:stCxn id="506" idx="5"/>
            <a:endCxn id="509" idx="0"/>
          </p:cNvCxnSpPr>
          <p:nvPr/>
        </p:nvCxnSpPr>
        <p:spPr>
          <a:xfrm>
            <a:off x="6888236" y="2356310"/>
            <a:ext cx="256905" cy="6350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87C48A-4DAD-434E-AD79-C8DA484EA020}"/>
              </a:ext>
            </a:extLst>
          </p:cNvPr>
          <p:cNvCxnSpPr>
            <a:cxnSpLocks/>
            <a:stCxn id="407" idx="7"/>
            <a:endCxn id="493" idx="3"/>
          </p:cNvCxnSpPr>
          <p:nvPr/>
        </p:nvCxnSpPr>
        <p:spPr>
          <a:xfrm flipV="1">
            <a:off x="2375348" y="3136073"/>
            <a:ext cx="1646345" cy="1219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00BF42-B228-C945-B285-DF1178870BF7}"/>
              </a:ext>
            </a:extLst>
          </p:cNvPr>
          <p:cNvCxnSpPr>
            <a:cxnSpLocks/>
            <a:stCxn id="400" idx="7"/>
            <a:endCxn id="493" idx="3"/>
          </p:cNvCxnSpPr>
          <p:nvPr/>
        </p:nvCxnSpPr>
        <p:spPr>
          <a:xfrm flipV="1">
            <a:off x="2629923" y="3136073"/>
            <a:ext cx="1391770" cy="12262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E2556A-1272-E247-9E53-C9D6F7BEE350}"/>
              </a:ext>
            </a:extLst>
          </p:cNvPr>
          <p:cNvCxnSpPr>
            <a:cxnSpLocks/>
            <a:stCxn id="393" idx="7"/>
            <a:endCxn id="493" idx="3"/>
          </p:cNvCxnSpPr>
          <p:nvPr/>
        </p:nvCxnSpPr>
        <p:spPr>
          <a:xfrm flipV="1">
            <a:off x="2896755" y="3136073"/>
            <a:ext cx="1124938" cy="12144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74A86C-7624-B94B-B476-85793D35DE0E}"/>
              </a:ext>
            </a:extLst>
          </p:cNvPr>
          <p:cNvCxnSpPr>
            <a:cxnSpLocks/>
            <a:stCxn id="383" idx="6"/>
            <a:endCxn id="494" idx="4"/>
          </p:cNvCxnSpPr>
          <p:nvPr/>
        </p:nvCxnSpPr>
        <p:spPr>
          <a:xfrm flipV="1">
            <a:off x="3132615" y="3149530"/>
            <a:ext cx="1255856" cy="12168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BE9FD7-CC85-DB4A-93D8-111FA677A690}"/>
              </a:ext>
            </a:extLst>
          </p:cNvPr>
          <p:cNvCxnSpPr>
            <a:cxnSpLocks/>
            <a:stCxn id="376" idx="7"/>
            <a:endCxn id="494" idx="4"/>
          </p:cNvCxnSpPr>
          <p:nvPr/>
        </p:nvCxnSpPr>
        <p:spPr>
          <a:xfrm flipV="1">
            <a:off x="3347172" y="3149530"/>
            <a:ext cx="1041299" cy="1184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AD4B19B-40C8-1C4E-8D68-4C5E85C7FD59}"/>
              </a:ext>
            </a:extLst>
          </p:cNvPr>
          <p:cNvCxnSpPr>
            <a:cxnSpLocks/>
            <a:stCxn id="369" idx="0"/>
            <a:endCxn id="494" idx="4"/>
          </p:cNvCxnSpPr>
          <p:nvPr/>
        </p:nvCxnSpPr>
        <p:spPr>
          <a:xfrm flipV="1">
            <a:off x="3561654" y="3149530"/>
            <a:ext cx="826817" cy="1179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ACAFA8-D423-7249-802A-36C9A59605B5}"/>
              </a:ext>
            </a:extLst>
          </p:cNvPr>
          <p:cNvCxnSpPr>
            <a:cxnSpLocks/>
            <a:stCxn id="359" idx="7"/>
            <a:endCxn id="495" idx="4"/>
          </p:cNvCxnSpPr>
          <p:nvPr/>
        </p:nvCxnSpPr>
        <p:spPr>
          <a:xfrm flipV="1">
            <a:off x="3810484" y="3161498"/>
            <a:ext cx="890629" cy="11895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8C1933ED-0122-5840-A9F2-5F3570A7C379}"/>
              </a:ext>
            </a:extLst>
          </p:cNvPr>
          <p:cNvCxnSpPr>
            <a:cxnSpLocks/>
            <a:stCxn id="352" idx="7"/>
            <a:endCxn id="495" idx="4"/>
          </p:cNvCxnSpPr>
          <p:nvPr/>
        </p:nvCxnSpPr>
        <p:spPr>
          <a:xfrm flipV="1">
            <a:off x="4060343" y="3161498"/>
            <a:ext cx="640770" cy="1200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CE7FCEA9-249E-104E-AC14-6278CB942304}"/>
              </a:ext>
            </a:extLst>
          </p:cNvPr>
          <p:cNvCxnSpPr>
            <a:cxnSpLocks/>
            <a:stCxn id="345" idx="7"/>
            <a:endCxn id="495" idx="4"/>
          </p:cNvCxnSpPr>
          <p:nvPr/>
        </p:nvCxnSpPr>
        <p:spPr>
          <a:xfrm flipV="1">
            <a:off x="4327175" y="3161498"/>
            <a:ext cx="373938" cy="1188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1E54C79D-D480-8F46-AAA0-974FE364597B}"/>
              </a:ext>
            </a:extLst>
          </p:cNvPr>
          <p:cNvCxnSpPr>
            <a:cxnSpLocks/>
            <a:stCxn id="479" idx="7"/>
            <a:endCxn id="500" idx="4"/>
          </p:cNvCxnSpPr>
          <p:nvPr/>
        </p:nvCxnSpPr>
        <p:spPr>
          <a:xfrm flipV="1">
            <a:off x="4708249" y="3221040"/>
            <a:ext cx="539760" cy="113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C15C62B5-A529-E54A-9583-9CDE9184316C}"/>
              </a:ext>
            </a:extLst>
          </p:cNvPr>
          <p:cNvCxnSpPr>
            <a:cxnSpLocks/>
            <a:stCxn id="472" idx="0"/>
            <a:endCxn id="500" idx="4"/>
          </p:cNvCxnSpPr>
          <p:nvPr/>
        </p:nvCxnSpPr>
        <p:spPr>
          <a:xfrm flipV="1">
            <a:off x="4945510" y="3221040"/>
            <a:ext cx="302499" cy="10807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57E71EAD-AE6B-6F42-99EB-E4456CA0E2F7}"/>
              </a:ext>
            </a:extLst>
          </p:cNvPr>
          <p:cNvCxnSpPr>
            <a:cxnSpLocks/>
            <a:stCxn id="465" idx="0"/>
            <a:endCxn id="500" idx="4"/>
          </p:cNvCxnSpPr>
          <p:nvPr/>
        </p:nvCxnSpPr>
        <p:spPr>
          <a:xfrm flipV="1">
            <a:off x="5213189" y="3221040"/>
            <a:ext cx="34820" cy="10686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E90773A6-8EC0-7D43-A855-FE1B3A669357}"/>
              </a:ext>
            </a:extLst>
          </p:cNvPr>
          <p:cNvCxnSpPr>
            <a:cxnSpLocks/>
            <a:stCxn id="501" idx="4"/>
            <a:endCxn id="455" idx="0"/>
          </p:cNvCxnSpPr>
          <p:nvPr/>
        </p:nvCxnSpPr>
        <p:spPr>
          <a:xfrm flipH="1">
            <a:off x="5463949" y="3197103"/>
            <a:ext cx="93602" cy="1104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4AFE7C62-050B-5748-A412-2D1C64CE0B06}"/>
              </a:ext>
            </a:extLst>
          </p:cNvPr>
          <p:cNvCxnSpPr>
            <a:cxnSpLocks/>
            <a:stCxn id="501" idx="4"/>
            <a:endCxn id="448" idx="1"/>
          </p:cNvCxnSpPr>
          <p:nvPr/>
        </p:nvCxnSpPr>
        <p:spPr>
          <a:xfrm>
            <a:off x="5557551" y="3197103"/>
            <a:ext cx="113657" cy="1104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D06CAC85-3611-7345-95F4-DBD84E46982B}"/>
              </a:ext>
            </a:extLst>
          </p:cNvPr>
          <p:cNvCxnSpPr>
            <a:cxnSpLocks/>
            <a:stCxn id="501" idx="4"/>
            <a:endCxn id="441" idx="1"/>
          </p:cNvCxnSpPr>
          <p:nvPr/>
        </p:nvCxnSpPr>
        <p:spPr>
          <a:xfrm>
            <a:off x="5557551" y="3197103"/>
            <a:ext cx="342486" cy="1109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6CF30993-7E87-9A46-93A4-4C17C18CE5D8}"/>
              </a:ext>
            </a:extLst>
          </p:cNvPr>
          <p:cNvCxnSpPr>
            <a:cxnSpLocks/>
            <a:stCxn id="502" idx="5"/>
            <a:endCxn id="431" idx="1"/>
          </p:cNvCxnSpPr>
          <p:nvPr/>
        </p:nvCxnSpPr>
        <p:spPr>
          <a:xfrm>
            <a:off x="5927429" y="3171677"/>
            <a:ext cx="200861" cy="11356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5CF19364-2045-6B4E-96EF-3F9CCF38EBCE}"/>
              </a:ext>
            </a:extLst>
          </p:cNvPr>
          <p:cNvCxnSpPr>
            <a:cxnSpLocks/>
            <a:stCxn id="502" idx="5"/>
            <a:endCxn id="424" idx="1"/>
          </p:cNvCxnSpPr>
          <p:nvPr/>
        </p:nvCxnSpPr>
        <p:spPr>
          <a:xfrm>
            <a:off x="5927429" y="3171677"/>
            <a:ext cx="453714" cy="11279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21A18B87-F8F3-0C48-B277-66B3158A72A6}"/>
              </a:ext>
            </a:extLst>
          </p:cNvPr>
          <p:cNvCxnSpPr>
            <a:cxnSpLocks/>
            <a:endCxn id="417" idx="1"/>
          </p:cNvCxnSpPr>
          <p:nvPr/>
        </p:nvCxnSpPr>
        <p:spPr>
          <a:xfrm>
            <a:off x="5933650" y="3197101"/>
            <a:ext cx="716019" cy="10722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C08B9EA-48E2-5849-869E-EE3F8E7C72CC}"/>
              </a:ext>
            </a:extLst>
          </p:cNvPr>
          <p:cNvCxnSpPr>
            <a:cxnSpLocks/>
            <a:stCxn id="582" idx="1"/>
            <a:endCxn id="507" idx="5"/>
          </p:cNvCxnSpPr>
          <p:nvPr/>
        </p:nvCxnSpPr>
        <p:spPr>
          <a:xfrm flipH="1" flipV="1">
            <a:off x="6580194" y="3221324"/>
            <a:ext cx="419571" cy="10412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2CB68B1-D812-464C-BFC4-4D31A05C6772}"/>
              </a:ext>
            </a:extLst>
          </p:cNvPr>
          <p:cNvCxnSpPr>
            <a:cxnSpLocks/>
            <a:stCxn id="575" idx="1"/>
            <a:endCxn id="507" idx="5"/>
          </p:cNvCxnSpPr>
          <p:nvPr/>
        </p:nvCxnSpPr>
        <p:spPr>
          <a:xfrm flipH="1" flipV="1">
            <a:off x="6580194" y="3221324"/>
            <a:ext cx="664440" cy="1037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4FA707-4E58-CA4B-9A4F-43D6F964DEA0}"/>
              </a:ext>
            </a:extLst>
          </p:cNvPr>
          <p:cNvCxnSpPr>
            <a:cxnSpLocks/>
            <a:stCxn id="568" idx="1"/>
            <a:endCxn id="507" idx="5"/>
          </p:cNvCxnSpPr>
          <p:nvPr/>
        </p:nvCxnSpPr>
        <p:spPr>
          <a:xfrm flipH="1" flipV="1">
            <a:off x="6580194" y="3221324"/>
            <a:ext cx="932966" cy="10252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34B80DA-BCFB-CD49-8CE6-23AAA42F1DFB}"/>
              </a:ext>
            </a:extLst>
          </p:cNvPr>
          <p:cNvCxnSpPr>
            <a:cxnSpLocks/>
            <a:stCxn id="558" idx="1"/>
            <a:endCxn id="508" idx="5"/>
          </p:cNvCxnSpPr>
          <p:nvPr/>
        </p:nvCxnSpPr>
        <p:spPr>
          <a:xfrm flipH="1" flipV="1">
            <a:off x="6889735" y="3197387"/>
            <a:ext cx="861872" cy="10821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5C1CC68-82F1-1345-8FAF-9CEB851C1E68}"/>
              </a:ext>
            </a:extLst>
          </p:cNvPr>
          <p:cNvCxnSpPr>
            <a:cxnSpLocks/>
            <a:stCxn id="551" idx="1"/>
            <a:endCxn id="508" idx="5"/>
          </p:cNvCxnSpPr>
          <p:nvPr/>
        </p:nvCxnSpPr>
        <p:spPr>
          <a:xfrm flipH="1" flipV="1">
            <a:off x="6889735" y="3197387"/>
            <a:ext cx="1076999" cy="10330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136936B-D1A4-FC45-AFF6-E20CC9CF647F}"/>
              </a:ext>
            </a:extLst>
          </p:cNvPr>
          <p:cNvCxnSpPr>
            <a:cxnSpLocks/>
            <a:stCxn id="544" idx="1"/>
            <a:endCxn id="508" idx="5"/>
          </p:cNvCxnSpPr>
          <p:nvPr/>
        </p:nvCxnSpPr>
        <p:spPr>
          <a:xfrm flipH="1" flipV="1">
            <a:off x="6889735" y="3197387"/>
            <a:ext cx="1306438" cy="10197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F1AD0C6-45E8-8642-9484-4D06AAD02F2C}"/>
              </a:ext>
            </a:extLst>
          </p:cNvPr>
          <p:cNvCxnSpPr>
            <a:cxnSpLocks/>
            <a:stCxn id="534" idx="1"/>
            <a:endCxn id="509" idx="5"/>
          </p:cNvCxnSpPr>
          <p:nvPr/>
        </p:nvCxnSpPr>
        <p:spPr>
          <a:xfrm flipH="1" flipV="1">
            <a:off x="7202377" y="3209355"/>
            <a:ext cx="1209965" cy="10228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3DEA385-FA95-174B-BACD-E78796AD3A38}"/>
              </a:ext>
            </a:extLst>
          </p:cNvPr>
          <p:cNvCxnSpPr>
            <a:cxnSpLocks/>
            <a:stCxn id="527" idx="1"/>
            <a:endCxn id="509" idx="5"/>
          </p:cNvCxnSpPr>
          <p:nvPr/>
        </p:nvCxnSpPr>
        <p:spPr>
          <a:xfrm flipH="1" flipV="1">
            <a:off x="7202377" y="3209355"/>
            <a:ext cx="1472677" cy="10490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FC31DBE-973E-CB4E-A8C1-0971A8FA1C4C}"/>
              </a:ext>
            </a:extLst>
          </p:cNvPr>
          <p:cNvCxnSpPr>
            <a:cxnSpLocks/>
            <a:stCxn id="520" idx="1"/>
            <a:endCxn id="509" idx="5"/>
          </p:cNvCxnSpPr>
          <p:nvPr/>
        </p:nvCxnSpPr>
        <p:spPr>
          <a:xfrm flipH="1" flipV="1">
            <a:off x="7202377" y="3209355"/>
            <a:ext cx="1741203" cy="1037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C4ED3C1-8D83-174C-80AE-6A50B390893A}"/>
              </a:ext>
            </a:extLst>
          </p:cNvPr>
          <p:cNvCxnSpPr>
            <a:cxnSpLocks/>
            <a:stCxn id="485" idx="4"/>
            <a:endCxn id="499" idx="0"/>
          </p:cNvCxnSpPr>
          <p:nvPr/>
        </p:nvCxnSpPr>
        <p:spPr>
          <a:xfrm flipH="1">
            <a:off x="5556052" y="1169742"/>
            <a:ext cx="2156" cy="9309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Rectangle 11284">
            <a:extLst>
              <a:ext uri="{FF2B5EF4-FFF2-40B4-BE49-F238E27FC236}">
                <a16:creationId xmlns:a16="http://schemas.microsoft.com/office/drawing/2014/main" id="{BE85FC41-6539-EF45-BDA2-0DEB16A41EB1}"/>
              </a:ext>
            </a:extLst>
          </p:cNvPr>
          <p:cNvSpPr/>
          <p:nvPr/>
        </p:nvSpPr>
        <p:spPr>
          <a:xfrm>
            <a:off x="6005529" y="1918494"/>
            <a:ext cx="2176863" cy="995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Hypercubes</a:t>
            </a:r>
            <a:r>
              <a:rPr lang="en-US" dirty="0"/>
              <a:t> optimal? </a:t>
            </a:r>
            <a:r>
              <a:rPr lang="en-US" dirty="0">
                <a:solidFill>
                  <a:srgbClr val="B32C16"/>
                </a:solidFill>
              </a:rPr>
              <a:t>Moore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EDB8-4D13-6A45-BB4A-1547A931B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4"/>
            <a:ext cx="8382000" cy="5007069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b="1" dirty="0"/>
              <a:t>Moore bound:</a:t>
            </a:r>
            <a:r>
              <a:rPr lang="en-US" dirty="0"/>
              <a:t> given degree </a:t>
            </a:r>
            <a:r>
              <a:rPr lang="en-US" i="1" dirty="0"/>
              <a:t>d</a:t>
            </a:r>
            <a:r>
              <a:rPr lang="en-US" dirty="0"/>
              <a:t> and diameter </a:t>
            </a:r>
            <a:r>
              <a:rPr lang="en-US" i="1" dirty="0"/>
              <a:t>k</a:t>
            </a:r>
            <a:r>
              <a:rPr lang="en-US" dirty="0"/>
              <a:t>, the largest number of vertices a graph can have is: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dirty="0"/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dirty="0"/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/>
              <a:t>Conversely, given </a:t>
            </a:r>
            <a:r>
              <a:rPr lang="en-US" i="1" dirty="0"/>
              <a:t>n</a:t>
            </a:r>
            <a:r>
              <a:rPr lang="en-US" dirty="0"/>
              <a:t> vertices, and degree </a:t>
            </a:r>
            <a:r>
              <a:rPr lang="en-US" i="1" dirty="0"/>
              <a:t>d</a:t>
            </a:r>
            <a:r>
              <a:rPr lang="en-US" dirty="0"/>
              <a:t>, the best diameter we can hope for is: </a:t>
            </a:r>
            <a:r>
              <a:rPr lang="en-US" i="1" dirty="0"/>
              <a:t>k = log</a:t>
            </a:r>
            <a:r>
              <a:rPr lang="en-US" i="1" baseline="-25000" dirty="0"/>
              <a:t>(d-1)</a:t>
            </a:r>
            <a:r>
              <a:rPr lang="en-US" i="1" dirty="0"/>
              <a:t>(n)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= 1000, </a:t>
            </a:r>
            <a:r>
              <a:rPr lang="en-US" i="1" dirty="0"/>
              <a:t>d</a:t>
            </a:r>
            <a:r>
              <a:rPr lang="en-US" dirty="0"/>
              <a:t> = 10, </a:t>
            </a:r>
            <a:r>
              <a:rPr lang="en-US" i="1" dirty="0"/>
              <a:t>k</a:t>
            </a:r>
            <a:r>
              <a:rPr lang="en-US" dirty="0"/>
              <a:t> &gt;= 4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dirty="0"/>
              <a:t>A Moore graph of degree </a:t>
            </a:r>
            <a:r>
              <a:rPr lang="en-US" i="1" dirty="0"/>
              <a:t>d</a:t>
            </a:r>
            <a:r>
              <a:rPr lang="en-US" dirty="0"/>
              <a:t> and diameter </a:t>
            </a:r>
            <a:r>
              <a:rPr lang="en-US" i="1" dirty="0"/>
              <a:t>k </a:t>
            </a:r>
            <a:r>
              <a:rPr lang="en-US" dirty="0"/>
              <a:t>is one that achieves the Moore bound above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1282" name="Group 11281">
            <a:extLst>
              <a:ext uri="{FF2B5EF4-FFF2-40B4-BE49-F238E27FC236}">
                <a16:creationId xmlns:a16="http://schemas.microsoft.com/office/drawing/2014/main" id="{55CCBCBD-C81B-334F-A520-305B95E681E9}"/>
              </a:ext>
            </a:extLst>
          </p:cNvPr>
          <p:cNvGrpSpPr/>
          <p:nvPr/>
        </p:nvGrpSpPr>
        <p:grpSpPr>
          <a:xfrm>
            <a:off x="8839200" y="1600200"/>
            <a:ext cx="1066800" cy="1420907"/>
            <a:chOff x="8839200" y="1600200"/>
            <a:chExt cx="1066800" cy="1420907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30DE8983-2B38-F84A-9D20-B461F7E6F638}"/>
                </a:ext>
              </a:extLst>
            </p:cNvPr>
            <p:cNvSpPr/>
            <p:nvPr/>
          </p:nvSpPr>
          <p:spPr>
            <a:xfrm>
              <a:off x="8839200" y="222883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4D54FC7-4859-BA4E-822C-27B8C5B12DF3}"/>
                </a:ext>
              </a:extLst>
            </p:cNvPr>
            <p:cNvSpPr/>
            <p:nvPr/>
          </p:nvSpPr>
          <p:spPr>
            <a:xfrm>
              <a:off x="9330559" y="1752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F31E31C-3775-F344-8F59-BA7529342760}"/>
                </a:ext>
              </a:extLst>
            </p:cNvPr>
            <p:cNvSpPr/>
            <p:nvPr/>
          </p:nvSpPr>
          <p:spPr>
            <a:xfrm>
              <a:off x="9325304" y="222883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3B13DB3-0C96-5C4F-A508-7935B9722119}"/>
                </a:ext>
              </a:extLst>
            </p:cNvPr>
            <p:cNvSpPr/>
            <p:nvPr/>
          </p:nvSpPr>
          <p:spPr>
            <a:xfrm>
              <a:off x="9325304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EF87BE-9B28-C64D-8F47-DC9666837582}"/>
                </a:ext>
              </a:extLst>
            </p:cNvPr>
            <p:cNvCxnSpPr>
              <a:stCxn id="295" idx="7"/>
              <a:endCxn id="296" idx="3"/>
            </p:cNvCxnSpPr>
            <p:nvPr/>
          </p:nvCxnSpPr>
          <p:spPr>
            <a:xfrm flipV="1">
              <a:off x="8969282" y="1882682"/>
              <a:ext cx="383595" cy="368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F63E22CE-7208-004C-9346-5319938B0426}"/>
                </a:ext>
              </a:extLst>
            </p:cNvPr>
            <p:cNvCxnSpPr>
              <a:cxnSpLocks/>
              <a:stCxn id="295" idx="6"/>
              <a:endCxn id="297" idx="2"/>
            </p:cNvCxnSpPr>
            <p:nvPr/>
          </p:nvCxnSpPr>
          <p:spPr>
            <a:xfrm>
              <a:off x="8991600" y="2305033"/>
              <a:ext cx="333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58FEAD2-11DE-034A-A635-E6E7105675CE}"/>
                </a:ext>
              </a:extLst>
            </p:cNvPr>
            <p:cNvCxnSpPr>
              <a:cxnSpLocks/>
              <a:stCxn id="295" idx="5"/>
              <a:endCxn id="298" idx="2"/>
            </p:cNvCxnSpPr>
            <p:nvPr/>
          </p:nvCxnSpPr>
          <p:spPr>
            <a:xfrm>
              <a:off x="8969282" y="2358915"/>
              <a:ext cx="356022" cy="384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64FD7485-2EF3-A149-B04D-93181C63E3DE}"/>
                </a:ext>
              </a:extLst>
            </p:cNvPr>
            <p:cNvSpPr/>
            <p:nvPr/>
          </p:nvSpPr>
          <p:spPr>
            <a:xfrm>
              <a:off x="9753600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CB7EADC7-7D31-494A-9EA8-8D17815B8ECF}"/>
                </a:ext>
              </a:extLst>
            </p:cNvPr>
            <p:cNvSpPr/>
            <p:nvPr/>
          </p:nvSpPr>
          <p:spPr>
            <a:xfrm>
              <a:off x="9753600" y="18781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198724FC-F5F5-1F40-A785-E6BA1886DCE7}"/>
                </a:ext>
              </a:extLst>
            </p:cNvPr>
            <p:cNvCxnSpPr>
              <a:cxnSpLocks/>
              <a:stCxn id="296" idx="7"/>
              <a:endCxn id="306" idx="2"/>
            </p:cNvCxnSpPr>
            <p:nvPr/>
          </p:nvCxnSpPr>
          <p:spPr>
            <a:xfrm flipV="1">
              <a:off x="9460641" y="1676400"/>
              <a:ext cx="292959" cy="98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D9468EA7-D28D-6840-AF3F-886E08FAFC9D}"/>
                </a:ext>
              </a:extLst>
            </p:cNvPr>
            <p:cNvCxnSpPr>
              <a:cxnSpLocks/>
              <a:stCxn id="296" idx="5"/>
              <a:endCxn id="307" idx="2"/>
            </p:cNvCxnSpPr>
            <p:nvPr/>
          </p:nvCxnSpPr>
          <p:spPr>
            <a:xfrm>
              <a:off x="9460641" y="1882682"/>
              <a:ext cx="292959" cy="7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10B44BB2-1274-1E4F-873D-89376653D746}"/>
                </a:ext>
              </a:extLst>
            </p:cNvPr>
            <p:cNvSpPr/>
            <p:nvPr/>
          </p:nvSpPr>
          <p:spPr>
            <a:xfrm>
              <a:off x="9741759" y="208429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2F0D3344-C66F-3544-B32A-19A29486B4DB}"/>
                </a:ext>
              </a:extLst>
            </p:cNvPr>
            <p:cNvSpPr/>
            <p:nvPr/>
          </p:nvSpPr>
          <p:spPr>
            <a:xfrm>
              <a:off x="9741759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CC0571C-D5D9-BD4B-9EA5-2D12033D2EFF}"/>
                </a:ext>
              </a:extLst>
            </p:cNvPr>
            <p:cNvCxnSpPr>
              <a:cxnSpLocks/>
              <a:endCxn id="320" idx="2"/>
            </p:cNvCxnSpPr>
            <p:nvPr/>
          </p:nvCxnSpPr>
          <p:spPr>
            <a:xfrm flipV="1">
              <a:off x="9448800" y="2160493"/>
              <a:ext cx="292959" cy="98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90F6670-7C4E-E64E-AFAF-037BC341D95C}"/>
                </a:ext>
              </a:extLst>
            </p:cNvPr>
            <p:cNvCxnSpPr>
              <a:cxnSpLocks/>
              <a:endCxn id="321" idx="2"/>
            </p:cNvCxnSpPr>
            <p:nvPr/>
          </p:nvCxnSpPr>
          <p:spPr>
            <a:xfrm>
              <a:off x="9448800" y="2366775"/>
              <a:ext cx="292959" cy="7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52B6A4F9-3626-3243-B191-478423FA8CF8}"/>
                </a:ext>
              </a:extLst>
            </p:cNvPr>
            <p:cNvSpPr/>
            <p:nvPr/>
          </p:nvSpPr>
          <p:spPr>
            <a:xfrm>
              <a:off x="9741759" y="2590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0070FE58-88E0-5845-953F-9F7645DCA92A}"/>
                </a:ext>
              </a:extLst>
            </p:cNvPr>
            <p:cNvSpPr/>
            <p:nvPr/>
          </p:nvSpPr>
          <p:spPr>
            <a:xfrm>
              <a:off x="9741759" y="28687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34D081B-44B9-8F4E-B7B6-C077E972678F}"/>
                </a:ext>
              </a:extLst>
            </p:cNvPr>
            <p:cNvCxnSpPr>
              <a:cxnSpLocks/>
              <a:stCxn id="298" idx="7"/>
              <a:endCxn id="324" idx="2"/>
            </p:cNvCxnSpPr>
            <p:nvPr/>
          </p:nvCxnSpPr>
          <p:spPr>
            <a:xfrm flipV="1">
              <a:off x="9455386" y="2667000"/>
              <a:ext cx="286373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151A33D-9581-5E4D-ACCF-58AE99D6EA3A}"/>
                </a:ext>
              </a:extLst>
            </p:cNvPr>
            <p:cNvCxnSpPr>
              <a:cxnSpLocks/>
              <a:stCxn id="298" idx="5"/>
              <a:endCxn id="325" idx="2"/>
            </p:cNvCxnSpPr>
            <p:nvPr/>
          </p:nvCxnSpPr>
          <p:spPr>
            <a:xfrm>
              <a:off x="9455386" y="2797082"/>
              <a:ext cx="286373" cy="147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81" name="TextBox 11280">
            <a:extLst>
              <a:ext uri="{FF2B5EF4-FFF2-40B4-BE49-F238E27FC236}">
                <a16:creationId xmlns:a16="http://schemas.microsoft.com/office/drawing/2014/main" id="{1CE2DDD6-BA0F-794C-AF77-95B0349E4703}"/>
              </a:ext>
            </a:extLst>
          </p:cNvPr>
          <p:cNvSpPr txBox="1"/>
          <p:nvPr/>
        </p:nvSpPr>
        <p:spPr>
          <a:xfrm>
            <a:off x="8839200" y="122858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3      6     12…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EDBED2-D471-DF45-B508-7C9E3650C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8368" y="2016155"/>
            <a:ext cx="2005031" cy="8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1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entirely true!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27432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PE0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8862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83058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PEN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61856" y="3657600"/>
            <a:ext cx="6373091" cy="1066800"/>
          </a:xfrm>
          <a:prstGeom prst="rect">
            <a:avLst/>
          </a:prstGeom>
          <a:solidFill>
            <a:srgbClr val="B2CCFF"/>
          </a:solidFill>
          <a:ln w="9525">
            <a:solidFill>
              <a:srgbClr val="B2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Memory</a:t>
            </a:r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32766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>
            <a:off x="43434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5"/>
          <p:cNvSpPr>
            <a:spLocks noChangeShapeType="1"/>
          </p:cNvSpPr>
          <p:nvPr/>
        </p:nvSpPr>
        <p:spPr bwMode="auto">
          <a:xfrm>
            <a:off x="88392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50292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54864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4953000"/>
            <a:ext cx="746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Some part(s) of memory may be </a:t>
            </a:r>
            <a:r>
              <a:rPr lang="en-US" sz="2400" i="1" dirty="0"/>
              <a:t>closer </a:t>
            </a:r>
            <a:r>
              <a:rPr lang="en-US" sz="2400" dirty="0"/>
              <a:t> than others</a:t>
            </a:r>
            <a:endParaRPr lang="en-US" sz="2400" i="1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What kind of network? 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819400" y="2667000"/>
            <a:ext cx="68580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Network</a:t>
            </a:r>
          </a:p>
        </p:txBody>
      </p:sp>
      <p:cxnSp>
        <p:nvCxnSpPr>
          <p:cNvPr id="6" name="Straight Arrow Connector 5"/>
          <p:cNvCxnSpPr>
            <a:stCxn id="16" idx="2"/>
            <a:endCxn id="3078" idx="0"/>
          </p:cNvCxnSpPr>
          <p:nvPr/>
        </p:nvCxnSpPr>
        <p:spPr>
          <a:xfrm>
            <a:off x="6248401" y="3276600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53200" y="3276600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1" y="3276600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62801" y="3276600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67600" y="3276600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1" y="3276600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34001" y="3276600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38800" y="3276600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29201" y="3276600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00800" y="5638800"/>
            <a:ext cx="838200" cy="609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31" name="Oval 30"/>
          <p:cNvSpPr/>
          <p:nvPr/>
        </p:nvSpPr>
        <p:spPr>
          <a:xfrm>
            <a:off x="7391400" y="5486400"/>
            <a:ext cx="1143000" cy="762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4536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Moore graphs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Peterson Graph: 10 vertices, degree = 3, diameter = 2.</a:t>
            </a:r>
          </a:p>
          <a:p>
            <a:r>
              <a:rPr lang="en-US" dirty="0"/>
              <a:t>Singleton graph: 50 vertices, degree = 7, diameter = 2</a:t>
            </a:r>
          </a:p>
          <a:p>
            <a:r>
              <a:rPr lang="en-US" dirty="0"/>
              <a:t>A 3</a:t>
            </a:r>
            <a:r>
              <a:rPr lang="en-US" baseline="30000" dirty="0"/>
              <a:t>rd</a:t>
            </a:r>
            <a:r>
              <a:rPr lang="en-US" dirty="0"/>
              <a:t> graph might possibly exist, of degree 57!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300" y="3817620"/>
            <a:ext cx="3924300" cy="2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6505" y="4038600"/>
            <a:ext cx="47434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C56B0B1-0F19-2C45-AECE-1DA8CCCB285E}"/>
              </a:ext>
            </a:extLst>
          </p:cNvPr>
          <p:cNvGrpSpPr/>
          <p:nvPr/>
        </p:nvGrpSpPr>
        <p:grpSpPr>
          <a:xfrm rot="5400000">
            <a:off x="9778253" y="711500"/>
            <a:ext cx="1066800" cy="1420907"/>
            <a:chOff x="8839200" y="1600200"/>
            <a:chExt cx="1066800" cy="142090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E7F4F2-0C9C-2446-B3DE-BD2792991EC9}"/>
                </a:ext>
              </a:extLst>
            </p:cNvPr>
            <p:cNvSpPr/>
            <p:nvPr/>
          </p:nvSpPr>
          <p:spPr>
            <a:xfrm>
              <a:off x="8839200" y="222883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89CF94-1D83-B840-98FE-E6F34DBAE7C8}"/>
                </a:ext>
              </a:extLst>
            </p:cNvPr>
            <p:cNvSpPr/>
            <p:nvPr/>
          </p:nvSpPr>
          <p:spPr>
            <a:xfrm>
              <a:off x="9330559" y="1752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6A8C22-2F86-5748-A45A-C6105CAF5944}"/>
                </a:ext>
              </a:extLst>
            </p:cNvPr>
            <p:cNvSpPr/>
            <p:nvPr/>
          </p:nvSpPr>
          <p:spPr>
            <a:xfrm>
              <a:off x="9325304" y="222883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C9AA13-B05B-2F4A-BA95-6919C827FF9B}"/>
                </a:ext>
              </a:extLst>
            </p:cNvPr>
            <p:cNvSpPr/>
            <p:nvPr/>
          </p:nvSpPr>
          <p:spPr>
            <a:xfrm>
              <a:off x="9325304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B634E43-9AC7-C549-BC6A-33264607BD10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8969282" y="1882682"/>
              <a:ext cx="383595" cy="368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E326E65-5C3E-0445-91A1-BB71FECA6483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8991600" y="2305033"/>
              <a:ext cx="333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CFA302-EDF9-4847-9720-897F9E43CC79}"/>
                </a:ext>
              </a:extLst>
            </p:cNvPr>
            <p:cNvCxnSpPr>
              <a:cxnSpLocks/>
              <a:stCxn id="9" idx="5"/>
              <a:endCxn id="12" idx="2"/>
            </p:cNvCxnSpPr>
            <p:nvPr/>
          </p:nvCxnSpPr>
          <p:spPr>
            <a:xfrm>
              <a:off x="8969282" y="2358915"/>
              <a:ext cx="356022" cy="384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2581DA-C2B3-F243-B6AD-1E02D57F2EEF}"/>
                </a:ext>
              </a:extLst>
            </p:cNvPr>
            <p:cNvSpPr/>
            <p:nvPr/>
          </p:nvSpPr>
          <p:spPr>
            <a:xfrm>
              <a:off x="9753600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AA2676-3170-F445-89D5-1F751FEC4075}"/>
                </a:ext>
              </a:extLst>
            </p:cNvPr>
            <p:cNvSpPr/>
            <p:nvPr/>
          </p:nvSpPr>
          <p:spPr>
            <a:xfrm>
              <a:off x="9753600" y="18781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9EF779-172D-8449-B761-E1296BD952B2}"/>
                </a:ext>
              </a:extLst>
            </p:cNvPr>
            <p:cNvCxnSpPr>
              <a:cxnSpLocks/>
              <a:stCxn id="10" idx="7"/>
              <a:endCxn id="16" idx="2"/>
            </p:cNvCxnSpPr>
            <p:nvPr/>
          </p:nvCxnSpPr>
          <p:spPr>
            <a:xfrm flipV="1">
              <a:off x="9460641" y="1676400"/>
              <a:ext cx="292959" cy="98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80B96-242D-AE4F-A384-6B99F1568641}"/>
                </a:ext>
              </a:extLst>
            </p:cNvPr>
            <p:cNvCxnSpPr>
              <a:cxnSpLocks/>
              <a:stCxn id="10" idx="5"/>
              <a:endCxn id="17" idx="2"/>
            </p:cNvCxnSpPr>
            <p:nvPr/>
          </p:nvCxnSpPr>
          <p:spPr>
            <a:xfrm>
              <a:off x="9460641" y="1882682"/>
              <a:ext cx="292959" cy="7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D89913D-0A4E-0B48-BC2F-5AE7F785F178}"/>
                </a:ext>
              </a:extLst>
            </p:cNvPr>
            <p:cNvSpPr/>
            <p:nvPr/>
          </p:nvSpPr>
          <p:spPr>
            <a:xfrm>
              <a:off x="9741759" y="208429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7353FF-6356-EE4C-9F88-A436ADDC1051}"/>
                </a:ext>
              </a:extLst>
            </p:cNvPr>
            <p:cNvSpPr/>
            <p:nvPr/>
          </p:nvSpPr>
          <p:spPr>
            <a:xfrm>
              <a:off x="9741759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DE31B5-C949-344E-B8D3-A281F71E6C6C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9448800" y="2160493"/>
              <a:ext cx="292959" cy="98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65CCA17-7939-F34E-8766-93223CA70AA8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9448800" y="2366775"/>
              <a:ext cx="292959" cy="71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60A5BBC-BC87-224E-8421-934B4B7E8716}"/>
                </a:ext>
              </a:extLst>
            </p:cNvPr>
            <p:cNvSpPr/>
            <p:nvPr/>
          </p:nvSpPr>
          <p:spPr>
            <a:xfrm>
              <a:off x="9741759" y="2590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A09A27-BC72-BE4E-83B0-695AB6F2C082}"/>
                </a:ext>
              </a:extLst>
            </p:cNvPr>
            <p:cNvSpPr/>
            <p:nvPr/>
          </p:nvSpPr>
          <p:spPr>
            <a:xfrm>
              <a:off x="9741759" y="286870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7E39A5-BC1B-F944-9D5A-EA4961AA48CD}"/>
                </a:ext>
              </a:extLst>
            </p:cNvPr>
            <p:cNvCxnSpPr>
              <a:cxnSpLocks/>
              <a:stCxn id="12" idx="7"/>
              <a:endCxn id="24" idx="2"/>
            </p:cNvCxnSpPr>
            <p:nvPr/>
          </p:nvCxnSpPr>
          <p:spPr>
            <a:xfrm flipV="1">
              <a:off x="9455386" y="2667000"/>
              <a:ext cx="286373" cy="22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21DB3F-E0A6-454E-A5D6-F17394D212C5}"/>
                </a:ext>
              </a:extLst>
            </p:cNvPr>
            <p:cNvCxnSpPr>
              <a:cxnSpLocks/>
              <a:stCxn id="12" idx="5"/>
              <a:endCxn id="25" idx="2"/>
            </p:cNvCxnSpPr>
            <p:nvPr/>
          </p:nvCxnSpPr>
          <p:spPr>
            <a:xfrm>
              <a:off x="9455386" y="2797082"/>
              <a:ext cx="286373" cy="147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ED626F16-6FFD-4D44-82BA-E8FC2A405554}"/>
              </a:ext>
            </a:extLst>
          </p:cNvPr>
          <p:cNvSpPr/>
          <p:nvPr/>
        </p:nvSpPr>
        <p:spPr>
          <a:xfrm>
            <a:off x="9659316" y="1848559"/>
            <a:ext cx="524591" cy="285042"/>
          </a:xfrm>
          <a:custGeom>
            <a:avLst/>
            <a:gdLst>
              <a:gd name="connsiteX0" fmla="*/ 0 w 520262"/>
              <a:gd name="connsiteY0" fmla="*/ 59558 h 194673"/>
              <a:gd name="connsiteX1" fmla="*/ 189186 w 520262"/>
              <a:gd name="connsiteY1" fmla="*/ 169917 h 194673"/>
              <a:gd name="connsiteX2" fmla="*/ 189186 w 520262"/>
              <a:gd name="connsiteY2" fmla="*/ 169917 h 194673"/>
              <a:gd name="connsiteX3" fmla="*/ 378372 w 520262"/>
              <a:gd name="connsiteY3" fmla="*/ 185682 h 194673"/>
              <a:gd name="connsiteX4" fmla="*/ 488731 w 520262"/>
              <a:gd name="connsiteY4" fmla="*/ 12262 h 194673"/>
              <a:gd name="connsiteX5" fmla="*/ 520262 w 520262"/>
              <a:gd name="connsiteY5" fmla="*/ 28027 h 19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62" h="194673">
                <a:moveTo>
                  <a:pt x="0" y="59558"/>
                </a:moveTo>
                <a:lnTo>
                  <a:pt x="189186" y="169917"/>
                </a:lnTo>
                <a:lnTo>
                  <a:pt x="189186" y="169917"/>
                </a:lnTo>
                <a:cubicBezTo>
                  <a:pt x="220717" y="172544"/>
                  <a:pt x="328448" y="211958"/>
                  <a:pt x="378372" y="185682"/>
                </a:cubicBezTo>
                <a:cubicBezTo>
                  <a:pt x="428296" y="159406"/>
                  <a:pt x="465083" y="38538"/>
                  <a:pt x="488731" y="12262"/>
                </a:cubicBezTo>
                <a:cubicBezTo>
                  <a:pt x="512379" y="-14014"/>
                  <a:pt x="516320" y="7006"/>
                  <a:pt x="520262" y="280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5D2A0C9-36D0-2041-83F5-E2CACF1D3B3D}"/>
              </a:ext>
            </a:extLst>
          </p:cNvPr>
          <p:cNvSpPr/>
          <p:nvPr/>
        </p:nvSpPr>
        <p:spPr>
          <a:xfrm>
            <a:off x="9659316" y="1874027"/>
            <a:ext cx="1008684" cy="411973"/>
          </a:xfrm>
          <a:custGeom>
            <a:avLst/>
            <a:gdLst>
              <a:gd name="connsiteX0" fmla="*/ 0 w 882869"/>
              <a:gd name="connsiteY0" fmla="*/ 63062 h 333160"/>
              <a:gd name="connsiteX1" fmla="*/ 126124 w 882869"/>
              <a:gd name="connsiteY1" fmla="*/ 299544 h 333160"/>
              <a:gd name="connsiteX2" fmla="*/ 693683 w 882869"/>
              <a:gd name="connsiteY2" fmla="*/ 299544 h 333160"/>
              <a:gd name="connsiteX3" fmla="*/ 882869 w 882869"/>
              <a:gd name="connsiteY3" fmla="*/ 0 h 333160"/>
              <a:gd name="connsiteX4" fmla="*/ 882869 w 882869"/>
              <a:gd name="connsiteY4" fmla="*/ 0 h 33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869" h="333160">
                <a:moveTo>
                  <a:pt x="0" y="63062"/>
                </a:moveTo>
                <a:cubicBezTo>
                  <a:pt x="5255" y="161596"/>
                  <a:pt x="10510" y="260130"/>
                  <a:pt x="126124" y="299544"/>
                </a:cubicBezTo>
                <a:cubicBezTo>
                  <a:pt x="241738" y="338958"/>
                  <a:pt x="567559" y="349468"/>
                  <a:pt x="693683" y="299544"/>
                </a:cubicBezTo>
                <a:cubicBezTo>
                  <a:pt x="819807" y="249620"/>
                  <a:pt x="882869" y="0"/>
                  <a:pt x="882869" y="0"/>
                </a:cubicBezTo>
                <a:lnTo>
                  <a:pt x="88286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F600757-21F6-CD4A-81BF-8F4694D71188}"/>
              </a:ext>
            </a:extLst>
          </p:cNvPr>
          <p:cNvSpPr/>
          <p:nvPr/>
        </p:nvSpPr>
        <p:spPr>
          <a:xfrm>
            <a:off x="10157014" y="1921952"/>
            <a:ext cx="788893" cy="209262"/>
          </a:xfrm>
          <a:custGeom>
            <a:avLst/>
            <a:gdLst>
              <a:gd name="connsiteX0" fmla="*/ 28202 w 892430"/>
              <a:gd name="connsiteY0" fmla="*/ 15766 h 216185"/>
              <a:gd name="connsiteX1" fmla="*/ 91264 w 892430"/>
              <a:gd name="connsiteY1" fmla="*/ 204952 h 216185"/>
              <a:gd name="connsiteX2" fmla="*/ 784946 w 892430"/>
              <a:gd name="connsiteY2" fmla="*/ 173421 h 216185"/>
              <a:gd name="connsiteX3" fmla="*/ 879540 w 892430"/>
              <a:gd name="connsiteY3" fmla="*/ 0 h 21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430" h="216185">
                <a:moveTo>
                  <a:pt x="28202" y="15766"/>
                </a:moveTo>
                <a:cubicBezTo>
                  <a:pt x="-3329" y="97221"/>
                  <a:pt x="-34860" y="178676"/>
                  <a:pt x="91264" y="204952"/>
                </a:cubicBezTo>
                <a:cubicBezTo>
                  <a:pt x="217388" y="231228"/>
                  <a:pt x="653567" y="207580"/>
                  <a:pt x="784946" y="173421"/>
                </a:cubicBezTo>
                <a:cubicBezTo>
                  <a:pt x="916325" y="139262"/>
                  <a:pt x="897932" y="69631"/>
                  <a:pt x="8795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81B8-3E00-B842-9062-44AFAA1D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Diameter (LD)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4CD5-92DD-8144-AE15-4B102A64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Moore graphs won’t help us much, directly, because there are only 2 of them</a:t>
            </a:r>
          </a:p>
          <a:p>
            <a:r>
              <a:rPr lang="en-US" dirty="0"/>
              <a:t>But it inspires us to look at graphs with diameters close to the Moore bound and better than hypercube’s log</a:t>
            </a:r>
            <a:r>
              <a:rPr lang="en-US" baseline="-25000" dirty="0"/>
              <a:t>2 </a:t>
            </a:r>
            <a:r>
              <a:rPr lang="en-US" dirty="0"/>
              <a:t>p diameter</a:t>
            </a:r>
          </a:p>
          <a:p>
            <a:r>
              <a:rPr lang="en-US" dirty="0"/>
              <a:t>Such graphs are useful also as “soft” structures in parallel algorithms</a:t>
            </a:r>
          </a:p>
          <a:p>
            <a:pPr lvl="1"/>
            <a:r>
              <a:rPr lang="en-US" dirty="0"/>
              <a:t>E.g. diffusive load balancing</a:t>
            </a:r>
          </a:p>
          <a:p>
            <a:pPr lvl="1"/>
            <a:r>
              <a:rPr lang="en-US" dirty="0"/>
              <a:t>Build a communication pattern along a LD graph, and diffuse load along those neighbors, irrespective of interconnect topology</a:t>
            </a:r>
          </a:p>
          <a:p>
            <a:r>
              <a:rPr lang="en-US" dirty="0"/>
              <a:t>How to construct them?</a:t>
            </a:r>
          </a:p>
          <a:p>
            <a:pPr lvl="1"/>
            <a:r>
              <a:rPr lang="en-US" dirty="0"/>
              <a:t>Many systematic ways </a:t>
            </a:r>
          </a:p>
          <a:p>
            <a:pPr lvl="1"/>
            <a:r>
              <a:rPr lang="en-US" dirty="0"/>
              <a:t>Also, randomly generated graphs tend to be LD graphs!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18F6F-65FD-C846-B967-BDCECBDA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B9685-94A4-3444-9D1F-D10EF06E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7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Interconnect Topologies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Networks with high radix switches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FAE2F-6E91-4870-B8AB-E1BA2D9687AD}"/>
              </a:ext>
            </a:extLst>
          </p:cNvPr>
          <p:cNvSpPr/>
          <p:nvPr/>
        </p:nvSpPr>
        <p:spPr>
          <a:xfrm>
            <a:off x="367411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82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 and Indirect networks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3886200" y="37179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7315200" y="33528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7315200" y="20574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7315200" y="4648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 flipV="1">
            <a:off x="6096000" y="2514600"/>
            <a:ext cx="1219200" cy="1219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6096000" y="37338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6096000" y="3733799"/>
            <a:ext cx="12192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724400" y="3336925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Terminal 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2D773-2CAD-5E4D-BC7D-8AA695793A75}"/>
              </a:ext>
            </a:extLst>
          </p:cNvPr>
          <p:cNvSpPr txBox="1"/>
          <p:nvPr/>
        </p:nvSpPr>
        <p:spPr>
          <a:xfrm>
            <a:off x="838200" y="12192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Direct networks: 1 switch at each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Indirect networks: Switches connect to (internal) switches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nodes connected to many “terminal” switches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C6301B-070C-4A49-A4C6-2402DCC566DA}"/>
              </a:ext>
            </a:extLst>
          </p:cNvPr>
          <p:cNvSpPr/>
          <p:nvPr/>
        </p:nvSpPr>
        <p:spPr>
          <a:xfrm>
            <a:off x="2819400" y="3456160"/>
            <a:ext cx="1066800" cy="55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07CD7-B79F-3A46-814C-94155097DEFD}"/>
              </a:ext>
            </a:extLst>
          </p:cNvPr>
          <p:cNvSpPr/>
          <p:nvPr/>
        </p:nvSpPr>
        <p:spPr>
          <a:xfrm>
            <a:off x="2819400" y="4137920"/>
            <a:ext cx="1066800" cy="55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0F2A0B-F0FA-8246-BD99-E3F5B6FA4C70}"/>
              </a:ext>
            </a:extLst>
          </p:cNvPr>
          <p:cNvSpPr/>
          <p:nvPr/>
        </p:nvSpPr>
        <p:spPr>
          <a:xfrm>
            <a:off x="2819400" y="2694513"/>
            <a:ext cx="1066800" cy="55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8FBDB6-45F4-F44C-947B-C3F6D40C1A54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3886200" y="2972151"/>
            <a:ext cx="838200" cy="58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68BE98-9057-B740-9176-C4332550E41C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886200" y="3943015"/>
            <a:ext cx="838200" cy="47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9">
            <a:extLst>
              <a:ext uri="{FF2B5EF4-FFF2-40B4-BE49-F238E27FC236}">
                <a16:creationId xmlns:a16="http://schemas.microsoft.com/office/drawing/2014/main" id="{68315725-C190-0B49-A463-C9D1BBEF9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757688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D4362004-C638-014E-8A91-FBE7B8824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13792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B8EEC326-7B10-634D-A190-6E9D7523E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799" y="2482848"/>
            <a:ext cx="825335" cy="6413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666743A7-7160-444C-B3DF-E0F02D468A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9665" y="3336926"/>
            <a:ext cx="812469" cy="408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B8924A14-0004-004E-B228-3B6FDD3C8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9665" y="3854449"/>
            <a:ext cx="825335" cy="6413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768426DD-FAC7-5647-8B8B-DE15227C44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12531" y="4813821"/>
            <a:ext cx="812469" cy="408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Butterfly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3651" y="1203224"/>
            <a:ext cx="5186150" cy="4937760"/>
          </a:xfrm>
        </p:spPr>
        <p:txBody>
          <a:bodyPr numCol="1">
            <a:normAutofit/>
          </a:bodyPr>
          <a:lstStyle/>
          <a:p>
            <a:r>
              <a:rPr lang="en-US" dirty="0"/>
              <a:t>For P processors, log p ranks with p switches</a:t>
            </a:r>
          </a:p>
          <a:p>
            <a:r>
              <a:rPr lang="en-US" dirty="0"/>
              <a:t>Node(</a:t>
            </a:r>
            <a:r>
              <a:rPr lang="en-US" dirty="0" err="1"/>
              <a:t>i,j</a:t>
            </a:r>
            <a:r>
              <a:rPr lang="en-US" dirty="0"/>
              <a:t>) is connected to two nodes with rank i-1 – node(i-1,j) and node(i-1,m) where m is the integer found by flipping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most significant bit in binary representation of j</a:t>
            </a:r>
          </a:p>
          <a:p>
            <a:r>
              <a:rPr lang="en-US" dirty="0"/>
              <a:t>Rank 3 vertices can be processors/memory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9023"/>
              </p:ext>
            </p:extLst>
          </p:nvPr>
        </p:nvGraphicFramePr>
        <p:xfrm>
          <a:off x="6172200" y="1730376"/>
          <a:ext cx="4287838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SmartDraw" r:id="rId4" imgW="4288320" imgH="3680280" progId="SmartDraw.2">
                  <p:embed/>
                </p:oleObj>
              </mc:Choice>
              <mc:Fallback>
                <p:oleObj name="SmartDraw" r:id="rId4" imgW="4288320" imgH="36802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730376"/>
                        <a:ext cx="4287838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648119-12CD-BE4A-A3AB-7EB7B96C950B}"/>
              </a:ext>
            </a:extLst>
          </p:cNvPr>
          <p:cNvSpPr txBox="1"/>
          <p:nvPr/>
        </p:nvSpPr>
        <p:spPr>
          <a:xfrm>
            <a:off x="6400800" y="577165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2016 </a:t>
            </a:r>
            <a:r>
              <a:rPr lang="en-US" dirty="0" err="1"/>
              <a:t>Sachingf</a:t>
            </a:r>
            <a:r>
              <a:rPr lang="en-US" dirty="0"/>
              <a:t> / CC BY-SA 4.0 / </a:t>
            </a:r>
            <a:r>
              <a:rPr lang="en-US" u="sng" dirty="0">
                <a:hlinkClick r:id="rId6"/>
              </a:rPr>
              <a:t>https://goo.gl/5PXsuh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99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Tree/Clos Topology</a:t>
            </a:r>
          </a:p>
        </p:txBody>
      </p:sp>
      <p:sp>
        <p:nvSpPr>
          <p:cNvPr id="375" name="Footer Placeholder 3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1" y="1447800"/>
            <a:ext cx="8229599" cy="4800600"/>
            <a:chOff x="374" y="1200"/>
            <a:chExt cx="5194" cy="2901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960" y="1584"/>
              <a:ext cx="2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cs typeface="Times New Roman" pitchFamily="18" charset="0"/>
                </a:rPr>
                <a:t>a)</a:t>
              </a: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3072" y="1584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>
                  <a:cs typeface="Times New Roman" pitchFamily="18" charset="0"/>
                </a:rPr>
                <a:t>b)</a:t>
              </a: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374" y="2954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cs typeface="Times New Roman" pitchFamily="18" charset="0"/>
                </a:rPr>
                <a:t>c)</a:t>
              </a: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152" y="1968"/>
              <a:ext cx="738" cy="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cs typeface="Times New Roman" pitchFamily="18" charset="0"/>
                </a:rPr>
                <a:t>4-ary 1-tree</a:t>
              </a: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936" y="2160"/>
              <a:ext cx="738" cy="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cs typeface="Times New Roman" pitchFamily="18" charset="0"/>
                </a:rPr>
                <a:t>4-ary 2-tree</a:t>
              </a: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2640" y="3888"/>
              <a:ext cx="728" cy="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cs typeface="Times New Roman" pitchFamily="18" charset="0"/>
                </a:rPr>
                <a:t>4-ary 3 tree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96" y="1296"/>
              <a:ext cx="480" cy="576"/>
              <a:chOff x="271" y="198"/>
              <a:chExt cx="480" cy="576"/>
            </a:xfrm>
          </p:grpSpPr>
          <p:sp>
            <p:nvSpPr>
              <p:cNvPr id="10604" name="AutoShape 11"/>
              <p:cNvSpPr>
                <a:spLocks noChangeArrowheads="1"/>
              </p:cNvSpPr>
              <p:nvPr/>
            </p:nvSpPr>
            <p:spPr bwMode="auto">
              <a:xfrm>
                <a:off x="367" y="198"/>
                <a:ext cx="288" cy="19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5" name="Oval 12"/>
              <p:cNvSpPr>
                <a:spLocks noChangeArrowheads="1"/>
              </p:cNvSpPr>
              <p:nvPr/>
            </p:nvSpPr>
            <p:spPr bwMode="auto">
              <a:xfrm>
                <a:off x="271" y="72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6" name="Oval 13"/>
              <p:cNvSpPr>
                <a:spLocks noChangeArrowheads="1"/>
              </p:cNvSpPr>
              <p:nvPr/>
            </p:nvSpPr>
            <p:spPr bwMode="auto">
              <a:xfrm>
                <a:off x="415" y="72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7" name="Oval 14"/>
              <p:cNvSpPr>
                <a:spLocks noChangeArrowheads="1"/>
              </p:cNvSpPr>
              <p:nvPr/>
            </p:nvSpPr>
            <p:spPr bwMode="auto">
              <a:xfrm>
                <a:off x="559" y="72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8" name="Oval 15"/>
              <p:cNvSpPr>
                <a:spLocks noChangeArrowheads="1"/>
              </p:cNvSpPr>
              <p:nvPr/>
            </p:nvSpPr>
            <p:spPr bwMode="auto">
              <a:xfrm>
                <a:off x="703" y="72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9" name="Line 16"/>
              <p:cNvSpPr>
                <a:spLocks noChangeShapeType="1"/>
              </p:cNvSpPr>
              <p:nvPr/>
            </p:nvSpPr>
            <p:spPr bwMode="auto">
              <a:xfrm flipH="1">
                <a:off x="299" y="394"/>
                <a:ext cx="1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0" name="Line 17"/>
              <p:cNvSpPr>
                <a:spLocks noChangeShapeType="1"/>
              </p:cNvSpPr>
              <p:nvPr/>
            </p:nvSpPr>
            <p:spPr bwMode="auto">
              <a:xfrm flipV="1">
                <a:off x="439" y="394"/>
                <a:ext cx="36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1" name="Line 18"/>
              <p:cNvSpPr>
                <a:spLocks noChangeShapeType="1"/>
              </p:cNvSpPr>
              <p:nvPr/>
            </p:nvSpPr>
            <p:spPr bwMode="auto">
              <a:xfrm flipH="1" flipV="1">
                <a:off x="535" y="390"/>
                <a:ext cx="48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2" name="Line 19"/>
              <p:cNvSpPr>
                <a:spLocks noChangeShapeType="1"/>
              </p:cNvSpPr>
              <p:nvPr/>
            </p:nvSpPr>
            <p:spPr bwMode="auto">
              <a:xfrm flipH="1" flipV="1">
                <a:off x="583" y="390"/>
                <a:ext cx="1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408" y="1200"/>
              <a:ext cx="1728" cy="864"/>
              <a:chOff x="756" y="1280"/>
              <a:chExt cx="2846" cy="1555"/>
            </a:xfrm>
          </p:grpSpPr>
          <p:sp>
            <p:nvSpPr>
              <p:cNvPr id="10544" name="Oval 21"/>
              <p:cNvSpPr>
                <a:spLocks noChangeArrowheads="1"/>
              </p:cNvSpPr>
              <p:nvPr/>
            </p:nvSpPr>
            <p:spPr bwMode="auto">
              <a:xfrm>
                <a:off x="756" y="2787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5" name="Oval 22"/>
              <p:cNvSpPr>
                <a:spLocks noChangeArrowheads="1"/>
              </p:cNvSpPr>
              <p:nvPr/>
            </p:nvSpPr>
            <p:spPr bwMode="auto">
              <a:xfrm>
                <a:off x="900" y="2787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6" name="Oval 23"/>
              <p:cNvSpPr>
                <a:spLocks noChangeArrowheads="1"/>
              </p:cNvSpPr>
              <p:nvPr/>
            </p:nvSpPr>
            <p:spPr bwMode="auto">
              <a:xfrm>
                <a:off x="1044" y="2787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7" name="Oval 24"/>
              <p:cNvSpPr>
                <a:spLocks noChangeArrowheads="1"/>
              </p:cNvSpPr>
              <p:nvPr/>
            </p:nvSpPr>
            <p:spPr bwMode="auto">
              <a:xfrm>
                <a:off x="1188" y="2787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8" name="Line 25"/>
              <p:cNvSpPr>
                <a:spLocks noChangeShapeType="1"/>
              </p:cNvSpPr>
              <p:nvPr/>
            </p:nvSpPr>
            <p:spPr bwMode="auto">
              <a:xfrm flipH="1">
                <a:off x="784" y="2455"/>
                <a:ext cx="136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9" name="Line 26"/>
              <p:cNvSpPr>
                <a:spLocks noChangeShapeType="1"/>
              </p:cNvSpPr>
              <p:nvPr/>
            </p:nvSpPr>
            <p:spPr bwMode="auto">
              <a:xfrm flipV="1">
                <a:off x="924" y="2455"/>
                <a:ext cx="36" cy="3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0" name="Line 27"/>
              <p:cNvSpPr>
                <a:spLocks noChangeShapeType="1"/>
              </p:cNvSpPr>
              <p:nvPr/>
            </p:nvSpPr>
            <p:spPr bwMode="auto">
              <a:xfrm flipH="1" flipV="1">
                <a:off x="1020" y="2451"/>
                <a:ext cx="48" cy="3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1" name="Line 28"/>
              <p:cNvSpPr>
                <a:spLocks noChangeShapeType="1"/>
              </p:cNvSpPr>
              <p:nvPr/>
            </p:nvSpPr>
            <p:spPr bwMode="auto">
              <a:xfrm flipH="1" flipV="1">
                <a:off x="1068" y="2451"/>
                <a:ext cx="14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1544" y="2259"/>
                <a:ext cx="480" cy="576"/>
                <a:chOff x="621" y="2798"/>
                <a:chExt cx="480" cy="576"/>
              </a:xfrm>
            </p:grpSpPr>
            <p:sp>
              <p:nvSpPr>
                <p:cNvPr id="10595" name="AutoShape 30"/>
                <p:cNvSpPr>
                  <a:spLocks noChangeArrowheads="1"/>
                </p:cNvSpPr>
                <p:nvPr/>
              </p:nvSpPr>
              <p:spPr bwMode="auto">
                <a:xfrm>
                  <a:off x="717" y="2798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6" name="Oval 31"/>
                <p:cNvSpPr>
                  <a:spLocks noChangeArrowheads="1"/>
                </p:cNvSpPr>
                <p:nvPr/>
              </p:nvSpPr>
              <p:spPr bwMode="auto">
                <a:xfrm>
                  <a:off x="621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7" name="Oval 32"/>
                <p:cNvSpPr>
                  <a:spLocks noChangeArrowheads="1"/>
                </p:cNvSpPr>
                <p:nvPr/>
              </p:nvSpPr>
              <p:spPr bwMode="auto">
                <a:xfrm>
                  <a:off x="765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8" name="Oval 33"/>
                <p:cNvSpPr>
                  <a:spLocks noChangeArrowheads="1"/>
                </p:cNvSpPr>
                <p:nvPr/>
              </p:nvSpPr>
              <p:spPr bwMode="auto">
                <a:xfrm>
                  <a:off x="909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9" name="Oval 34"/>
                <p:cNvSpPr>
                  <a:spLocks noChangeArrowheads="1"/>
                </p:cNvSpPr>
                <p:nvPr/>
              </p:nvSpPr>
              <p:spPr bwMode="auto">
                <a:xfrm>
                  <a:off x="1053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49" y="2994"/>
                  <a:ext cx="1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789" y="2994"/>
                  <a:ext cx="36" cy="3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885" y="2990"/>
                  <a:ext cx="48" cy="3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3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933" y="2990"/>
                  <a:ext cx="1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2333" y="2258"/>
                <a:ext cx="480" cy="576"/>
                <a:chOff x="621" y="2798"/>
                <a:chExt cx="480" cy="576"/>
              </a:xfrm>
            </p:grpSpPr>
            <p:sp>
              <p:nvSpPr>
                <p:cNvPr id="10586" name="AutoShape 40"/>
                <p:cNvSpPr>
                  <a:spLocks noChangeArrowheads="1"/>
                </p:cNvSpPr>
                <p:nvPr/>
              </p:nvSpPr>
              <p:spPr bwMode="auto">
                <a:xfrm>
                  <a:off x="717" y="2798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7" name="Oval 41"/>
                <p:cNvSpPr>
                  <a:spLocks noChangeArrowheads="1"/>
                </p:cNvSpPr>
                <p:nvPr/>
              </p:nvSpPr>
              <p:spPr bwMode="auto">
                <a:xfrm>
                  <a:off x="621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8" name="Oval 42"/>
                <p:cNvSpPr>
                  <a:spLocks noChangeArrowheads="1"/>
                </p:cNvSpPr>
                <p:nvPr/>
              </p:nvSpPr>
              <p:spPr bwMode="auto">
                <a:xfrm>
                  <a:off x="765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9" name="Oval 43"/>
                <p:cNvSpPr>
                  <a:spLocks noChangeArrowheads="1"/>
                </p:cNvSpPr>
                <p:nvPr/>
              </p:nvSpPr>
              <p:spPr bwMode="auto">
                <a:xfrm>
                  <a:off x="909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0" name="Oval 44"/>
                <p:cNvSpPr>
                  <a:spLocks noChangeArrowheads="1"/>
                </p:cNvSpPr>
                <p:nvPr/>
              </p:nvSpPr>
              <p:spPr bwMode="auto">
                <a:xfrm>
                  <a:off x="1053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649" y="2994"/>
                  <a:ext cx="1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89" y="2994"/>
                  <a:ext cx="36" cy="3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3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885" y="2990"/>
                  <a:ext cx="48" cy="3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4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933" y="2990"/>
                  <a:ext cx="1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3122" y="2259"/>
                <a:ext cx="480" cy="576"/>
                <a:chOff x="621" y="2798"/>
                <a:chExt cx="480" cy="576"/>
              </a:xfrm>
            </p:grpSpPr>
            <p:sp>
              <p:nvSpPr>
                <p:cNvPr id="10577" name="AutoShape 50"/>
                <p:cNvSpPr>
                  <a:spLocks noChangeArrowheads="1"/>
                </p:cNvSpPr>
                <p:nvPr/>
              </p:nvSpPr>
              <p:spPr bwMode="auto">
                <a:xfrm>
                  <a:off x="717" y="2798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8" name="Oval 51"/>
                <p:cNvSpPr>
                  <a:spLocks noChangeArrowheads="1"/>
                </p:cNvSpPr>
                <p:nvPr/>
              </p:nvSpPr>
              <p:spPr bwMode="auto">
                <a:xfrm>
                  <a:off x="621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9" name="Oval 52"/>
                <p:cNvSpPr>
                  <a:spLocks noChangeArrowheads="1"/>
                </p:cNvSpPr>
                <p:nvPr/>
              </p:nvSpPr>
              <p:spPr bwMode="auto">
                <a:xfrm>
                  <a:off x="765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0" name="Oval 53"/>
                <p:cNvSpPr>
                  <a:spLocks noChangeArrowheads="1"/>
                </p:cNvSpPr>
                <p:nvPr/>
              </p:nvSpPr>
              <p:spPr bwMode="auto">
                <a:xfrm>
                  <a:off x="909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1" name="Oval 54"/>
                <p:cNvSpPr>
                  <a:spLocks noChangeArrowheads="1"/>
                </p:cNvSpPr>
                <p:nvPr/>
              </p:nvSpPr>
              <p:spPr bwMode="auto">
                <a:xfrm>
                  <a:off x="1053" y="332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2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49" y="2994"/>
                  <a:ext cx="1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789" y="2994"/>
                  <a:ext cx="36" cy="3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4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85" y="2990"/>
                  <a:ext cx="48" cy="3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5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933" y="2990"/>
                  <a:ext cx="1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555" name="AutoShape 59"/>
              <p:cNvSpPr>
                <a:spLocks noChangeArrowheads="1"/>
              </p:cNvSpPr>
              <p:nvPr/>
            </p:nvSpPr>
            <p:spPr bwMode="auto">
              <a:xfrm>
                <a:off x="2429" y="1280"/>
                <a:ext cx="288" cy="19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" name="AutoShape 60"/>
              <p:cNvSpPr>
                <a:spLocks noChangeArrowheads="1"/>
              </p:cNvSpPr>
              <p:nvPr/>
            </p:nvSpPr>
            <p:spPr bwMode="auto">
              <a:xfrm>
                <a:off x="3218" y="1280"/>
                <a:ext cx="288" cy="19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7" name="Line 61"/>
              <p:cNvSpPr>
                <a:spLocks noChangeShapeType="1"/>
              </p:cNvSpPr>
              <p:nvPr/>
            </p:nvSpPr>
            <p:spPr bwMode="auto">
              <a:xfrm>
                <a:off x="908" y="1472"/>
                <a:ext cx="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8" name="Line 62"/>
              <p:cNvSpPr>
                <a:spLocks noChangeShapeType="1"/>
              </p:cNvSpPr>
              <p:nvPr/>
            </p:nvSpPr>
            <p:spPr bwMode="auto">
              <a:xfrm>
                <a:off x="948" y="1472"/>
                <a:ext cx="748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9" name="Line 63"/>
              <p:cNvSpPr>
                <a:spLocks noChangeShapeType="1"/>
              </p:cNvSpPr>
              <p:nvPr/>
            </p:nvSpPr>
            <p:spPr bwMode="auto">
              <a:xfrm>
                <a:off x="1012" y="1476"/>
                <a:ext cx="148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0" name="Line 64"/>
              <p:cNvSpPr>
                <a:spLocks noChangeShapeType="1"/>
              </p:cNvSpPr>
              <p:nvPr/>
            </p:nvSpPr>
            <p:spPr bwMode="auto">
              <a:xfrm>
                <a:off x="1088" y="1472"/>
                <a:ext cx="2184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1" name="Line 65"/>
              <p:cNvSpPr>
                <a:spLocks noChangeShapeType="1"/>
              </p:cNvSpPr>
              <p:nvPr/>
            </p:nvSpPr>
            <p:spPr bwMode="auto">
              <a:xfrm flipH="1">
                <a:off x="956" y="1472"/>
                <a:ext cx="740" cy="78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2" name="Line 66"/>
              <p:cNvSpPr>
                <a:spLocks noChangeShapeType="1"/>
              </p:cNvSpPr>
              <p:nvPr/>
            </p:nvSpPr>
            <p:spPr bwMode="auto">
              <a:xfrm>
                <a:off x="940" y="2260"/>
                <a:ext cx="1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3" name="Line 67"/>
              <p:cNvSpPr>
                <a:spLocks noChangeShapeType="1"/>
              </p:cNvSpPr>
              <p:nvPr/>
            </p:nvSpPr>
            <p:spPr bwMode="auto">
              <a:xfrm>
                <a:off x="1748" y="1472"/>
                <a:ext cx="0" cy="788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4" name="Line 68"/>
              <p:cNvSpPr>
                <a:spLocks noChangeShapeType="1"/>
              </p:cNvSpPr>
              <p:nvPr/>
            </p:nvSpPr>
            <p:spPr bwMode="auto">
              <a:xfrm>
                <a:off x="1808" y="1476"/>
                <a:ext cx="736" cy="788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5" name="Line 69"/>
              <p:cNvSpPr>
                <a:spLocks noChangeShapeType="1"/>
              </p:cNvSpPr>
              <p:nvPr/>
            </p:nvSpPr>
            <p:spPr bwMode="auto">
              <a:xfrm>
                <a:off x="1872" y="1472"/>
                <a:ext cx="1456" cy="788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6" name="Line 70"/>
              <p:cNvSpPr>
                <a:spLocks noChangeShapeType="1"/>
              </p:cNvSpPr>
              <p:nvPr/>
            </p:nvSpPr>
            <p:spPr bwMode="auto">
              <a:xfrm flipH="1">
                <a:off x="1016" y="1472"/>
                <a:ext cx="146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7" name="Line 71"/>
              <p:cNvSpPr>
                <a:spLocks noChangeShapeType="1"/>
              </p:cNvSpPr>
              <p:nvPr/>
            </p:nvSpPr>
            <p:spPr bwMode="auto">
              <a:xfrm flipH="1">
                <a:off x="1796" y="1472"/>
                <a:ext cx="748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8" name="Line 72"/>
              <p:cNvSpPr>
                <a:spLocks noChangeShapeType="1"/>
              </p:cNvSpPr>
              <p:nvPr/>
            </p:nvSpPr>
            <p:spPr bwMode="auto">
              <a:xfrm flipH="1">
                <a:off x="2604" y="1476"/>
                <a:ext cx="0" cy="7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9" name="Line 73"/>
              <p:cNvSpPr>
                <a:spLocks noChangeShapeType="1"/>
              </p:cNvSpPr>
              <p:nvPr/>
            </p:nvSpPr>
            <p:spPr bwMode="auto">
              <a:xfrm>
                <a:off x="2656" y="1472"/>
                <a:ext cx="740" cy="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0" name="Line 74"/>
              <p:cNvSpPr>
                <a:spLocks noChangeShapeType="1"/>
              </p:cNvSpPr>
              <p:nvPr/>
            </p:nvSpPr>
            <p:spPr bwMode="auto">
              <a:xfrm flipH="1">
                <a:off x="1084" y="1472"/>
                <a:ext cx="2184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1" name="Line 75"/>
              <p:cNvSpPr>
                <a:spLocks noChangeShapeType="1"/>
              </p:cNvSpPr>
              <p:nvPr/>
            </p:nvSpPr>
            <p:spPr bwMode="auto">
              <a:xfrm flipH="1">
                <a:off x="1864" y="1472"/>
                <a:ext cx="146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2" name="Line 76"/>
              <p:cNvSpPr>
                <a:spLocks noChangeShapeType="1"/>
              </p:cNvSpPr>
              <p:nvPr/>
            </p:nvSpPr>
            <p:spPr bwMode="auto">
              <a:xfrm flipH="1">
                <a:off x="2652" y="1472"/>
                <a:ext cx="752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3" name="Line 77"/>
              <p:cNvSpPr>
                <a:spLocks noChangeShapeType="1"/>
              </p:cNvSpPr>
              <p:nvPr/>
            </p:nvSpPr>
            <p:spPr bwMode="auto">
              <a:xfrm>
                <a:off x="3456" y="1476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4" name="AutoShape 78"/>
              <p:cNvSpPr>
                <a:spLocks noChangeArrowheads="1"/>
              </p:cNvSpPr>
              <p:nvPr/>
            </p:nvSpPr>
            <p:spPr bwMode="auto">
              <a:xfrm>
                <a:off x="852" y="1280"/>
                <a:ext cx="288" cy="19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5" name="AutoShape 79"/>
              <p:cNvSpPr>
                <a:spLocks noChangeArrowheads="1"/>
              </p:cNvSpPr>
              <p:nvPr/>
            </p:nvSpPr>
            <p:spPr bwMode="auto">
              <a:xfrm>
                <a:off x="852" y="2259"/>
                <a:ext cx="288" cy="192"/>
              </a:xfrm>
              <a:prstGeom prst="flowChartProcess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6" name="AutoShape 80"/>
              <p:cNvSpPr>
                <a:spLocks noChangeArrowheads="1"/>
              </p:cNvSpPr>
              <p:nvPr/>
            </p:nvSpPr>
            <p:spPr bwMode="auto">
              <a:xfrm>
                <a:off x="1640" y="1280"/>
                <a:ext cx="288" cy="192"/>
              </a:xfrm>
              <a:prstGeom prst="flowChartProcess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672" y="2544"/>
              <a:ext cx="4896" cy="1296"/>
              <a:chOff x="357" y="2548"/>
              <a:chExt cx="5024" cy="1350"/>
            </a:xfrm>
          </p:grpSpPr>
          <p:sp>
            <p:nvSpPr>
              <p:cNvPr id="10253" name="AutoShape 82"/>
              <p:cNvSpPr>
                <a:spLocks noChangeArrowheads="1"/>
              </p:cNvSpPr>
              <p:nvPr/>
            </p:nvSpPr>
            <p:spPr bwMode="auto">
              <a:xfrm>
                <a:off x="393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AutoShape 83"/>
              <p:cNvSpPr>
                <a:spLocks noChangeArrowheads="1"/>
              </p:cNvSpPr>
              <p:nvPr/>
            </p:nvSpPr>
            <p:spPr bwMode="auto">
              <a:xfrm>
                <a:off x="5232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5" name="AutoShape 84"/>
              <p:cNvSpPr>
                <a:spLocks noChangeArrowheads="1"/>
              </p:cNvSpPr>
              <p:nvPr/>
            </p:nvSpPr>
            <p:spPr bwMode="auto">
              <a:xfrm>
                <a:off x="707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AutoShape 85"/>
              <p:cNvSpPr>
                <a:spLocks noChangeArrowheads="1"/>
              </p:cNvSpPr>
              <p:nvPr/>
            </p:nvSpPr>
            <p:spPr bwMode="auto">
              <a:xfrm>
                <a:off x="1010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AutoShape 86"/>
              <p:cNvSpPr>
                <a:spLocks noChangeArrowheads="1"/>
              </p:cNvSpPr>
              <p:nvPr/>
            </p:nvSpPr>
            <p:spPr bwMode="auto">
              <a:xfrm>
                <a:off x="1320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AutoShape 87"/>
              <p:cNvSpPr>
                <a:spLocks noChangeArrowheads="1"/>
              </p:cNvSpPr>
              <p:nvPr/>
            </p:nvSpPr>
            <p:spPr bwMode="auto">
              <a:xfrm>
                <a:off x="2006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AutoShape 88"/>
              <p:cNvSpPr>
                <a:spLocks noChangeArrowheads="1"/>
              </p:cNvSpPr>
              <p:nvPr/>
            </p:nvSpPr>
            <p:spPr bwMode="auto">
              <a:xfrm>
                <a:off x="2316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AutoShape 89"/>
              <p:cNvSpPr>
                <a:spLocks noChangeArrowheads="1"/>
              </p:cNvSpPr>
              <p:nvPr/>
            </p:nvSpPr>
            <p:spPr bwMode="auto">
              <a:xfrm>
                <a:off x="2619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AutoShape 90"/>
              <p:cNvSpPr>
                <a:spLocks noChangeArrowheads="1"/>
              </p:cNvSpPr>
              <p:nvPr/>
            </p:nvSpPr>
            <p:spPr bwMode="auto">
              <a:xfrm>
                <a:off x="2997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AutoShape 91"/>
              <p:cNvSpPr>
                <a:spLocks noChangeArrowheads="1"/>
              </p:cNvSpPr>
              <p:nvPr/>
            </p:nvSpPr>
            <p:spPr bwMode="auto">
              <a:xfrm>
                <a:off x="3304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AutoShape 92"/>
              <p:cNvSpPr>
                <a:spLocks noChangeArrowheads="1"/>
              </p:cNvSpPr>
              <p:nvPr/>
            </p:nvSpPr>
            <p:spPr bwMode="auto">
              <a:xfrm>
                <a:off x="3619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AutoShape 93"/>
              <p:cNvSpPr>
                <a:spLocks noChangeArrowheads="1"/>
              </p:cNvSpPr>
              <p:nvPr/>
            </p:nvSpPr>
            <p:spPr bwMode="auto">
              <a:xfrm>
                <a:off x="3941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AutoShape 94"/>
              <p:cNvSpPr>
                <a:spLocks noChangeArrowheads="1"/>
              </p:cNvSpPr>
              <p:nvPr/>
            </p:nvSpPr>
            <p:spPr bwMode="auto">
              <a:xfrm>
                <a:off x="4300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AutoShape 95"/>
              <p:cNvSpPr>
                <a:spLocks noChangeArrowheads="1"/>
              </p:cNvSpPr>
              <p:nvPr/>
            </p:nvSpPr>
            <p:spPr bwMode="auto">
              <a:xfrm>
                <a:off x="4606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7" name="AutoShape 96"/>
              <p:cNvSpPr>
                <a:spLocks noChangeArrowheads="1"/>
              </p:cNvSpPr>
              <p:nvPr/>
            </p:nvSpPr>
            <p:spPr bwMode="auto">
              <a:xfrm>
                <a:off x="4921" y="2548"/>
                <a:ext cx="112" cy="8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Line 97"/>
              <p:cNvSpPr>
                <a:spLocks noChangeShapeType="1"/>
              </p:cNvSpPr>
              <p:nvPr/>
            </p:nvSpPr>
            <p:spPr bwMode="auto">
              <a:xfrm>
                <a:off x="419" y="2629"/>
                <a:ext cx="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Line 98"/>
              <p:cNvSpPr>
                <a:spLocks noChangeShapeType="1"/>
              </p:cNvSpPr>
              <p:nvPr/>
            </p:nvSpPr>
            <p:spPr bwMode="auto">
              <a:xfrm>
                <a:off x="427" y="2629"/>
                <a:ext cx="1292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Line 99"/>
              <p:cNvSpPr>
                <a:spLocks noChangeShapeType="1"/>
              </p:cNvSpPr>
              <p:nvPr/>
            </p:nvSpPr>
            <p:spPr bwMode="auto">
              <a:xfrm>
                <a:off x="455" y="2629"/>
                <a:ext cx="2568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Line 100"/>
              <p:cNvSpPr>
                <a:spLocks noChangeShapeType="1"/>
              </p:cNvSpPr>
              <p:nvPr/>
            </p:nvSpPr>
            <p:spPr bwMode="auto">
              <a:xfrm>
                <a:off x="487" y="2629"/>
                <a:ext cx="3848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2" name="Line 101"/>
              <p:cNvSpPr>
                <a:spLocks noChangeShapeType="1"/>
              </p:cNvSpPr>
              <p:nvPr/>
            </p:nvSpPr>
            <p:spPr bwMode="auto">
              <a:xfrm flipH="1">
                <a:off x="427" y="2629"/>
                <a:ext cx="1272" cy="608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3" name="Line 102"/>
              <p:cNvSpPr>
                <a:spLocks noChangeShapeType="1"/>
              </p:cNvSpPr>
              <p:nvPr/>
            </p:nvSpPr>
            <p:spPr bwMode="auto">
              <a:xfrm>
                <a:off x="1723" y="2629"/>
                <a:ext cx="4" cy="612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103"/>
              <p:cNvSpPr>
                <a:spLocks noChangeShapeType="1"/>
              </p:cNvSpPr>
              <p:nvPr/>
            </p:nvSpPr>
            <p:spPr bwMode="auto">
              <a:xfrm>
                <a:off x="1739" y="2629"/>
                <a:ext cx="1300" cy="604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104"/>
              <p:cNvSpPr>
                <a:spLocks noChangeShapeType="1"/>
              </p:cNvSpPr>
              <p:nvPr/>
            </p:nvSpPr>
            <p:spPr bwMode="auto">
              <a:xfrm>
                <a:off x="1779" y="2629"/>
                <a:ext cx="2568" cy="608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105"/>
              <p:cNvSpPr>
                <a:spLocks noChangeShapeType="1"/>
              </p:cNvSpPr>
              <p:nvPr/>
            </p:nvSpPr>
            <p:spPr bwMode="auto">
              <a:xfrm flipH="1">
                <a:off x="1403" y="2629"/>
                <a:ext cx="384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7" name="Line 106"/>
              <p:cNvSpPr>
                <a:spLocks noChangeShapeType="1"/>
              </p:cNvSpPr>
              <p:nvPr/>
            </p:nvSpPr>
            <p:spPr bwMode="auto">
              <a:xfrm flipH="1">
                <a:off x="2707" y="2629"/>
                <a:ext cx="2556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8" name="Line 107"/>
              <p:cNvSpPr>
                <a:spLocks noChangeShapeType="1"/>
              </p:cNvSpPr>
              <p:nvPr/>
            </p:nvSpPr>
            <p:spPr bwMode="auto">
              <a:xfrm flipH="1">
                <a:off x="4015" y="2629"/>
                <a:ext cx="128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Line 108"/>
              <p:cNvSpPr>
                <a:spLocks noChangeShapeType="1"/>
              </p:cNvSpPr>
              <p:nvPr/>
            </p:nvSpPr>
            <p:spPr bwMode="auto">
              <a:xfrm>
                <a:off x="5319" y="2633"/>
                <a:ext cx="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0" name="Line 109"/>
              <p:cNvSpPr>
                <a:spLocks noChangeShapeType="1"/>
              </p:cNvSpPr>
              <p:nvPr/>
            </p:nvSpPr>
            <p:spPr bwMode="auto">
              <a:xfrm flipH="1">
                <a:off x="3691" y="2629"/>
                <a:ext cx="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" name="Line 110"/>
              <p:cNvSpPr>
                <a:spLocks noChangeShapeType="1"/>
              </p:cNvSpPr>
              <p:nvPr/>
            </p:nvSpPr>
            <p:spPr bwMode="auto">
              <a:xfrm>
                <a:off x="3715" y="2625"/>
                <a:ext cx="1276" cy="6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2" name="Line 111"/>
              <p:cNvSpPr>
                <a:spLocks noChangeShapeType="1"/>
              </p:cNvSpPr>
              <p:nvPr/>
            </p:nvSpPr>
            <p:spPr bwMode="auto">
              <a:xfrm flipH="1">
                <a:off x="1067" y="2629"/>
                <a:ext cx="2568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3" name="Line 112"/>
              <p:cNvSpPr>
                <a:spLocks noChangeShapeType="1"/>
              </p:cNvSpPr>
              <p:nvPr/>
            </p:nvSpPr>
            <p:spPr bwMode="auto">
              <a:xfrm flipH="1">
                <a:off x="2379" y="2629"/>
                <a:ext cx="1292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4" name="AutoShape 113"/>
              <p:cNvSpPr>
                <a:spLocks noChangeArrowheads="1"/>
              </p:cNvSpPr>
              <p:nvPr/>
            </p:nvSpPr>
            <p:spPr bwMode="auto">
              <a:xfrm>
                <a:off x="1683" y="2548"/>
                <a:ext cx="112" cy="82"/>
              </a:xfrm>
              <a:prstGeom prst="flowChartProcess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114"/>
              <p:cNvGrpSpPr>
                <a:grpSpLocks/>
              </p:cNvGrpSpPr>
              <p:nvPr/>
            </p:nvGrpSpPr>
            <p:grpSpPr bwMode="auto">
              <a:xfrm>
                <a:off x="357" y="3235"/>
                <a:ext cx="1098" cy="660"/>
                <a:chOff x="756" y="1280"/>
                <a:chExt cx="2846" cy="1555"/>
              </a:xfrm>
            </p:grpSpPr>
            <p:sp>
              <p:nvSpPr>
                <p:cNvPr id="10484" name="Oval 115"/>
                <p:cNvSpPr>
                  <a:spLocks noChangeArrowheads="1"/>
                </p:cNvSpPr>
                <p:nvPr/>
              </p:nvSpPr>
              <p:spPr bwMode="auto">
                <a:xfrm>
                  <a:off x="756" y="2787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5" name="Oval 116"/>
                <p:cNvSpPr>
                  <a:spLocks noChangeArrowheads="1"/>
                </p:cNvSpPr>
                <p:nvPr/>
              </p:nvSpPr>
              <p:spPr bwMode="auto">
                <a:xfrm>
                  <a:off x="900" y="2787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6" name="Oval 117"/>
                <p:cNvSpPr>
                  <a:spLocks noChangeArrowheads="1"/>
                </p:cNvSpPr>
                <p:nvPr/>
              </p:nvSpPr>
              <p:spPr bwMode="auto">
                <a:xfrm>
                  <a:off x="1044" y="2787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7" name="Oval 118"/>
                <p:cNvSpPr>
                  <a:spLocks noChangeArrowheads="1"/>
                </p:cNvSpPr>
                <p:nvPr/>
              </p:nvSpPr>
              <p:spPr bwMode="auto">
                <a:xfrm>
                  <a:off x="1188" y="2787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8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784" y="2455"/>
                  <a:ext cx="136" cy="33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9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924" y="2455"/>
                  <a:ext cx="36" cy="3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0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1020" y="2451"/>
                  <a:ext cx="48" cy="3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1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1068" y="2451"/>
                  <a:ext cx="140" cy="33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" name="Group 123"/>
                <p:cNvGrpSpPr>
                  <a:grpSpLocks/>
                </p:cNvGrpSpPr>
                <p:nvPr/>
              </p:nvGrpSpPr>
              <p:grpSpPr bwMode="auto">
                <a:xfrm>
                  <a:off x="1544" y="2259"/>
                  <a:ext cx="480" cy="576"/>
                  <a:chOff x="621" y="2798"/>
                  <a:chExt cx="480" cy="576"/>
                </a:xfrm>
              </p:grpSpPr>
              <p:sp>
                <p:nvSpPr>
                  <p:cNvPr id="10535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36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37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38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39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41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42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43" name="Line 1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33"/>
                <p:cNvGrpSpPr>
                  <a:grpSpLocks/>
                </p:cNvGrpSpPr>
                <p:nvPr/>
              </p:nvGrpSpPr>
              <p:grpSpPr bwMode="auto">
                <a:xfrm>
                  <a:off x="2333" y="2258"/>
                  <a:ext cx="480" cy="576"/>
                  <a:chOff x="621" y="2798"/>
                  <a:chExt cx="480" cy="576"/>
                </a:xfrm>
              </p:grpSpPr>
              <p:sp>
                <p:nvSpPr>
                  <p:cNvPr id="10526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27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28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29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30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31" name="Line 1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32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33" name="Line 14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34" name="Line 1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43"/>
                <p:cNvGrpSpPr>
                  <a:grpSpLocks/>
                </p:cNvGrpSpPr>
                <p:nvPr/>
              </p:nvGrpSpPr>
              <p:grpSpPr bwMode="auto">
                <a:xfrm>
                  <a:off x="3122" y="2259"/>
                  <a:ext cx="480" cy="576"/>
                  <a:chOff x="621" y="2798"/>
                  <a:chExt cx="480" cy="576"/>
                </a:xfrm>
              </p:grpSpPr>
              <p:sp>
                <p:nvSpPr>
                  <p:cNvPr id="10517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8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9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20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21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22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23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24" name="Line 1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25" name="Line 15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495" name="AutoShape 153"/>
                <p:cNvSpPr>
                  <a:spLocks noChangeArrowheads="1"/>
                </p:cNvSpPr>
                <p:nvPr/>
              </p:nvSpPr>
              <p:spPr bwMode="auto">
                <a:xfrm>
                  <a:off x="2429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6" name="AutoShape 154"/>
                <p:cNvSpPr>
                  <a:spLocks noChangeArrowheads="1"/>
                </p:cNvSpPr>
                <p:nvPr/>
              </p:nvSpPr>
              <p:spPr bwMode="auto">
                <a:xfrm>
                  <a:off x="3218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7" name="Line 155"/>
                <p:cNvSpPr>
                  <a:spLocks noChangeShapeType="1"/>
                </p:cNvSpPr>
                <p:nvPr/>
              </p:nvSpPr>
              <p:spPr bwMode="auto">
                <a:xfrm>
                  <a:off x="908" y="1472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8" name="Line 156"/>
                <p:cNvSpPr>
                  <a:spLocks noChangeShapeType="1"/>
                </p:cNvSpPr>
                <p:nvPr/>
              </p:nvSpPr>
              <p:spPr bwMode="auto">
                <a:xfrm>
                  <a:off x="948" y="1472"/>
                  <a:ext cx="748" cy="7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9" name="Line 157"/>
                <p:cNvSpPr>
                  <a:spLocks noChangeShapeType="1"/>
                </p:cNvSpPr>
                <p:nvPr/>
              </p:nvSpPr>
              <p:spPr bwMode="auto">
                <a:xfrm>
                  <a:off x="1012" y="1476"/>
                  <a:ext cx="148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0" name="Line 158"/>
                <p:cNvSpPr>
                  <a:spLocks noChangeShapeType="1"/>
                </p:cNvSpPr>
                <p:nvPr/>
              </p:nvSpPr>
              <p:spPr bwMode="auto">
                <a:xfrm>
                  <a:off x="1088" y="1472"/>
                  <a:ext cx="2184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1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956" y="1472"/>
                  <a:ext cx="740" cy="784"/>
                </a:xfrm>
                <a:prstGeom prst="line">
                  <a:avLst/>
                </a:prstGeom>
                <a:noFill/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2" name="Line 160"/>
                <p:cNvSpPr>
                  <a:spLocks noChangeShapeType="1"/>
                </p:cNvSpPr>
                <p:nvPr/>
              </p:nvSpPr>
              <p:spPr bwMode="auto">
                <a:xfrm>
                  <a:off x="940" y="2260"/>
                  <a:ext cx="12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3" name="Line 161"/>
                <p:cNvSpPr>
                  <a:spLocks noChangeShapeType="1"/>
                </p:cNvSpPr>
                <p:nvPr/>
              </p:nvSpPr>
              <p:spPr bwMode="auto">
                <a:xfrm>
                  <a:off x="1748" y="1472"/>
                  <a:ext cx="0" cy="788"/>
                </a:xfrm>
                <a:prstGeom prst="line">
                  <a:avLst/>
                </a:prstGeom>
                <a:noFill/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4" name="Line 162"/>
                <p:cNvSpPr>
                  <a:spLocks noChangeShapeType="1"/>
                </p:cNvSpPr>
                <p:nvPr/>
              </p:nvSpPr>
              <p:spPr bwMode="auto">
                <a:xfrm>
                  <a:off x="1808" y="1476"/>
                  <a:ext cx="736" cy="788"/>
                </a:xfrm>
                <a:prstGeom prst="line">
                  <a:avLst/>
                </a:prstGeom>
                <a:noFill/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5" name="Line 163"/>
                <p:cNvSpPr>
                  <a:spLocks noChangeShapeType="1"/>
                </p:cNvSpPr>
                <p:nvPr/>
              </p:nvSpPr>
              <p:spPr bwMode="auto">
                <a:xfrm>
                  <a:off x="1872" y="1472"/>
                  <a:ext cx="1456" cy="788"/>
                </a:xfrm>
                <a:prstGeom prst="line">
                  <a:avLst/>
                </a:prstGeom>
                <a:noFill/>
                <a:ln w="1905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6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016" y="1472"/>
                  <a:ext cx="146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7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796" y="1472"/>
                  <a:ext cx="748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8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2604" y="1476"/>
                  <a:ext cx="0" cy="7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9" name="Line 167"/>
                <p:cNvSpPr>
                  <a:spLocks noChangeShapeType="1"/>
                </p:cNvSpPr>
                <p:nvPr/>
              </p:nvSpPr>
              <p:spPr bwMode="auto">
                <a:xfrm>
                  <a:off x="2656" y="1472"/>
                  <a:ext cx="74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0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1084" y="1472"/>
                  <a:ext cx="2184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1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1864" y="1472"/>
                  <a:ext cx="146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2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2652" y="1472"/>
                  <a:ext cx="752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3" name="Line 171"/>
                <p:cNvSpPr>
                  <a:spLocks noChangeShapeType="1"/>
                </p:cNvSpPr>
                <p:nvPr/>
              </p:nvSpPr>
              <p:spPr bwMode="auto">
                <a:xfrm>
                  <a:off x="3456" y="1476"/>
                  <a:ext cx="0" cy="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4" name="AutoShape 172"/>
                <p:cNvSpPr>
                  <a:spLocks noChangeArrowheads="1"/>
                </p:cNvSpPr>
                <p:nvPr/>
              </p:nvSpPr>
              <p:spPr bwMode="auto">
                <a:xfrm>
                  <a:off x="852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5" name="AutoShape 173"/>
                <p:cNvSpPr>
                  <a:spLocks noChangeArrowheads="1"/>
                </p:cNvSpPr>
                <p:nvPr/>
              </p:nvSpPr>
              <p:spPr bwMode="auto">
                <a:xfrm>
                  <a:off x="852" y="2259"/>
                  <a:ext cx="288" cy="192"/>
                </a:xfrm>
                <a:prstGeom prst="flowChartProcess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6" name="AutoShape 174"/>
                <p:cNvSpPr>
                  <a:spLocks noChangeArrowheads="1"/>
                </p:cNvSpPr>
                <p:nvPr/>
              </p:nvSpPr>
              <p:spPr bwMode="auto">
                <a:xfrm>
                  <a:off x="1640" y="1280"/>
                  <a:ext cx="288" cy="192"/>
                </a:xfrm>
                <a:prstGeom prst="flowChartProcess">
                  <a:avLst/>
                </a:prstGeom>
                <a:solidFill>
                  <a:srgbClr val="FF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5"/>
              <p:cNvGrpSpPr>
                <a:grpSpLocks/>
              </p:cNvGrpSpPr>
              <p:nvPr/>
            </p:nvGrpSpPr>
            <p:grpSpPr bwMode="auto">
              <a:xfrm>
                <a:off x="1661" y="3235"/>
                <a:ext cx="1102" cy="663"/>
                <a:chOff x="1622" y="3110"/>
                <a:chExt cx="1102" cy="663"/>
              </a:xfrm>
            </p:grpSpPr>
            <p:grpSp>
              <p:nvGrpSpPr>
                <p:cNvPr id="14" name="Group 176"/>
                <p:cNvGrpSpPr>
                  <a:grpSpLocks/>
                </p:cNvGrpSpPr>
                <p:nvPr/>
              </p:nvGrpSpPr>
              <p:grpSpPr bwMode="auto">
                <a:xfrm>
                  <a:off x="1622" y="3527"/>
                  <a:ext cx="186" cy="246"/>
                  <a:chOff x="621" y="2798"/>
                  <a:chExt cx="480" cy="576"/>
                </a:xfrm>
              </p:grpSpPr>
              <p:sp>
                <p:nvSpPr>
                  <p:cNvPr id="10475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6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7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8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9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0" name="Line 1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81" name="Line 1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82" name="Line 1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83" name="Line 1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186"/>
                <p:cNvGrpSpPr>
                  <a:grpSpLocks/>
                </p:cNvGrpSpPr>
                <p:nvPr/>
              </p:nvGrpSpPr>
              <p:grpSpPr bwMode="auto">
                <a:xfrm>
                  <a:off x="1927" y="3527"/>
                  <a:ext cx="186" cy="246"/>
                  <a:chOff x="621" y="2798"/>
                  <a:chExt cx="480" cy="576"/>
                </a:xfrm>
              </p:grpSpPr>
              <p:sp>
                <p:nvSpPr>
                  <p:cNvPr id="10466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7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8" name="Oval 189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9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0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1" name="Line 1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72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73" name="Line 19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74" name="Line 1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196"/>
                <p:cNvGrpSpPr>
                  <a:grpSpLocks/>
                </p:cNvGrpSpPr>
                <p:nvPr/>
              </p:nvGrpSpPr>
              <p:grpSpPr bwMode="auto">
                <a:xfrm>
                  <a:off x="2233" y="3527"/>
                  <a:ext cx="185" cy="246"/>
                  <a:chOff x="621" y="2798"/>
                  <a:chExt cx="480" cy="576"/>
                </a:xfrm>
              </p:grpSpPr>
              <p:sp>
                <p:nvSpPr>
                  <p:cNvPr id="10457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8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9" name="Oval 199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0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1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2" name="Line 2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63" name="Line 2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64" name="Line 20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65" name="Line 20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06"/>
                <p:cNvGrpSpPr>
                  <a:grpSpLocks/>
                </p:cNvGrpSpPr>
                <p:nvPr/>
              </p:nvGrpSpPr>
              <p:grpSpPr bwMode="auto">
                <a:xfrm>
                  <a:off x="2538" y="3527"/>
                  <a:ext cx="186" cy="246"/>
                  <a:chOff x="621" y="2798"/>
                  <a:chExt cx="480" cy="576"/>
                </a:xfrm>
              </p:grpSpPr>
              <p:sp>
                <p:nvSpPr>
                  <p:cNvPr id="10448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49" name="Oval 208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0" name="Oval 209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1" name="Oval 210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2" name="Oval 211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3" name="Line 2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54" name="Line 2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55" name="Line 2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56" name="Line 2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427" name="AutoShape 216"/>
                <p:cNvSpPr>
                  <a:spLocks noChangeArrowheads="1"/>
                </p:cNvSpPr>
                <p:nvPr/>
              </p:nvSpPr>
              <p:spPr bwMode="auto">
                <a:xfrm>
                  <a:off x="1659" y="3110"/>
                  <a:ext cx="112" cy="8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8" name="AutoShape 217"/>
                <p:cNvSpPr>
                  <a:spLocks noChangeArrowheads="1"/>
                </p:cNvSpPr>
                <p:nvPr/>
              </p:nvSpPr>
              <p:spPr bwMode="auto">
                <a:xfrm>
                  <a:off x="1964" y="3110"/>
                  <a:ext cx="112" cy="8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9" name="AutoShape 218"/>
                <p:cNvSpPr>
                  <a:spLocks noChangeArrowheads="1"/>
                </p:cNvSpPr>
                <p:nvPr/>
              </p:nvSpPr>
              <p:spPr bwMode="auto">
                <a:xfrm>
                  <a:off x="2270" y="3110"/>
                  <a:ext cx="111" cy="8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0" name="AutoShape 219"/>
                <p:cNvSpPr>
                  <a:spLocks noChangeArrowheads="1"/>
                </p:cNvSpPr>
                <p:nvPr/>
              </p:nvSpPr>
              <p:spPr bwMode="auto">
                <a:xfrm>
                  <a:off x="2575" y="3110"/>
                  <a:ext cx="112" cy="8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1" name="Line 220"/>
                <p:cNvSpPr>
                  <a:spLocks noChangeShapeType="1"/>
                </p:cNvSpPr>
                <p:nvPr/>
              </p:nvSpPr>
              <p:spPr bwMode="auto">
                <a:xfrm>
                  <a:off x="1681" y="3192"/>
                  <a:ext cx="0" cy="3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2" name="Line 221"/>
                <p:cNvSpPr>
                  <a:spLocks noChangeShapeType="1"/>
                </p:cNvSpPr>
                <p:nvPr/>
              </p:nvSpPr>
              <p:spPr bwMode="auto">
                <a:xfrm>
                  <a:off x="1696" y="3192"/>
                  <a:ext cx="290" cy="3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3" name="Line 222"/>
                <p:cNvSpPr>
                  <a:spLocks noChangeShapeType="1"/>
                </p:cNvSpPr>
                <p:nvPr/>
              </p:nvSpPr>
              <p:spPr bwMode="auto">
                <a:xfrm>
                  <a:off x="1721" y="3194"/>
                  <a:ext cx="573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4" name="Line 223"/>
                <p:cNvSpPr>
                  <a:spLocks noChangeShapeType="1"/>
                </p:cNvSpPr>
                <p:nvPr/>
              </p:nvSpPr>
              <p:spPr bwMode="auto">
                <a:xfrm>
                  <a:off x="1751" y="3192"/>
                  <a:ext cx="845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5" name="Line 224"/>
                <p:cNvSpPr>
                  <a:spLocks noChangeShapeType="1"/>
                </p:cNvSpPr>
                <p:nvPr/>
              </p:nvSpPr>
              <p:spPr bwMode="auto">
                <a:xfrm flipH="1">
                  <a:off x="1699" y="3192"/>
                  <a:ext cx="287" cy="3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6" name="Line 225"/>
                <p:cNvSpPr>
                  <a:spLocks noChangeShapeType="1"/>
                </p:cNvSpPr>
                <p:nvPr/>
              </p:nvSpPr>
              <p:spPr bwMode="auto">
                <a:xfrm>
                  <a:off x="1693" y="3528"/>
                  <a:ext cx="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7" name="Line 226"/>
                <p:cNvSpPr>
                  <a:spLocks noChangeShapeType="1"/>
                </p:cNvSpPr>
                <p:nvPr/>
              </p:nvSpPr>
              <p:spPr bwMode="auto">
                <a:xfrm>
                  <a:off x="2006" y="319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8" name="Line 227"/>
                <p:cNvSpPr>
                  <a:spLocks noChangeShapeType="1"/>
                </p:cNvSpPr>
                <p:nvPr/>
              </p:nvSpPr>
              <p:spPr bwMode="auto">
                <a:xfrm>
                  <a:off x="2029" y="3194"/>
                  <a:ext cx="285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9" name="Line 228"/>
                <p:cNvSpPr>
                  <a:spLocks noChangeShapeType="1"/>
                </p:cNvSpPr>
                <p:nvPr/>
              </p:nvSpPr>
              <p:spPr bwMode="auto">
                <a:xfrm>
                  <a:off x="2054" y="3192"/>
                  <a:ext cx="56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0" name="Line 229"/>
                <p:cNvSpPr>
                  <a:spLocks noChangeShapeType="1"/>
                </p:cNvSpPr>
                <p:nvPr/>
              </p:nvSpPr>
              <p:spPr bwMode="auto">
                <a:xfrm flipH="1">
                  <a:off x="1723" y="3192"/>
                  <a:ext cx="565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1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2025" y="3192"/>
                  <a:ext cx="289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2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2338" y="3194"/>
                  <a:ext cx="0" cy="3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3" name="Line 232"/>
                <p:cNvSpPr>
                  <a:spLocks noChangeShapeType="1"/>
                </p:cNvSpPr>
                <p:nvPr/>
              </p:nvSpPr>
              <p:spPr bwMode="auto">
                <a:xfrm>
                  <a:off x="2358" y="3192"/>
                  <a:ext cx="286" cy="3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4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1749" y="3192"/>
                  <a:ext cx="84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5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2051" y="3192"/>
                  <a:ext cx="565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6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356" y="3192"/>
                  <a:ext cx="291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7" name="Line 236"/>
                <p:cNvSpPr>
                  <a:spLocks noChangeShapeType="1"/>
                </p:cNvSpPr>
                <p:nvPr/>
              </p:nvSpPr>
              <p:spPr bwMode="auto">
                <a:xfrm>
                  <a:off x="2667" y="3194"/>
                  <a:ext cx="0" cy="3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237"/>
              <p:cNvGrpSpPr>
                <a:grpSpLocks/>
              </p:cNvGrpSpPr>
              <p:nvPr/>
            </p:nvGrpSpPr>
            <p:grpSpPr bwMode="auto">
              <a:xfrm>
                <a:off x="2970" y="3235"/>
                <a:ext cx="1102" cy="663"/>
                <a:chOff x="756" y="1280"/>
                <a:chExt cx="2846" cy="1555"/>
              </a:xfrm>
            </p:grpSpPr>
            <p:grpSp>
              <p:nvGrpSpPr>
                <p:cNvPr id="19" name="Group 238"/>
                <p:cNvGrpSpPr>
                  <a:grpSpLocks/>
                </p:cNvGrpSpPr>
                <p:nvPr/>
              </p:nvGrpSpPr>
              <p:grpSpPr bwMode="auto">
                <a:xfrm>
                  <a:off x="756" y="2259"/>
                  <a:ext cx="480" cy="576"/>
                  <a:chOff x="621" y="2798"/>
                  <a:chExt cx="480" cy="576"/>
                </a:xfrm>
              </p:grpSpPr>
              <p:sp>
                <p:nvSpPr>
                  <p:cNvPr id="10414" name="AutoShape 239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5" name="Oval 240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6" name="Oval 241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7" name="Oval 242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8" name="Oval 243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9" name="Line 2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20" name="Line 2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21" name="Line 2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22" name="Line 2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248"/>
                <p:cNvGrpSpPr>
                  <a:grpSpLocks/>
                </p:cNvGrpSpPr>
                <p:nvPr/>
              </p:nvGrpSpPr>
              <p:grpSpPr bwMode="auto">
                <a:xfrm>
                  <a:off x="1544" y="2259"/>
                  <a:ext cx="480" cy="576"/>
                  <a:chOff x="621" y="2798"/>
                  <a:chExt cx="480" cy="576"/>
                </a:xfrm>
              </p:grpSpPr>
              <p:sp>
                <p:nvSpPr>
                  <p:cNvPr id="10405" name="AutoShape 249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6" name="Oval 250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7" name="Oval 251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8" name="Oval 252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9" name="Oval 253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0" name="Line 2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11" name="Line 2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12" name="Line 25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13" name="Line 25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258"/>
                <p:cNvGrpSpPr>
                  <a:grpSpLocks/>
                </p:cNvGrpSpPr>
                <p:nvPr/>
              </p:nvGrpSpPr>
              <p:grpSpPr bwMode="auto">
                <a:xfrm>
                  <a:off x="2333" y="2258"/>
                  <a:ext cx="480" cy="576"/>
                  <a:chOff x="621" y="2798"/>
                  <a:chExt cx="480" cy="576"/>
                </a:xfrm>
              </p:grpSpPr>
              <p:sp>
                <p:nvSpPr>
                  <p:cNvPr id="10396" name="AutoShape 259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7" name="Oval 260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8" name="Oval 261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9" name="Oval 262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0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1" name="Line 2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02" name="Line 2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03" name="Line 26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04" name="Line 2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oup 268"/>
                <p:cNvGrpSpPr>
                  <a:grpSpLocks/>
                </p:cNvGrpSpPr>
                <p:nvPr/>
              </p:nvGrpSpPr>
              <p:grpSpPr bwMode="auto">
                <a:xfrm>
                  <a:off x="3122" y="2259"/>
                  <a:ext cx="480" cy="576"/>
                  <a:chOff x="621" y="2798"/>
                  <a:chExt cx="480" cy="576"/>
                </a:xfrm>
              </p:grpSpPr>
              <p:sp>
                <p:nvSpPr>
                  <p:cNvPr id="10387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8" name="Oval 270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9" name="Oval 271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0" name="Oval 272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1" name="Oval 273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2" name="Line 2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93" name="Line 2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94" name="Line 2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95" name="Line 27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366" name="AutoShape 278"/>
                <p:cNvSpPr>
                  <a:spLocks noChangeArrowheads="1"/>
                </p:cNvSpPr>
                <p:nvPr/>
              </p:nvSpPr>
              <p:spPr bwMode="auto">
                <a:xfrm>
                  <a:off x="852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7" name="AutoShape 279"/>
                <p:cNvSpPr>
                  <a:spLocks noChangeArrowheads="1"/>
                </p:cNvSpPr>
                <p:nvPr/>
              </p:nvSpPr>
              <p:spPr bwMode="auto">
                <a:xfrm>
                  <a:off x="1640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8" name="AutoShape 280"/>
                <p:cNvSpPr>
                  <a:spLocks noChangeArrowheads="1"/>
                </p:cNvSpPr>
                <p:nvPr/>
              </p:nvSpPr>
              <p:spPr bwMode="auto">
                <a:xfrm>
                  <a:off x="2429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9" name="AutoShape 281"/>
                <p:cNvSpPr>
                  <a:spLocks noChangeArrowheads="1"/>
                </p:cNvSpPr>
                <p:nvPr/>
              </p:nvSpPr>
              <p:spPr bwMode="auto">
                <a:xfrm>
                  <a:off x="3218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70" name="Line 282"/>
                <p:cNvSpPr>
                  <a:spLocks noChangeShapeType="1"/>
                </p:cNvSpPr>
                <p:nvPr/>
              </p:nvSpPr>
              <p:spPr bwMode="auto">
                <a:xfrm>
                  <a:off x="908" y="1472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1" name="Line 283"/>
                <p:cNvSpPr>
                  <a:spLocks noChangeShapeType="1"/>
                </p:cNvSpPr>
                <p:nvPr/>
              </p:nvSpPr>
              <p:spPr bwMode="auto">
                <a:xfrm>
                  <a:off x="948" y="1472"/>
                  <a:ext cx="748" cy="7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2" name="Line 284"/>
                <p:cNvSpPr>
                  <a:spLocks noChangeShapeType="1"/>
                </p:cNvSpPr>
                <p:nvPr/>
              </p:nvSpPr>
              <p:spPr bwMode="auto">
                <a:xfrm>
                  <a:off x="1012" y="1476"/>
                  <a:ext cx="148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3" name="Line 285"/>
                <p:cNvSpPr>
                  <a:spLocks noChangeShapeType="1"/>
                </p:cNvSpPr>
                <p:nvPr/>
              </p:nvSpPr>
              <p:spPr bwMode="auto">
                <a:xfrm>
                  <a:off x="1088" y="1472"/>
                  <a:ext cx="2184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4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956" y="1472"/>
                  <a:ext cx="740" cy="7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5" name="Line 287"/>
                <p:cNvSpPr>
                  <a:spLocks noChangeShapeType="1"/>
                </p:cNvSpPr>
                <p:nvPr/>
              </p:nvSpPr>
              <p:spPr bwMode="auto">
                <a:xfrm>
                  <a:off x="940" y="2260"/>
                  <a:ext cx="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6" name="Line 288"/>
                <p:cNvSpPr>
                  <a:spLocks noChangeShapeType="1"/>
                </p:cNvSpPr>
                <p:nvPr/>
              </p:nvSpPr>
              <p:spPr bwMode="auto">
                <a:xfrm>
                  <a:off x="1748" y="1472"/>
                  <a:ext cx="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7" name="Line 289"/>
                <p:cNvSpPr>
                  <a:spLocks noChangeShapeType="1"/>
                </p:cNvSpPr>
                <p:nvPr/>
              </p:nvSpPr>
              <p:spPr bwMode="auto">
                <a:xfrm>
                  <a:off x="1808" y="1476"/>
                  <a:ext cx="736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8" name="Line 290"/>
                <p:cNvSpPr>
                  <a:spLocks noChangeShapeType="1"/>
                </p:cNvSpPr>
                <p:nvPr/>
              </p:nvSpPr>
              <p:spPr bwMode="auto">
                <a:xfrm>
                  <a:off x="1872" y="1472"/>
                  <a:ext cx="1456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9" name="Line 291"/>
                <p:cNvSpPr>
                  <a:spLocks noChangeShapeType="1"/>
                </p:cNvSpPr>
                <p:nvPr/>
              </p:nvSpPr>
              <p:spPr bwMode="auto">
                <a:xfrm flipH="1">
                  <a:off x="1016" y="1472"/>
                  <a:ext cx="146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0" name="Line 292"/>
                <p:cNvSpPr>
                  <a:spLocks noChangeShapeType="1"/>
                </p:cNvSpPr>
                <p:nvPr/>
              </p:nvSpPr>
              <p:spPr bwMode="auto">
                <a:xfrm flipH="1">
                  <a:off x="1796" y="1472"/>
                  <a:ext cx="748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1" name="Line 293"/>
                <p:cNvSpPr>
                  <a:spLocks noChangeShapeType="1"/>
                </p:cNvSpPr>
                <p:nvPr/>
              </p:nvSpPr>
              <p:spPr bwMode="auto">
                <a:xfrm flipH="1">
                  <a:off x="2604" y="1476"/>
                  <a:ext cx="0" cy="7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2" name="Line 294"/>
                <p:cNvSpPr>
                  <a:spLocks noChangeShapeType="1"/>
                </p:cNvSpPr>
                <p:nvPr/>
              </p:nvSpPr>
              <p:spPr bwMode="auto">
                <a:xfrm>
                  <a:off x="2656" y="1472"/>
                  <a:ext cx="74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3" name="Line 295"/>
                <p:cNvSpPr>
                  <a:spLocks noChangeShapeType="1"/>
                </p:cNvSpPr>
                <p:nvPr/>
              </p:nvSpPr>
              <p:spPr bwMode="auto">
                <a:xfrm flipH="1">
                  <a:off x="1084" y="1472"/>
                  <a:ext cx="2184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4" name="Line 296"/>
                <p:cNvSpPr>
                  <a:spLocks noChangeShapeType="1"/>
                </p:cNvSpPr>
                <p:nvPr/>
              </p:nvSpPr>
              <p:spPr bwMode="auto">
                <a:xfrm flipH="1">
                  <a:off x="1864" y="1472"/>
                  <a:ext cx="146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5" name="Line 297"/>
                <p:cNvSpPr>
                  <a:spLocks noChangeShapeType="1"/>
                </p:cNvSpPr>
                <p:nvPr/>
              </p:nvSpPr>
              <p:spPr bwMode="auto">
                <a:xfrm flipH="1">
                  <a:off x="2652" y="1472"/>
                  <a:ext cx="752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6" name="Line 298"/>
                <p:cNvSpPr>
                  <a:spLocks noChangeShapeType="1"/>
                </p:cNvSpPr>
                <p:nvPr/>
              </p:nvSpPr>
              <p:spPr bwMode="auto">
                <a:xfrm>
                  <a:off x="3456" y="1476"/>
                  <a:ext cx="0" cy="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99"/>
              <p:cNvGrpSpPr>
                <a:grpSpLocks/>
              </p:cNvGrpSpPr>
              <p:nvPr/>
            </p:nvGrpSpPr>
            <p:grpSpPr bwMode="auto">
              <a:xfrm>
                <a:off x="4279" y="3235"/>
                <a:ext cx="1102" cy="663"/>
                <a:chOff x="756" y="1280"/>
                <a:chExt cx="2846" cy="1555"/>
              </a:xfrm>
            </p:grpSpPr>
            <p:grpSp>
              <p:nvGrpSpPr>
                <p:cNvPr id="24" name="Group 300"/>
                <p:cNvGrpSpPr>
                  <a:grpSpLocks/>
                </p:cNvGrpSpPr>
                <p:nvPr/>
              </p:nvGrpSpPr>
              <p:grpSpPr bwMode="auto">
                <a:xfrm>
                  <a:off x="756" y="2259"/>
                  <a:ext cx="480" cy="576"/>
                  <a:chOff x="621" y="2798"/>
                  <a:chExt cx="480" cy="576"/>
                </a:xfrm>
              </p:grpSpPr>
              <p:sp>
                <p:nvSpPr>
                  <p:cNvPr id="10353" name="AutoShape 301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4" name="Oval 302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5" name="Oval 303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6" name="Oval 304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7" name="Oval 305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8" name="Line 3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59" name="Line 3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60" name="Line 30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61" name="Line 30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310"/>
                <p:cNvGrpSpPr>
                  <a:grpSpLocks/>
                </p:cNvGrpSpPr>
                <p:nvPr/>
              </p:nvGrpSpPr>
              <p:grpSpPr bwMode="auto">
                <a:xfrm>
                  <a:off x="1544" y="2259"/>
                  <a:ext cx="480" cy="576"/>
                  <a:chOff x="621" y="2798"/>
                  <a:chExt cx="480" cy="576"/>
                </a:xfrm>
              </p:grpSpPr>
              <p:sp>
                <p:nvSpPr>
                  <p:cNvPr id="10344" name="AutoShape 311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5" name="Oval 312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6" name="Oval 313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7" name="Oval 314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8" name="Oval 315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9" name="Line 3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50" name="Line 3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51" name="Line 3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52" name="Line 3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320"/>
                <p:cNvGrpSpPr>
                  <a:grpSpLocks/>
                </p:cNvGrpSpPr>
                <p:nvPr/>
              </p:nvGrpSpPr>
              <p:grpSpPr bwMode="auto">
                <a:xfrm>
                  <a:off x="2333" y="2258"/>
                  <a:ext cx="480" cy="576"/>
                  <a:chOff x="621" y="2798"/>
                  <a:chExt cx="480" cy="576"/>
                </a:xfrm>
              </p:grpSpPr>
              <p:sp>
                <p:nvSpPr>
                  <p:cNvPr id="10335" name="AutoShape 321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36" name="Oval 322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37" name="Oval 323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38" name="Oval 324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39" name="Oval 325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0" name="Line 3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1" name="Line 3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2" name="Line 3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43" name="Line 3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330"/>
                <p:cNvGrpSpPr>
                  <a:grpSpLocks/>
                </p:cNvGrpSpPr>
                <p:nvPr/>
              </p:nvGrpSpPr>
              <p:grpSpPr bwMode="auto">
                <a:xfrm>
                  <a:off x="3122" y="2259"/>
                  <a:ext cx="480" cy="576"/>
                  <a:chOff x="621" y="2798"/>
                  <a:chExt cx="480" cy="576"/>
                </a:xfrm>
              </p:grpSpPr>
              <p:sp>
                <p:nvSpPr>
                  <p:cNvPr id="10326" name="AutoShape 331"/>
                  <p:cNvSpPr>
                    <a:spLocks noChangeArrowheads="1"/>
                  </p:cNvSpPr>
                  <p:nvPr/>
                </p:nvSpPr>
                <p:spPr bwMode="auto">
                  <a:xfrm>
                    <a:off x="717" y="2798"/>
                    <a:ext cx="288" cy="192"/>
                  </a:xfrm>
                  <a:prstGeom prst="flowChartProcess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27" name="Oval 332"/>
                  <p:cNvSpPr>
                    <a:spLocks noChangeArrowheads="1"/>
                  </p:cNvSpPr>
                  <p:nvPr/>
                </p:nvSpPr>
                <p:spPr bwMode="auto">
                  <a:xfrm>
                    <a:off x="621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28" name="Oval 333"/>
                  <p:cNvSpPr>
                    <a:spLocks noChangeArrowheads="1"/>
                  </p:cNvSpPr>
                  <p:nvPr/>
                </p:nvSpPr>
                <p:spPr bwMode="auto">
                  <a:xfrm>
                    <a:off x="765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29" name="Oval 334"/>
                  <p:cNvSpPr>
                    <a:spLocks noChangeArrowheads="1"/>
                  </p:cNvSpPr>
                  <p:nvPr/>
                </p:nvSpPr>
                <p:spPr bwMode="auto">
                  <a:xfrm>
                    <a:off x="909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30" name="Oval 335"/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3326"/>
                    <a:ext cx="48" cy="4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31" name="Line 3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49" y="2994"/>
                    <a:ext cx="136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32" name="Line 3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9" y="2994"/>
                    <a:ext cx="36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33" name="Line 3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85" y="2990"/>
                    <a:ext cx="48" cy="3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34" name="Line 33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3" y="2990"/>
                    <a:ext cx="14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305" name="AutoShape 340"/>
                <p:cNvSpPr>
                  <a:spLocks noChangeArrowheads="1"/>
                </p:cNvSpPr>
                <p:nvPr/>
              </p:nvSpPr>
              <p:spPr bwMode="auto">
                <a:xfrm>
                  <a:off x="852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6" name="AutoShape 341"/>
                <p:cNvSpPr>
                  <a:spLocks noChangeArrowheads="1"/>
                </p:cNvSpPr>
                <p:nvPr/>
              </p:nvSpPr>
              <p:spPr bwMode="auto">
                <a:xfrm>
                  <a:off x="1640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7" name="AutoShape 342"/>
                <p:cNvSpPr>
                  <a:spLocks noChangeArrowheads="1"/>
                </p:cNvSpPr>
                <p:nvPr/>
              </p:nvSpPr>
              <p:spPr bwMode="auto">
                <a:xfrm>
                  <a:off x="2429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8" name="AutoShape 343"/>
                <p:cNvSpPr>
                  <a:spLocks noChangeArrowheads="1"/>
                </p:cNvSpPr>
                <p:nvPr/>
              </p:nvSpPr>
              <p:spPr bwMode="auto">
                <a:xfrm>
                  <a:off x="3218" y="1280"/>
                  <a:ext cx="288" cy="192"/>
                </a:xfrm>
                <a:prstGeom prst="flowChartProcess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9" name="Line 344"/>
                <p:cNvSpPr>
                  <a:spLocks noChangeShapeType="1"/>
                </p:cNvSpPr>
                <p:nvPr/>
              </p:nvSpPr>
              <p:spPr bwMode="auto">
                <a:xfrm>
                  <a:off x="908" y="1472"/>
                  <a:ext cx="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0" name="Line 345"/>
                <p:cNvSpPr>
                  <a:spLocks noChangeShapeType="1"/>
                </p:cNvSpPr>
                <p:nvPr/>
              </p:nvSpPr>
              <p:spPr bwMode="auto">
                <a:xfrm>
                  <a:off x="948" y="1472"/>
                  <a:ext cx="748" cy="7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1" name="Line 346"/>
                <p:cNvSpPr>
                  <a:spLocks noChangeShapeType="1"/>
                </p:cNvSpPr>
                <p:nvPr/>
              </p:nvSpPr>
              <p:spPr bwMode="auto">
                <a:xfrm>
                  <a:off x="1012" y="1476"/>
                  <a:ext cx="148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2" name="Line 347"/>
                <p:cNvSpPr>
                  <a:spLocks noChangeShapeType="1"/>
                </p:cNvSpPr>
                <p:nvPr/>
              </p:nvSpPr>
              <p:spPr bwMode="auto">
                <a:xfrm>
                  <a:off x="1088" y="1472"/>
                  <a:ext cx="2184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3" name="Line 348"/>
                <p:cNvSpPr>
                  <a:spLocks noChangeShapeType="1"/>
                </p:cNvSpPr>
                <p:nvPr/>
              </p:nvSpPr>
              <p:spPr bwMode="auto">
                <a:xfrm flipH="1">
                  <a:off x="956" y="1472"/>
                  <a:ext cx="740" cy="7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4" name="Line 349"/>
                <p:cNvSpPr>
                  <a:spLocks noChangeShapeType="1"/>
                </p:cNvSpPr>
                <p:nvPr/>
              </p:nvSpPr>
              <p:spPr bwMode="auto">
                <a:xfrm>
                  <a:off x="940" y="2260"/>
                  <a:ext cx="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5" name="Line 350"/>
                <p:cNvSpPr>
                  <a:spLocks noChangeShapeType="1"/>
                </p:cNvSpPr>
                <p:nvPr/>
              </p:nvSpPr>
              <p:spPr bwMode="auto">
                <a:xfrm>
                  <a:off x="1748" y="1472"/>
                  <a:ext cx="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6" name="Line 351"/>
                <p:cNvSpPr>
                  <a:spLocks noChangeShapeType="1"/>
                </p:cNvSpPr>
                <p:nvPr/>
              </p:nvSpPr>
              <p:spPr bwMode="auto">
                <a:xfrm>
                  <a:off x="1808" y="1476"/>
                  <a:ext cx="736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7" name="Line 352"/>
                <p:cNvSpPr>
                  <a:spLocks noChangeShapeType="1"/>
                </p:cNvSpPr>
                <p:nvPr/>
              </p:nvSpPr>
              <p:spPr bwMode="auto">
                <a:xfrm>
                  <a:off x="1872" y="1472"/>
                  <a:ext cx="1456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8" name="Line 353"/>
                <p:cNvSpPr>
                  <a:spLocks noChangeShapeType="1"/>
                </p:cNvSpPr>
                <p:nvPr/>
              </p:nvSpPr>
              <p:spPr bwMode="auto">
                <a:xfrm flipH="1">
                  <a:off x="1016" y="1472"/>
                  <a:ext cx="146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9" name="Line 354"/>
                <p:cNvSpPr>
                  <a:spLocks noChangeShapeType="1"/>
                </p:cNvSpPr>
                <p:nvPr/>
              </p:nvSpPr>
              <p:spPr bwMode="auto">
                <a:xfrm flipH="1">
                  <a:off x="1796" y="1472"/>
                  <a:ext cx="748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0" name="Line 355"/>
                <p:cNvSpPr>
                  <a:spLocks noChangeShapeType="1"/>
                </p:cNvSpPr>
                <p:nvPr/>
              </p:nvSpPr>
              <p:spPr bwMode="auto">
                <a:xfrm flipH="1">
                  <a:off x="2604" y="1476"/>
                  <a:ext cx="0" cy="7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1" name="Line 356"/>
                <p:cNvSpPr>
                  <a:spLocks noChangeShapeType="1"/>
                </p:cNvSpPr>
                <p:nvPr/>
              </p:nvSpPr>
              <p:spPr bwMode="auto">
                <a:xfrm>
                  <a:off x="2656" y="1472"/>
                  <a:ext cx="740" cy="7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2" name="Line 357"/>
                <p:cNvSpPr>
                  <a:spLocks noChangeShapeType="1"/>
                </p:cNvSpPr>
                <p:nvPr/>
              </p:nvSpPr>
              <p:spPr bwMode="auto">
                <a:xfrm flipH="1">
                  <a:off x="1084" y="1472"/>
                  <a:ext cx="2184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3" name="Line 358"/>
                <p:cNvSpPr>
                  <a:spLocks noChangeShapeType="1"/>
                </p:cNvSpPr>
                <p:nvPr/>
              </p:nvSpPr>
              <p:spPr bwMode="auto">
                <a:xfrm flipH="1">
                  <a:off x="1864" y="1472"/>
                  <a:ext cx="1460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4" name="Line 359"/>
                <p:cNvSpPr>
                  <a:spLocks noChangeShapeType="1"/>
                </p:cNvSpPr>
                <p:nvPr/>
              </p:nvSpPr>
              <p:spPr bwMode="auto">
                <a:xfrm flipH="1">
                  <a:off x="2652" y="1472"/>
                  <a:ext cx="752" cy="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5" name="Line 360"/>
                <p:cNvSpPr>
                  <a:spLocks noChangeShapeType="1"/>
                </p:cNvSpPr>
                <p:nvPr/>
              </p:nvSpPr>
              <p:spPr bwMode="auto">
                <a:xfrm>
                  <a:off x="3456" y="1476"/>
                  <a:ext cx="0" cy="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89" name="Line 361"/>
              <p:cNvSpPr>
                <a:spLocks noChangeShapeType="1"/>
              </p:cNvSpPr>
              <p:nvPr/>
            </p:nvSpPr>
            <p:spPr bwMode="auto">
              <a:xfrm flipH="1">
                <a:off x="731" y="2629"/>
                <a:ext cx="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0" name="Line 362"/>
              <p:cNvSpPr>
                <a:spLocks noChangeShapeType="1"/>
              </p:cNvSpPr>
              <p:nvPr/>
            </p:nvSpPr>
            <p:spPr bwMode="auto">
              <a:xfrm flipH="1">
                <a:off x="1027" y="2633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" name="Line 363"/>
              <p:cNvSpPr>
                <a:spLocks noChangeShapeType="1"/>
              </p:cNvSpPr>
              <p:nvPr/>
            </p:nvSpPr>
            <p:spPr bwMode="auto">
              <a:xfrm>
                <a:off x="1339" y="2637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2" name="Line 364"/>
              <p:cNvSpPr>
                <a:spLocks noChangeShapeType="1"/>
              </p:cNvSpPr>
              <p:nvPr/>
            </p:nvSpPr>
            <p:spPr bwMode="auto">
              <a:xfrm>
                <a:off x="3371" y="2625"/>
                <a:ext cx="0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3" name="Line 365"/>
              <p:cNvSpPr>
                <a:spLocks noChangeShapeType="1"/>
              </p:cNvSpPr>
              <p:nvPr/>
            </p:nvSpPr>
            <p:spPr bwMode="auto">
              <a:xfrm>
                <a:off x="3063" y="2629"/>
                <a:ext cx="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4" name="Line 366"/>
              <p:cNvSpPr>
                <a:spLocks noChangeShapeType="1"/>
              </p:cNvSpPr>
              <p:nvPr/>
            </p:nvSpPr>
            <p:spPr bwMode="auto">
              <a:xfrm flipH="1">
                <a:off x="3999" y="2637"/>
                <a:ext cx="0" cy="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5" name="Line 367"/>
              <p:cNvSpPr>
                <a:spLocks noChangeShapeType="1"/>
              </p:cNvSpPr>
              <p:nvPr/>
            </p:nvSpPr>
            <p:spPr bwMode="auto">
              <a:xfrm flipH="1">
                <a:off x="4391" y="2633"/>
                <a:ext cx="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6" name="Line 368"/>
              <p:cNvSpPr>
                <a:spLocks noChangeShapeType="1"/>
              </p:cNvSpPr>
              <p:nvPr/>
            </p:nvSpPr>
            <p:spPr bwMode="auto">
              <a:xfrm>
                <a:off x="2047" y="2629"/>
                <a:ext cx="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7" name="Line 369"/>
              <p:cNvSpPr>
                <a:spLocks noChangeShapeType="1"/>
              </p:cNvSpPr>
              <p:nvPr/>
            </p:nvSpPr>
            <p:spPr bwMode="auto">
              <a:xfrm flipH="1">
                <a:off x="2363" y="2621"/>
                <a:ext cx="0" cy="6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8" name="Line 370"/>
              <p:cNvSpPr>
                <a:spLocks noChangeShapeType="1"/>
              </p:cNvSpPr>
              <p:nvPr/>
            </p:nvSpPr>
            <p:spPr bwMode="auto">
              <a:xfrm flipH="1">
                <a:off x="2659" y="2629"/>
                <a:ext cx="0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9" name="Line 371"/>
              <p:cNvSpPr>
                <a:spLocks noChangeShapeType="1"/>
              </p:cNvSpPr>
              <p:nvPr/>
            </p:nvSpPr>
            <p:spPr bwMode="auto">
              <a:xfrm>
                <a:off x="4699" y="2629"/>
                <a:ext cx="0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Line 372"/>
              <p:cNvSpPr>
                <a:spLocks noChangeShapeType="1"/>
              </p:cNvSpPr>
              <p:nvPr/>
            </p:nvSpPr>
            <p:spPr bwMode="auto">
              <a:xfrm flipH="1">
                <a:off x="5011" y="2629"/>
                <a:ext cx="0" cy="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C736F6D-4BB0-2045-81C5-98DD66B15B8C}"/>
              </a:ext>
            </a:extLst>
          </p:cNvPr>
          <p:cNvSpPr txBox="1"/>
          <p:nvPr/>
        </p:nvSpPr>
        <p:spPr>
          <a:xfrm>
            <a:off x="10157364" y="3871158"/>
            <a:ext cx="1829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Only a small subset of connections at this level are shown</a:t>
            </a:r>
          </a:p>
        </p:txBody>
      </p:sp>
    </p:spTree>
    <p:extLst>
      <p:ext uri="{BB962C8B-B14F-4D97-AF65-F5344CB8AC3E}">
        <p14:creationId xmlns:p14="http://schemas.microsoft.com/office/powerpoint/2010/main" val="289016238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5CEF-766E-FE40-8933-FDD1544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Trees/Clos with modern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4481-BAD0-B643-9C85-8921BC94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Routing: </a:t>
            </a:r>
          </a:p>
          <a:p>
            <a:pPr lvl="1"/>
            <a:r>
              <a:rPr lang="en-US" dirty="0"/>
              <a:t>Go up via random path to the highest level switch (or lowest common ancestor), and follow a deterministic path from there to your destination</a:t>
            </a:r>
          </a:p>
          <a:p>
            <a:r>
              <a:rPr lang="en-US" dirty="0"/>
              <a:t>For many years now, the number of ports a high-end switch can support (i.e. its “radix”) has been rising</a:t>
            </a:r>
          </a:p>
          <a:p>
            <a:pPr lvl="1"/>
            <a:r>
              <a:rPr lang="en-US" dirty="0"/>
              <a:t>E.g. 32 or 48 ports are relatively common</a:t>
            </a:r>
          </a:p>
          <a:p>
            <a:pPr lvl="1"/>
            <a:r>
              <a:rPr lang="en-US" dirty="0"/>
              <a:t>This has made it possible to design Fat Trees with a height of just 3 or 4</a:t>
            </a:r>
          </a:p>
          <a:p>
            <a:r>
              <a:rPr lang="en-US" dirty="0"/>
              <a:t>Another idea is to use expensive very high radix “Core” switches </a:t>
            </a:r>
          </a:p>
          <a:p>
            <a:pPr lvl="1"/>
            <a:r>
              <a:rPr lang="en-US" dirty="0"/>
              <a:t>E.g. </a:t>
            </a:r>
            <a:r>
              <a:rPr lang="en-US" i="1" dirty="0"/>
              <a:t>Lonestar</a:t>
            </a:r>
            <a:r>
              <a:rPr lang="en-US" dirty="0"/>
              <a:t> supercomputer at TACC, with 1,888 nodes</a:t>
            </a:r>
          </a:p>
          <a:p>
            <a:pPr lvl="2"/>
            <a:r>
              <a:rPr lang="en-US" dirty="0"/>
              <a:t>4 Mellanox IS5600 648-port core switches at the higher level</a:t>
            </a:r>
          </a:p>
          <a:p>
            <a:pPr lvl="2"/>
            <a:r>
              <a:rPr lang="en-US" dirty="0"/>
              <a:t>118 chassis switches (16x16) at the lower level</a:t>
            </a:r>
          </a:p>
          <a:p>
            <a:pPr lvl="2"/>
            <a:r>
              <a:rPr lang="en-US" dirty="0"/>
              <a:t>16 nodes connected to each chassis switch, which connects 4 links to each core switch</a:t>
            </a:r>
          </a:p>
          <a:p>
            <a:pPr lvl="2"/>
            <a:r>
              <a:rPr lang="en-US" dirty="0"/>
              <a:t>3 hops max from any node to any other node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B3FD-2A53-B04A-996F-6110ACE4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A057-C891-9846-A744-D5EDCD6B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IBM’s PERCS (direct) network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B77AC-1F57-443C-8657-A8D95595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supernode</a:t>
            </a:r>
            <a:r>
              <a:rPr lang="en-US" dirty="0"/>
              <a:t> includes 32 nodes that are fully connected</a:t>
            </a:r>
          </a:p>
          <a:p>
            <a:pPr lvl="1"/>
            <a:r>
              <a:rPr lang="en-US" dirty="0"/>
              <a:t>Each node has a switch with 31 (L) links for within-</a:t>
            </a:r>
            <a:r>
              <a:rPr lang="en-US" dirty="0" err="1"/>
              <a:t>supernode</a:t>
            </a:r>
            <a:r>
              <a:rPr lang="en-US" dirty="0"/>
              <a:t> connections, and 16 optical (D) for connections to other </a:t>
            </a:r>
            <a:r>
              <a:rPr lang="en-US" dirty="0" err="1"/>
              <a:t>supernodes</a:t>
            </a:r>
            <a:endParaRPr lang="en-US" dirty="0"/>
          </a:p>
          <a:p>
            <a:pPr lvl="1"/>
            <a:r>
              <a:rPr lang="en-US" dirty="0"/>
              <a:t>3 hops to go from any node to any other: diameter 3!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71800"/>
            <a:ext cx="7850073" cy="3048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461E10-6370-9245-A8F3-F5AD76841F30}"/>
              </a:ext>
            </a:extLst>
          </p:cNvPr>
          <p:cNvSpPr txBox="1"/>
          <p:nvPr/>
        </p:nvSpPr>
        <p:spPr>
          <a:xfrm>
            <a:off x="1199535" y="6015238"/>
            <a:ext cx="626806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Optional more info: http://</a:t>
            </a:r>
            <a:r>
              <a:rPr lang="en-US" sz="1400" dirty="0" err="1"/>
              <a:t>spcl.inf.ethz.ch</a:t>
            </a:r>
            <a:r>
              <a:rPr lang="en-US" sz="1400" dirty="0"/>
              <a:t>/Publications/.pdf/</a:t>
            </a:r>
            <a:r>
              <a:rPr lang="en-US" sz="1400" dirty="0" err="1"/>
              <a:t>ibm-percs-network.pdf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1870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3"/>
          </a:xfrm>
        </p:spPr>
        <p:txBody>
          <a:bodyPr/>
          <a:lstStyle/>
          <a:p>
            <a:r>
              <a:rPr lang="en-US" dirty="0"/>
              <a:t>IBM’s PERCS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329" y="1447800"/>
            <a:ext cx="12638929" cy="49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0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5F05-7EB2-BB41-B826-9831749B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IBM’s PERCS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7D8F-98EB-5041-BFC1-E5214DA6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high bisection bandwidth on the full machine</a:t>
            </a:r>
          </a:p>
          <a:p>
            <a:pPr lvl="1"/>
            <a:r>
              <a:rPr lang="en-US" dirty="0"/>
              <a:t>Illinois’ original</a:t>
            </a:r>
            <a:r>
              <a:rPr lang="en-US" baseline="30000" dirty="0"/>
              <a:t>*</a:t>
            </a:r>
            <a:r>
              <a:rPr lang="en-US" dirty="0"/>
              <a:t> blue waters design based on PERCS would have had several hundred </a:t>
            </a:r>
            <a:r>
              <a:rPr lang="en-US" dirty="0" err="1"/>
              <a:t>supernodes</a:t>
            </a:r>
            <a:r>
              <a:rPr lang="en-US" dirty="0"/>
              <a:t> (but fewer than max 512 allowed by the topology)</a:t>
            </a:r>
          </a:p>
          <a:p>
            <a:r>
              <a:rPr lang="en-US" dirty="0"/>
              <a:t>A problem: </a:t>
            </a:r>
          </a:p>
          <a:p>
            <a:pPr lvl="1"/>
            <a:r>
              <a:rPr lang="en-US" dirty="0"/>
              <a:t>If you are running a job on a small fraction of the machine (but more than 32 nodes, so it can’t fit within a </a:t>
            </a:r>
            <a:r>
              <a:rPr lang="en-US" dirty="0" err="1"/>
              <a:t>supernode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natural allocation is to use  the smallest number of </a:t>
            </a:r>
            <a:r>
              <a:rPr lang="en-US" dirty="0" err="1"/>
              <a:t>supernodes</a:t>
            </a:r>
            <a:r>
              <a:rPr lang="en-US" dirty="0"/>
              <a:t> that will </a:t>
            </a:r>
            <a:r>
              <a:rPr lang="en-US" dirty="0" err="1"/>
              <a:t>accomodate</a:t>
            </a:r>
            <a:r>
              <a:rPr lang="en-US" dirty="0"/>
              <a:t> the job</a:t>
            </a:r>
          </a:p>
          <a:p>
            <a:pPr lvl="2"/>
            <a:r>
              <a:rPr lang="en-US" dirty="0"/>
              <a:t>But this leads to bad bisection bandwidth</a:t>
            </a:r>
          </a:p>
          <a:p>
            <a:pPr lvl="2"/>
            <a:r>
              <a:rPr lang="en-US" dirty="0"/>
              <a:t>Consider 64 nodes allocation on 2 </a:t>
            </a:r>
            <a:r>
              <a:rPr lang="en-US" dirty="0" err="1"/>
              <a:t>supernodes</a:t>
            </a:r>
            <a:r>
              <a:rPr lang="en-US" dirty="0"/>
              <a:t>.. Only 1 (optical) link between the 2!</a:t>
            </a:r>
          </a:p>
          <a:p>
            <a:pPr lvl="1"/>
            <a:r>
              <a:rPr lang="en-US" dirty="0"/>
              <a:t>Solutions: </a:t>
            </a:r>
          </a:p>
          <a:p>
            <a:pPr lvl="2"/>
            <a:r>
              <a:rPr lang="en-US" dirty="0"/>
              <a:t>Randomized allocation (spread the 64 nodes over many </a:t>
            </a:r>
            <a:r>
              <a:rPr lang="en-US" dirty="0" err="1"/>
              <a:t>supernodes</a:t>
            </a:r>
            <a:r>
              <a:rPr lang="en-US" dirty="0"/>
              <a:t>), OR</a:t>
            </a:r>
          </a:p>
          <a:p>
            <a:pPr lvl="2"/>
            <a:r>
              <a:rPr lang="en-US" dirty="0"/>
              <a:t>Indirect routing (send a message to a random </a:t>
            </a:r>
            <a:r>
              <a:rPr lang="en-US" dirty="0" err="1"/>
              <a:t>supernode</a:t>
            </a:r>
            <a:r>
              <a:rPr lang="en-US" dirty="0"/>
              <a:t> first)</a:t>
            </a:r>
          </a:p>
          <a:p>
            <a:pPr lvl="2"/>
            <a:r>
              <a:rPr lang="en-US" dirty="0"/>
              <a:t>Optional reading: </a:t>
            </a:r>
            <a:r>
              <a:rPr lang="en-US" dirty="0" err="1"/>
              <a:t>Bhatele</a:t>
            </a:r>
            <a:r>
              <a:rPr lang="en-US" dirty="0"/>
              <a:t> et al, SC’11. </a:t>
            </a:r>
            <a:r>
              <a:rPr lang="en-US" dirty="0" err="1"/>
              <a:t>Hoefler</a:t>
            </a:r>
            <a:r>
              <a:rPr lang="en-US" dirty="0"/>
              <a:t> &amp; </a:t>
            </a:r>
            <a:r>
              <a:rPr lang="en-US" dirty="0" err="1"/>
              <a:t>Snir</a:t>
            </a:r>
            <a:r>
              <a:rPr lang="en-US" dirty="0"/>
              <a:t>, ICS ‘11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8036E-3238-A84D-986A-B300AB82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05293-3437-6849-B87D-6D072F15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448BF-09AD-CB41-B547-EA59DCA663DF}"/>
              </a:ext>
            </a:extLst>
          </p:cNvPr>
          <p:cNvSpPr txBox="1"/>
          <p:nvPr/>
        </p:nvSpPr>
        <p:spPr>
          <a:xfrm>
            <a:off x="990600" y="6133635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* </a:t>
            </a:r>
            <a:r>
              <a:rPr lang="en-US" sz="1400" dirty="0"/>
              <a:t>Eventually, Illinois’ Blue Waters was built by Cray using a 3D torus network</a:t>
            </a:r>
          </a:p>
        </p:txBody>
      </p:sp>
    </p:spTree>
    <p:extLst>
      <p:ext uri="{BB962C8B-B14F-4D97-AF65-F5344CB8AC3E}">
        <p14:creationId xmlns:p14="http://schemas.microsoft.com/office/powerpoint/2010/main" val="34337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 Systems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2514600" y="19050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PE0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752600" y="31242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 flipH="1">
            <a:off x="2209800" y="25908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048000" y="25908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19400" y="37338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4800600" y="19812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PE1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0386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</a:t>
            </a:r>
            <a:r>
              <a:rPr lang="en-US" baseline="-25000" dirty="0"/>
              <a:t>1</a:t>
            </a: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4495800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53340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1054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7086600" y="19812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3246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</a:t>
            </a:r>
            <a:r>
              <a:rPr lang="en-US" baseline="-25000" dirty="0"/>
              <a:t>2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>
            <a:off x="6781800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76200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914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9296400" y="19812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PE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5344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Mem</a:t>
            </a:r>
            <a:r>
              <a:rPr lang="en-US" baseline="-25000" dirty="0" err="1"/>
              <a:t>p</a:t>
            </a:r>
            <a:endParaRPr lang="en-US" baseline="-25000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H="1">
            <a:off x="8991600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96012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4876800"/>
            <a:ext cx="769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Locality of data is exposed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But beyond that…</a:t>
            </a:r>
          </a:p>
        </p:txBody>
      </p:sp>
    </p:spTree>
    <p:extLst>
      <p:ext uri="{BB962C8B-B14F-4D97-AF65-F5344CB8AC3E}">
        <p14:creationId xmlns:p14="http://schemas.microsoft.com/office/powerpoint/2010/main" val="3540297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8080-5E2D-AC44-86B2-4CD37194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Cray’s Aries Interconnect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F00F-66A3-794D-8250-F2822DDF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level network: </a:t>
            </a:r>
          </a:p>
          <a:p>
            <a:r>
              <a:rPr lang="en-US" dirty="0"/>
              <a:t>The Electrical group includes nodes connected in 2 hops via a collection of switches</a:t>
            </a:r>
          </a:p>
          <a:p>
            <a:r>
              <a:rPr lang="en-US" dirty="0"/>
              <a:t>These groups (akin to the </a:t>
            </a:r>
            <a:r>
              <a:rPr lang="en-US" dirty="0" err="1"/>
              <a:t>supernode</a:t>
            </a:r>
            <a:r>
              <a:rPr lang="en-US" dirty="0"/>
              <a:t>) are fully connected by optical links	</a:t>
            </a:r>
          </a:p>
          <a:p>
            <a:pPr lvl="1"/>
            <a:r>
              <a:rPr lang="en-US" dirty="0"/>
              <a:t>i.e. one hop to go from any </a:t>
            </a:r>
            <a:r>
              <a:rPr lang="en-US" dirty="0" err="1"/>
              <a:t>supernode</a:t>
            </a:r>
            <a:r>
              <a:rPr lang="en-US" dirty="0"/>
              <a:t> to any other, as long as you are on the right node</a:t>
            </a:r>
          </a:p>
          <a:p>
            <a:r>
              <a:rPr lang="en-US" dirty="0"/>
              <a:t>Direct route: 5 hops max</a:t>
            </a:r>
          </a:p>
          <a:p>
            <a:endParaRPr lang="en-US" dirty="0"/>
          </a:p>
          <a:p>
            <a:r>
              <a:rPr lang="en-US" dirty="0"/>
              <a:t>PERCS, Aries etc. can be generalized as “Dragonfly” class of topologies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79D5A-A33B-A547-BC3D-2F2F0710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EB33-0081-B541-B069-1010B59D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4559-BFB5-3643-93CE-6C260F86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287000" cy="62547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 ``Direct”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0E78-5A02-F24F-BAE2-294E29D9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11889-BA02-6048-A370-EA682275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BA29B8-64BC-0B45-9D52-B30DDAD47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10542"/>
              </p:ext>
            </p:extLst>
          </p:nvPr>
        </p:nvGraphicFramePr>
        <p:xfrm>
          <a:off x="823993" y="1442720"/>
          <a:ext cx="9691607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695">
                  <a:extLst>
                    <a:ext uri="{9D8B030D-6E8A-4147-A177-3AD203B41FA5}">
                      <a16:colId xmlns:a16="http://schemas.microsoft.com/office/drawing/2014/main" val="3671763286"/>
                    </a:ext>
                  </a:extLst>
                </a:gridCol>
                <a:gridCol w="2095435">
                  <a:extLst>
                    <a:ext uri="{9D8B030D-6E8A-4147-A177-3AD203B41FA5}">
                      <a16:colId xmlns:a16="http://schemas.microsoft.com/office/drawing/2014/main" val="1319918100"/>
                    </a:ext>
                  </a:extLst>
                </a:gridCol>
                <a:gridCol w="1008913">
                  <a:extLst>
                    <a:ext uri="{9D8B030D-6E8A-4147-A177-3AD203B41FA5}">
                      <a16:colId xmlns:a16="http://schemas.microsoft.com/office/drawing/2014/main" val="645971267"/>
                    </a:ext>
                  </a:extLst>
                </a:gridCol>
                <a:gridCol w="1190789">
                  <a:extLst>
                    <a:ext uri="{9D8B030D-6E8A-4147-A177-3AD203B41FA5}">
                      <a16:colId xmlns:a16="http://schemas.microsoft.com/office/drawing/2014/main" val="811121825"/>
                    </a:ext>
                  </a:extLst>
                </a:gridCol>
                <a:gridCol w="1309975">
                  <a:extLst>
                    <a:ext uri="{9D8B030D-6E8A-4147-A177-3AD203B41FA5}">
                      <a16:colId xmlns:a16="http://schemas.microsoft.com/office/drawing/2014/main" val="388080401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10102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parameter/s &amp; relationship with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Bisection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 lengths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4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2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8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 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k, p = k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2(k-1)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6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 torus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k, p = k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6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3D 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k, p = k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3(k-1)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1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3D torus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k, p = k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3k/2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2k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1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n-D mesh, n&gt;3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k, n:  p =  </a:t>
                      </a:r>
                      <a:r>
                        <a:rPr lang="en-US" dirty="0" err="1"/>
                        <a:t>k</a:t>
                      </a:r>
                      <a:r>
                        <a:rPr lang="en-US" baseline="30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n(k-1)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</a:t>
                      </a:r>
                      <a:r>
                        <a:rPr lang="en-US" baseline="30000" dirty="0"/>
                        <a:t>(n-1)</a:t>
                      </a:r>
                      <a:r>
                        <a:rPr lang="en-US" baseline="0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34072"/>
                  </a:ext>
                </a:extLst>
              </a:tr>
              <a:tr h="123614">
                <a:tc>
                  <a:txBody>
                    <a:bodyPr/>
                    <a:lstStyle/>
                    <a:p>
                      <a:r>
                        <a:rPr lang="en-US" dirty="0"/>
                        <a:t>n-D torus (k-</a:t>
                      </a:r>
                      <a:r>
                        <a:rPr lang="en-US" dirty="0" err="1"/>
                        <a:t>ary</a:t>
                      </a:r>
                      <a:r>
                        <a:rPr lang="en-US" dirty="0"/>
                        <a:t> n-cube)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k, n: p =  </a:t>
                      </a:r>
                      <a:r>
                        <a:rPr lang="en-US" dirty="0" err="1"/>
                        <a:t>k</a:t>
                      </a:r>
                      <a:r>
                        <a:rPr lang="en-US" baseline="30000" dirty="0" err="1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nk</a:t>
                      </a:r>
                      <a:r>
                        <a:rPr lang="en-US" dirty="0"/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2k</a:t>
                      </a:r>
                      <a:r>
                        <a:rPr lang="en-US" baseline="30000" dirty="0"/>
                        <a:t>(n-1)</a:t>
                      </a:r>
                      <a:r>
                        <a:rPr lang="en-US" baseline="0" dirty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2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ncube</a:t>
                      </a:r>
                      <a:r>
                        <a:rPr lang="en-US" dirty="0"/>
                        <a:t> (hypercube)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 = 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</a:t>
                      </a:r>
                      <a:r>
                        <a:rPr lang="en-US" dirty="0"/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 = 512 </a:t>
                      </a:r>
                      <a:r>
                        <a:rPr lang="en-US" dirty="0" err="1"/>
                        <a:t>supernodes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(or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L</a:t>
                      </a:r>
                      <a:r>
                        <a:rPr lang="en-US" dirty="0"/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61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CCC7F0-B91A-FF44-B1FC-73AC0C3A16BD}"/>
              </a:ext>
            </a:extLst>
          </p:cNvPr>
          <p:cNvSpPr txBox="1"/>
          <p:nvPr/>
        </p:nvSpPr>
        <p:spPr>
          <a:xfrm>
            <a:off x="1676400" y="5867400"/>
            <a:ext cx="2133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 : number of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E7EDE-3E4C-A04B-B88A-5A9ECF968C67}"/>
              </a:ext>
            </a:extLst>
          </p:cNvPr>
          <p:cNvSpPr txBox="1"/>
          <p:nvPr/>
        </p:nvSpPr>
        <p:spPr>
          <a:xfrm>
            <a:off x="4343400" y="5867400"/>
            <a:ext cx="1905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L: link bandwidth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AB738-B2B2-B24B-9686-AE94981116C9}"/>
              </a:ext>
            </a:extLst>
          </p:cNvPr>
          <p:cNvSpPr txBox="1"/>
          <p:nvPr/>
        </p:nvSpPr>
        <p:spPr>
          <a:xfrm>
            <a:off x="6443546" y="5867400"/>
            <a:ext cx="437685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k, n : topology specific parameters; make it easy to express other properties concisely</a:t>
            </a:r>
          </a:p>
        </p:txBody>
      </p:sp>
    </p:spTree>
    <p:extLst>
      <p:ext uri="{BB962C8B-B14F-4D97-AF65-F5344CB8AC3E}">
        <p14:creationId xmlns:p14="http://schemas.microsoft.com/office/powerpoint/2010/main" val="2576812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Interconnect Topologies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Deal with a Given Network 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FAE2F-6E91-4870-B8AB-E1BA2D9687AD}"/>
              </a:ext>
            </a:extLst>
          </p:cNvPr>
          <p:cNvSpPr/>
          <p:nvPr/>
        </p:nvSpPr>
        <p:spPr>
          <a:xfrm>
            <a:off x="3674110" y="609600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12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E0C-621B-D047-9A66-6291EA04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Interconnect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CE1B-82E4-8E47-9928-0D607DDF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programmer, you become aware of the network if your program suffers from </a:t>
            </a:r>
            <a:r>
              <a:rPr lang="en-US" i="1" u="sng" dirty="0"/>
              <a:t>unexpected</a:t>
            </a:r>
            <a:r>
              <a:rPr lang="en-US" dirty="0"/>
              <a:t> communication delays</a:t>
            </a:r>
          </a:p>
          <a:p>
            <a:pPr lvl="1"/>
            <a:r>
              <a:rPr lang="en-US" dirty="0"/>
              <a:t>Where </a:t>
            </a:r>
            <a:r>
              <a:rPr lang="en-US" i="1" u="sng" dirty="0"/>
              <a:t>expected delays </a:t>
            </a:r>
            <a:r>
              <a:rPr lang="en-US" dirty="0"/>
              <a:t>are </a:t>
            </a:r>
            <a:r>
              <a:rPr lang="en-US" dirty="0" err="1"/>
              <a:t>thos</a:t>
            </a:r>
            <a:r>
              <a:rPr lang="en-US" dirty="0"/>
              <a:t> predicted by the  𝛂 + n 𝛃 formula, with no-load machine-specific values of 𝛂 and 𝛃</a:t>
            </a:r>
          </a:p>
          <a:p>
            <a:pPr lvl="1"/>
            <a:r>
              <a:rPr lang="en-US" dirty="0"/>
              <a:t>This indicates contention in the network</a:t>
            </a:r>
          </a:p>
          <a:p>
            <a:r>
              <a:rPr lang="en-US" dirty="0"/>
              <a:t>What to do if contention is cause of significant performance loss?</a:t>
            </a:r>
          </a:p>
          <a:p>
            <a:pPr lvl="1"/>
            <a:r>
              <a:rPr lang="en-US" dirty="0"/>
              <a:t>Map ranks to physical nodes so that communicating processes are nearby</a:t>
            </a:r>
          </a:p>
          <a:p>
            <a:pPr lvl="2"/>
            <a:r>
              <a:rPr lang="en-US" dirty="0"/>
              <a:t>Messages occupy fewer wires, reducing congestion</a:t>
            </a:r>
          </a:p>
          <a:p>
            <a:pPr lvl="2"/>
            <a:r>
              <a:rPr lang="en-US" dirty="0"/>
              <a:t>Useful to have a variable as a communicator, rather than MPI_COMM_WORLD</a:t>
            </a:r>
          </a:p>
          <a:p>
            <a:pPr lvl="2"/>
            <a:r>
              <a:rPr lang="en-US" dirty="0"/>
              <a:t>You can create a new communicator based on communication patterns</a:t>
            </a:r>
          </a:p>
          <a:p>
            <a:pPr lvl="2"/>
            <a:r>
              <a:rPr lang="en-US" dirty="0"/>
              <a:t>Need physical topology information as well as communication profile </a:t>
            </a:r>
          </a:p>
          <a:p>
            <a:pPr lvl="1"/>
            <a:r>
              <a:rPr lang="en-US" dirty="0"/>
              <a:t>Other techniques: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E5F32-1A6C-BB44-A5F4-6E0EBC61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1AFC6-22DE-DB41-9CFA-70AE6B7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5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7261-3B9A-6649-BA64-05A98975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1: Remapping ranks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C1EAE-52FA-BE42-80FD-D984A795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ranks to physical nodes so that communicating processes are nearby</a:t>
            </a:r>
          </a:p>
          <a:p>
            <a:pPr lvl="1"/>
            <a:r>
              <a:rPr lang="en-US" dirty="0"/>
              <a:t>Messages occupy fewer wires, reducing congestion</a:t>
            </a:r>
          </a:p>
          <a:p>
            <a:pPr lvl="1"/>
            <a:r>
              <a:rPr lang="en-US" dirty="0"/>
              <a:t>Useful to have a variable as a communicator, rather than MPI_COMM_WORLD</a:t>
            </a:r>
          </a:p>
          <a:p>
            <a:pPr lvl="1"/>
            <a:r>
              <a:rPr lang="en-US" dirty="0"/>
              <a:t>You can create a new communicator based on communication patterns</a:t>
            </a:r>
          </a:p>
          <a:p>
            <a:pPr lvl="1"/>
            <a:r>
              <a:rPr lang="en-US" dirty="0"/>
              <a:t>Need physical topology information as well as communication profile </a:t>
            </a:r>
          </a:p>
          <a:p>
            <a:r>
              <a:rPr lang="en-US" dirty="0"/>
              <a:t>Tools for this exist</a:t>
            </a:r>
          </a:p>
          <a:p>
            <a:pPr lvl="1"/>
            <a:r>
              <a:rPr lang="en-US" dirty="0"/>
              <a:t>Or write your 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4CB8A-C8BA-804C-8517-599B6522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4B4BB-0AFC-2C49-914A-3158BD80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5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582C-8757-7E42-A673-F81BB642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2: Let the runtime handle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C54B-7C81-4C45-8D37-5CFE474F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runtime handle mapping</a:t>
            </a:r>
          </a:p>
          <a:p>
            <a:pPr lvl="1"/>
            <a:r>
              <a:rPr lang="en-US" dirty="0"/>
              <a:t>Charm++ and AMPI </a:t>
            </a:r>
          </a:p>
          <a:p>
            <a:pPr lvl="1"/>
            <a:r>
              <a:rPr lang="en-US" dirty="0" err="1"/>
              <a:t>Experss</a:t>
            </a:r>
            <a:r>
              <a:rPr lang="en-US" dirty="0"/>
              <a:t> communication graph, and exploit the pattern at runtime to remap objects or ranks to physical resources</a:t>
            </a:r>
          </a:p>
          <a:p>
            <a:pPr lvl="1"/>
            <a:r>
              <a:rPr lang="en-US" dirty="0"/>
              <a:t>Need load balancers that are topology aware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A910-AD43-5247-B700-11F351EB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D3B81-6E4A-B746-9593-53A2A4D6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7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7EC0-1BE4-0D4D-B00D-F99F6948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3: spread 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803F-9D63-5D42-A80E-20EC8C0B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Bursty</a:t>
            </a:r>
            <a:r>
              <a:rPr lang="en-US" dirty="0"/>
              <a:t> communication, when all processes </a:t>
            </a:r>
            <a:r>
              <a:rPr lang="en-US" dirty="0" err="1"/>
              <a:t>strat</a:t>
            </a:r>
            <a:r>
              <a:rPr lang="en-US" dirty="0"/>
              <a:t> injecting messages over a short fraction of the application timestep (typically, in sync), should be avoided</a:t>
            </a:r>
          </a:p>
          <a:p>
            <a:r>
              <a:rPr lang="en-US" dirty="0"/>
              <a:t>Over-decomposition naturally achieve that</a:t>
            </a:r>
          </a:p>
          <a:p>
            <a:pPr lvl="1"/>
            <a:r>
              <a:rPr lang="en-US" dirty="0"/>
              <a:t>Charm++ or AMPI</a:t>
            </a:r>
          </a:p>
          <a:p>
            <a:pPr lvl="1"/>
            <a:r>
              <a:rPr lang="en-US" dirty="0"/>
              <a:t>Alternatively, </a:t>
            </a:r>
            <a:r>
              <a:rPr lang="en-US"/>
              <a:t>manual over-decomposition </a:t>
            </a:r>
            <a:r>
              <a:rPr lang="en-US" dirty="0"/>
              <a:t>to spread injection of messages over timestep </a:t>
            </a:r>
            <a:r>
              <a:rPr lang="en-US"/>
              <a:t>or iteration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B5AE1-8438-5E4A-98BD-B5D33796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A7946-1E4E-8847-B2BF-A1E9537E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explore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network suits which type of communication?</a:t>
            </a:r>
          </a:p>
          <a:p>
            <a:endParaRPr lang="en-US" dirty="0"/>
          </a:p>
          <a:p>
            <a:r>
              <a:rPr lang="en-US" dirty="0"/>
              <a:t>Find the networks used in modern machines – Mira, Blue Waters, Stampede, Tianhe, K computer, Summit, </a:t>
            </a:r>
          </a:p>
          <a:p>
            <a:endParaRPr lang="en-US" dirty="0"/>
          </a:p>
          <a:p>
            <a:r>
              <a:rPr lang="en-US" dirty="0"/>
              <a:t>How does one embed one topology in another topology?</a:t>
            </a:r>
          </a:p>
          <a:p>
            <a:endParaRPr lang="en-US" dirty="0"/>
          </a:p>
          <a:p>
            <a:r>
              <a:rPr lang="en-US" dirty="0"/>
              <a:t>How would you connect processors?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 Systems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2362200" y="190500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node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sz="1200" dirty="0"/>
              <a:t>core</a:t>
            </a:r>
            <a:r>
              <a:rPr lang="en-US" sz="1200" baseline="-25000" dirty="0"/>
              <a:t>0,</a:t>
            </a:r>
            <a:r>
              <a:rPr lang="en-US" sz="1200" dirty="0"/>
              <a:t> c1,c2, ..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752600" y="31242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 flipH="1">
            <a:off x="2209800" y="25908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048000" y="25908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819400" y="37338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0386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4495800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53340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1054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3246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>
            <a:off x="6781800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76200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914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534400" y="3200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Mem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H="1">
            <a:off x="8991600" y="26670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2667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9601200" y="3810000"/>
            <a:ext cx="990600" cy="533400"/>
          </a:xfrm>
          <a:prstGeom prst="rect">
            <a:avLst/>
          </a:prstGeom>
          <a:solidFill>
            <a:srgbClr val="B9BEC7"/>
          </a:solidFill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4876800"/>
            <a:ext cx="769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Locality of data is exposed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But beyond that…</a:t>
            </a:r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E0BC09F6-C179-1045-BCA2-ADAA700C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node</a:t>
            </a:r>
            <a:r>
              <a:rPr lang="en-US" baseline="-25000" dirty="0"/>
              <a:t>1</a:t>
            </a:r>
            <a:endParaRPr lang="en-US" dirty="0"/>
          </a:p>
          <a:p>
            <a:pPr algn="ctr"/>
            <a:r>
              <a:rPr lang="en-US" sz="1200" dirty="0"/>
              <a:t>core</a:t>
            </a:r>
            <a:r>
              <a:rPr lang="en-US" sz="1200" baseline="-25000" dirty="0"/>
              <a:t>0,</a:t>
            </a:r>
            <a:r>
              <a:rPr lang="en-US" sz="1200" dirty="0"/>
              <a:t> c1,c2, ..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61141085-A8EA-0747-BA26-87221C8E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805" y="198120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node</a:t>
            </a:r>
            <a:r>
              <a:rPr lang="en-US" baseline="-25000" dirty="0" err="1"/>
              <a:t>p</a:t>
            </a:r>
            <a:endParaRPr lang="en-US" dirty="0"/>
          </a:p>
          <a:p>
            <a:pPr algn="ctr"/>
            <a:r>
              <a:rPr lang="en-US" sz="1200" dirty="0"/>
              <a:t>core</a:t>
            </a:r>
            <a:r>
              <a:rPr lang="en-US" sz="1200" baseline="-25000" dirty="0"/>
              <a:t>0,</a:t>
            </a:r>
            <a:r>
              <a:rPr lang="en-US" sz="1200" dirty="0"/>
              <a:t> c1,c2, ..</a:t>
            </a:r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5D85072C-84AD-3645-8FC6-4D8C916A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967068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node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sz="1200" dirty="0"/>
              <a:t>core</a:t>
            </a:r>
            <a:r>
              <a:rPr lang="en-US" sz="1200" baseline="-25000" dirty="0"/>
              <a:t>0,</a:t>
            </a:r>
            <a:r>
              <a:rPr lang="en-US" sz="1200" dirty="0"/>
              <a:t> c1,c2, ..</a:t>
            </a:r>
          </a:p>
        </p:txBody>
      </p:sp>
    </p:spTree>
    <p:extLst>
      <p:ext uri="{BB962C8B-B14F-4D97-AF65-F5344CB8AC3E}">
        <p14:creationId xmlns:p14="http://schemas.microsoft.com/office/powerpoint/2010/main" val="42259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Programmer’s View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209800" y="3048000"/>
            <a:ext cx="82296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Rest of the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4495800"/>
            <a:ext cx="746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How is the rest of the system connected?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Why do I care?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8001000" y="4191000"/>
            <a:ext cx="2286000" cy="914400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Ring, Star, Butterfly, Mesh, Torus, Tree..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876800" y="5105400"/>
            <a:ext cx="1905000" cy="685800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43817E47-6FAF-BC49-BDB6-315E673A8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node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sz="1200" dirty="0"/>
              <a:t>core</a:t>
            </a:r>
            <a:r>
              <a:rPr lang="en-US" sz="1200" baseline="-25000" dirty="0"/>
              <a:t>0,</a:t>
            </a:r>
            <a:r>
              <a:rPr lang="en-US" sz="1200" dirty="0"/>
              <a:t> c1,c2, ..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436EA70-719C-354E-B56A-6D1781AC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A1053D09-0C00-6445-A28B-4FDDA0FC6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16764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015713A2-F9B4-BB41-8CAF-561CAAA6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8" name="Line 13">
            <a:extLst>
              <a:ext uri="{FF2B5EF4-FFF2-40B4-BE49-F238E27FC236}">
                <a16:creationId xmlns:a16="http://schemas.microsoft.com/office/drawing/2014/main" id="{BAD94050-45A1-4A48-B651-9C69BBF9BA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7526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25E7A232-F282-724D-B9D2-DD6D40FD3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32C3B42A-E7D1-D049-BD24-CE215D7C65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1752600"/>
            <a:ext cx="82600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66BD04B4-E6CE-CF4C-9308-BADE08F2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Mem</a:t>
            </a:r>
            <a:r>
              <a:rPr lang="en-US" baseline="-25000" dirty="0" err="1"/>
              <a:t>p</a:t>
            </a:r>
            <a:endParaRPr lang="en-US" dirty="0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725F8C5B-453A-1A45-9787-40DAEF9CF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2999" y="1752600"/>
            <a:ext cx="761999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893FDDB0-092F-414B-9888-CF7FB187F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06680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node</a:t>
            </a:r>
            <a:r>
              <a:rPr lang="en-US" baseline="-25000" dirty="0"/>
              <a:t>1</a:t>
            </a:r>
            <a:endParaRPr lang="en-US" dirty="0"/>
          </a:p>
          <a:p>
            <a:pPr algn="ctr"/>
            <a:r>
              <a:rPr lang="en-US" sz="1200" dirty="0"/>
              <a:t>core</a:t>
            </a:r>
            <a:r>
              <a:rPr lang="en-US" sz="1200" baseline="-25000" dirty="0"/>
              <a:t>0,</a:t>
            </a:r>
            <a:r>
              <a:rPr lang="en-US" sz="1200" dirty="0"/>
              <a:t> c1,c2, ..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8D4322BB-4AAF-0A41-9F7E-F53EF1BB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052668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node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sz="1200" dirty="0"/>
              <a:t>core</a:t>
            </a:r>
            <a:r>
              <a:rPr lang="en-US" sz="1200" baseline="-25000" dirty="0"/>
              <a:t>0,</a:t>
            </a:r>
            <a:r>
              <a:rPr lang="en-US" sz="1200" dirty="0"/>
              <a:t> c1,c2, ..</a:t>
            </a:r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11D1CC56-7881-AE4C-8FD3-97D5D3DB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005" y="1072444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node</a:t>
            </a:r>
            <a:r>
              <a:rPr lang="en-US" baseline="-25000" dirty="0" err="1"/>
              <a:t>p</a:t>
            </a:r>
            <a:endParaRPr lang="en-US" dirty="0"/>
          </a:p>
          <a:p>
            <a:pPr algn="ctr"/>
            <a:r>
              <a:rPr lang="en-US" sz="1200" dirty="0"/>
              <a:t>core</a:t>
            </a:r>
            <a:r>
              <a:rPr lang="en-US" sz="1200" baseline="-25000" dirty="0"/>
              <a:t>0,</a:t>
            </a:r>
            <a:r>
              <a:rPr lang="en-US" sz="1200" dirty="0"/>
              <a:t> c1,c2, 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99146-84E4-5747-8514-1A21C68F4D99}"/>
              </a:ext>
            </a:extLst>
          </p:cNvPr>
          <p:cNvGrpSpPr/>
          <p:nvPr/>
        </p:nvGrpSpPr>
        <p:grpSpPr>
          <a:xfrm>
            <a:off x="2438400" y="1676400"/>
            <a:ext cx="838200" cy="1360311"/>
            <a:chOff x="2438400" y="1676400"/>
            <a:chExt cx="838200" cy="136031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6624CDF-19D2-5947-8454-F912BEDCB41A}"/>
                </a:ext>
              </a:extLst>
            </p:cNvPr>
            <p:cNvSpPr/>
            <p:nvPr/>
          </p:nvSpPr>
          <p:spPr>
            <a:xfrm>
              <a:off x="2731005" y="2286000"/>
              <a:ext cx="545595" cy="381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NIC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AD3EE44-E750-4E4E-A65A-F7D30921308C}"/>
                </a:ext>
              </a:extLst>
            </p:cNvPr>
            <p:cNvCxnSpPr>
              <a:stCxn id="21" idx="4"/>
              <a:endCxn id="2" idx="0"/>
            </p:cNvCxnSpPr>
            <p:nvPr/>
          </p:nvCxnSpPr>
          <p:spPr>
            <a:xfrm>
              <a:off x="2743200" y="1676400"/>
              <a:ext cx="260603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7D9D9B-D5C2-0A42-825B-9EF9B41BDCB5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003803" y="2667000"/>
              <a:ext cx="0" cy="369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33AE02-A149-C945-936E-F3157A3607D9}"/>
                </a:ext>
              </a:extLst>
            </p:cNvPr>
            <p:cNvCxnSpPr>
              <a:cxnSpLocks/>
              <a:stCxn id="22" idx="3"/>
              <a:endCxn id="2" idx="1"/>
            </p:cNvCxnSpPr>
            <p:nvPr/>
          </p:nvCxnSpPr>
          <p:spPr>
            <a:xfrm>
              <a:off x="2438400" y="2476500"/>
              <a:ext cx="2926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48CDAE-DE83-8C4E-8102-F5EEDD37F12B}"/>
              </a:ext>
            </a:extLst>
          </p:cNvPr>
          <p:cNvGrpSpPr/>
          <p:nvPr/>
        </p:nvGrpSpPr>
        <p:grpSpPr>
          <a:xfrm>
            <a:off x="4658103" y="1687689"/>
            <a:ext cx="838200" cy="1360311"/>
            <a:chOff x="2438400" y="1676400"/>
            <a:chExt cx="838200" cy="1360311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8E00C3B8-3FC6-8B43-9F99-1E818CC36AEC}"/>
                </a:ext>
              </a:extLst>
            </p:cNvPr>
            <p:cNvSpPr/>
            <p:nvPr/>
          </p:nvSpPr>
          <p:spPr>
            <a:xfrm>
              <a:off x="2731005" y="2286000"/>
              <a:ext cx="545595" cy="381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NIC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396468-11A8-2E48-9BDC-682D8BC7BBC0}"/>
                </a:ext>
              </a:extLst>
            </p:cNvPr>
            <p:cNvCxnSpPr>
              <a:endCxn id="45" idx="0"/>
            </p:cNvCxnSpPr>
            <p:nvPr/>
          </p:nvCxnSpPr>
          <p:spPr>
            <a:xfrm>
              <a:off x="2743200" y="1676400"/>
              <a:ext cx="260603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EC2F2E-A2C2-DF46-B8E2-A29E96C40926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3003803" y="2667000"/>
              <a:ext cx="0" cy="369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A42BF9-51D2-A449-89B6-A83A71A7A0A1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2438400" y="2476500"/>
              <a:ext cx="2926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3D6F4E8-9018-EC44-97BA-27B836BE23C9}"/>
              </a:ext>
            </a:extLst>
          </p:cNvPr>
          <p:cNvGrpSpPr/>
          <p:nvPr/>
        </p:nvGrpSpPr>
        <p:grpSpPr>
          <a:xfrm>
            <a:off x="7014795" y="1682044"/>
            <a:ext cx="838200" cy="1360311"/>
            <a:chOff x="2438400" y="1676400"/>
            <a:chExt cx="838200" cy="1360311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4A9FAA-CC01-E341-BC2D-D36C980313A0}"/>
                </a:ext>
              </a:extLst>
            </p:cNvPr>
            <p:cNvSpPr/>
            <p:nvPr/>
          </p:nvSpPr>
          <p:spPr>
            <a:xfrm>
              <a:off x="2731005" y="2286000"/>
              <a:ext cx="545595" cy="381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NIC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BF3C75B-FCAB-A14A-9F4E-81009A7A344C}"/>
                </a:ext>
              </a:extLst>
            </p:cNvPr>
            <p:cNvCxnSpPr>
              <a:endCxn id="50" idx="0"/>
            </p:cNvCxnSpPr>
            <p:nvPr/>
          </p:nvCxnSpPr>
          <p:spPr>
            <a:xfrm>
              <a:off x="2743200" y="1676400"/>
              <a:ext cx="260603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230A57-A647-B84E-ACEF-FC9DF6700754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3003803" y="2667000"/>
              <a:ext cx="0" cy="369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C4ACF5-892A-AF4E-84A6-BCBA089A045C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438400" y="2476500"/>
              <a:ext cx="2926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775908-7201-5242-BFEF-1852FCD28EB9}"/>
              </a:ext>
            </a:extLst>
          </p:cNvPr>
          <p:cNvGrpSpPr/>
          <p:nvPr/>
        </p:nvGrpSpPr>
        <p:grpSpPr>
          <a:xfrm>
            <a:off x="9220200" y="1738468"/>
            <a:ext cx="838200" cy="1360311"/>
            <a:chOff x="2438400" y="1676400"/>
            <a:chExt cx="838200" cy="1360311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45C2397-EA2D-1E4A-9991-25E991016BCA}"/>
                </a:ext>
              </a:extLst>
            </p:cNvPr>
            <p:cNvSpPr/>
            <p:nvPr/>
          </p:nvSpPr>
          <p:spPr>
            <a:xfrm>
              <a:off x="2731005" y="2286000"/>
              <a:ext cx="545595" cy="381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NIC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F28CEA-4FF8-9A45-970C-42A88BDD7587}"/>
                </a:ext>
              </a:extLst>
            </p:cNvPr>
            <p:cNvCxnSpPr>
              <a:endCxn id="55" idx="0"/>
            </p:cNvCxnSpPr>
            <p:nvPr/>
          </p:nvCxnSpPr>
          <p:spPr>
            <a:xfrm>
              <a:off x="2743200" y="1676400"/>
              <a:ext cx="260603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B89CB5-171E-1245-9435-76E3488AEEB5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3003803" y="2667000"/>
              <a:ext cx="0" cy="369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E8A66D7-B5AB-6D45-BEA8-CB5098D025DB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2438400" y="2476500"/>
              <a:ext cx="2926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25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C259-EF57-744E-B884-2D515199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Think About Interconnect Topologies?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ADA5-C5CE-8E4A-BAC0-B7F4A90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a machine designer: cost, average application performance, hot-spots</a:t>
            </a:r>
          </a:p>
          <a:p>
            <a:pPr lvl="1"/>
            <a:r>
              <a:rPr lang="en-US" dirty="0"/>
              <a:t>Same considerations if you are a buyer of such machines</a:t>
            </a:r>
          </a:p>
          <a:p>
            <a:pPr lvl="1"/>
            <a:r>
              <a:rPr lang="en-US" dirty="0"/>
              <a:t>Consider the mix of applications your users run</a:t>
            </a:r>
          </a:p>
          <a:p>
            <a:pPr lvl="2"/>
            <a:r>
              <a:rPr lang="en-US" dirty="0"/>
              <a:t>Because interconnect choices impact different applications differently</a:t>
            </a:r>
          </a:p>
          <a:p>
            <a:r>
              <a:rPr lang="en-US" dirty="0"/>
              <a:t>If you are an application programmer: </a:t>
            </a:r>
          </a:p>
          <a:p>
            <a:pPr lvl="1"/>
            <a:r>
              <a:rPr lang="en-US" dirty="0"/>
              <a:t>Which of the available machines to use?</a:t>
            </a:r>
          </a:p>
          <a:p>
            <a:pPr lvl="1"/>
            <a:r>
              <a:rPr lang="en-US" dirty="0"/>
              <a:t>How to optimize performance on a given topology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CFB35-8843-BE48-9867-2F82EF7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7FEB-0184-7B42-BBB4-3EB9E5FF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Discussed Network Topologies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7AD46-3DD6-DE42-9872-E7F23AD16C56}"/>
              </a:ext>
            </a:extLst>
          </p:cNvPr>
          <p:cNvSpPr txBox="1"/>
          <p:nvPr/>
        </p:nvSpPr>
        <p:spPr>
          <a:xfrm>
            <a:off x="5181600" y="5257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Butterfly</a:t>
            </a: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4476BF09-881F-0741-A47B-C983C69224AB}"/>
              </a:ext>
            </a:extLst>
          </p:cNvPr>
          <p:cNvSpPr txBox="1">
            <a:spLocks/>
          </p:cNvSpPr>
          <p:nvPr/>
        </p:nvSpPr>
        <p:spPr>
          <a:xfrm>
            <a:off x="838200" y="266727"/>
            <a:ext cx="10515600" cy="766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759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Commonly Discussed Network Topologies</a:t>
            </a:r>
            <a:endParaRPr lang="en-US" dirty="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27FC253-1268-E24B-8037-D51B5B668146}"/>
              </a:ext>
            </a:extLst>
          </p:cNvPr>
          <p:cNvGrpSpPr/>
          <p:nvPr/>
        </p:nvGrpSpPr>
        <p:grpSpPr>
          <a:xfrm>
            <a:off x="4343400" y="1538849"/>
            <a:ext cx="2735133" cy="3190717"/>
            <a:chOff x="7230670" y="1524000"/>
            <a:chExt cx="2735133" cy="3190717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B9D555-357A-0B4E-B72D-80F62C83CBA6}"/>
                </a:ext>
              </a:extLst>
            </p:cNvPr>
            <p:cNvGrpSpPr/>
            <p:nvPr/>
          </p:nvGrpSpPr>
          <p:grpSpPr>
            <a:xfrm>
              <a:off x="7230670" y="1524000"/>
              <a:ext cx="2735133" cy="3190717"/>
              <a:chOff x="7215654" y="3221537"/>
              <a:chExt cx="2735133" cy="3190717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63BF277-EE62-A140-902A-534353557161}"/>
                  </a:ext>
                </a:extLst>
              </p:cNvPr>
              <p:cNvSpPr/>
              <p:nvPr/>
            </p:nvSpPr>
            <p:spPr>
              <a:xfrm>
                <a:off x="8837954" y="3221537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9EE2BEC-C705-1145-9866-D4D7402B75AF}"/>
                  </a:ext>
                </a:extLst>
              </p:cNvPr>
              <p:cNvSpPr/>
              <p:nvPr/>
            </p:nvSpPr>
            <p:spPr>
              <a:xfrm>
                <a:off x="7215654" y="3221537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D19C9D1-25CB-BB4C-98F8-8B757EFAF121}"/>
                  </a:ext>
                </a:extLst>
              </p:cNvPr>
              <p:cNvSpPr/>
              <p:nvPr/>
            </p:nvSpPr>
            <p:spPr>
              <a:xfrm>
                <a:off x="8010068" y="3221537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89E9D3C-2CDB-E342-AC50-FF2215E1C223}"/>
                  </a:ext>
                </a:extLst>
              </p:cNvPr>
              <p:cNvCxnSpPr>
                <a:cxnSpLocks/>
                <a:stCxn id="75" idx="6"/>
                <a:endCxn id="76" idx="2"/>
              </p:cNvCxnSpPr>
              <p:nvPr/>
            </p:nvCxnSpPr>
            <p:spPr>
              <a:xfrm>
                <a:off x="7368054" y="3297737"/>
                <a:ext cx="6420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B49C75-455C-1E49-B3B6-1EF9AACEF8D7}"/>
                  </a:ext>
                </a:extLst>
              </p:cNvPr>
              <p:cNvCxnSpPr>
                <a:cxnSpLocks/>
                <a:stCxn id="76" idx="6"/>
                <a:endCxn id="67" idx="2"/>
              </p:cNvCxnSpPr>
              <p:nvPr/>
            </p:nvCxnSpPr>
            <p:spPr>
              <a:xfrm>
                <a:off x="8162468" y="3297737"/>
                <a:ext cx="6754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81214C5-D024-7244-9AAA-A2AF8CBC8E40}"/>
                  </a:ext>
                </a:extLst>
              </p:cNvPr>
              <p:cNvCxnSpPr>
                <a:cxnSpLocks/>
                <a:stCxn id="67" idx="6"/>
                <a:endCxn id="108" idx="2"/>
              </p:cNvCxnSpPr>
              <p:nvPr/>
            </p:nvCxnSpPr>
            <p:spPr>
              <a:xfrm>
                <a:off x="8990354" y="3297737"/>
                <a:ext cx="763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49D1FFD-CADD-1241-8E29-0C63E9508B4D}"/>
                  </a:ext>
                </a:extLst>
              </p:cNvPr>
              <p:cNvSpPr/>
              <p:nvPr/>
            </p:nvSpPr>
            <p:spPr>
              <a:xfrm>
                <a:off x="9753629" y="3221537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FE6D1F6-4CCE-6541-8350-00AD5FE65C79}"/>
                  </a:ext>
                </a:extLst>
              </p:cNvPr>
              <p:cNvSpPr/>
              <p:nvPr/>
            </p:nvSpPr>
            <p:spPr>
              <a:xfrm>
                <a:off x="8843453" y="3649253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2654651-6576-2C48-83C3-CA1C92541AC5}"/>
                  </a:ext>
                </a:extLst>
              </p:cNvPr>
              <p:cNvSpPr/>
              <p:nvPr/>
            </p:nvSpPr>
            <p:spPr>
              <a:xfrm>
                <a:off x="7221153" y="3649253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F93AC4A3-A591-3F4A-A39E-1F613C815547}"/>
                  </a:ext>
                </a:extLst>
              </p:cNvPr>
              <p:cNvSpPr/>
              <p:nvPr/>
            </p:nvSpPr>
            <p:spPr>
              <a:xfrm>
                <a:off x="8015567" y="3649253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B97690B-A816-0F44-97B6-7AC0F376C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5125" y="3725453"/>
                <a:ext cx="6420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4191E2D-53CD-1142-A941-036A96D5614C}"/>
                  </a:ext>
                </a:extLst>
              </p:cNvPr>
              <p:cNvCxnSpPr>
                <a:cxnSpLocks/>
                <a:stCxn id="119" idx="6"/>
                <a:endCxn id="117" idx="2"/>
              </p:cNvCxnSpPr>
              <p:nvPr/>
            </p:nvCxnSpPr>
            <p:spPr>
              <a:xfrm>
                <a:off x="8167967" y="3725453"/>
                <a:ext cx="6754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FE89469-7343-0342-92D4-3B978BA6A1F4}"/>
                  </a:ext>
                </a:extLst>
              </p:cNvPr>
              <p:cNvCxnSpPr>
                <a:cxnSpLocks/>
                <a:stCxn id="117" idx="6"/>
                <a:endCxn id="123" idx="2"/>
              </p:cNvCxnSpPr>
              <p:nvPr/>
            </p:nvCxnSpPr>
            <p:spPr>
              <a:xfrm>
                <a:off x="8995853" y="3725453"/>
                <a:ext cx="763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E277DB9-FF56-4948-8BF6-412271067B86}"/>
                  </a:ext>
                </a:extLst>
              </p:cNvPr>
              <p:cNvSpPr/>
              <p:nvPr/>
            </p:nvSpPr>
            <p:spPr>
              <a:xfrm>
                <a:off x="9759128" y="3649253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4FEDD4C-A16F-B146-90DE-78BD2A505A70}"/>
                  </a:ext>
                </a:extLst>
              </p:cNvPr>
              <p:cNvSpPr/>
              <p:nvPr/>
            </p:nvSpPr>
            <p:spPr>
              <a:xfrm>
                <a:off x="8837954" y="408340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E18F0B4-BAEF-C242-9D20-E093D44F03B7}"/>
                  </a:ext>
                </a:extLst>
              </p:cNvPr>
              <p:cNvSpPr/>
              <p:nvPr/>
            </p:nvSpPr>
            <p:spPr>
              <a:xfrm>
                <a:off x="7215654" y="408340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9EB97AE-10CF-254C-91DA-669AB1275B70}"/>
                  </a:ext>
                </a:extLst>
              </p:cNvPr>
              <p:cNvSpPr/>
              <p:nvPr/>
            </p:nvSpPr>
            <p:spPr>
              <a:xfrm>
                <a:off x="8010068" y="408340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575B93A-E45E-104B-AEC1-07381A27B60E}"/>
                  </a:ext>
                </a:extLst>
              </p:cNvPr>
              <p:cNvCxnSpPr>
                <a:cxnSpLocks/>
                <a:stCxn id="125" idx="6"/>
                <a:endCxn id="126" idx="2"/>
              </p:cNvCxnSpPr>
              <p:nvPr/>
            </p:nvCxnSpPr>
            <p:spPr>
              <a:xfrm>
                <a:off x="7368054" y="4159609"/>
                <a:ext cx="6420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E356E0C-4C05-8446-BED8-55BB431F0448}"/>
                  </a:ext>
                </a:extLst>
              </p:cNvPr>
              <p:cNvCxnSpPr>
                <a:cxnSpLocks/>
                <a:stCxn id="126" idx="6"/>
                <a:endCxn id="124" idx="2"/>
              </p:cNvCxnSpPr>
              <p:nvPr/>
            </p:nvCxnSpPr>
            <p:spPr>
              <a:xfrm>
                <a:off x="8162468" y="4159609"/>
                <a:ext cx="6754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41B99BA-BA00-8644-A28C-513CAA634D5E}"/>
                  </a:ext>
                </a:extLst>
              </p:cNvPr>
              <p:cNvCxnSpPr>
                <a:cxnSpLocks/>
                <a:stCxn id="124" idx="6"/>
                <a:endCxn id="130" idx="2"/>
              </p:cNvCxnSpPr>
              <p:nvPr/>
            </p:nvCxnSpPr>
            <p:spPr>
              <a:xfrm>
                <a:off x="8990354" y="4159609"/>
                <a:ext cx="763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7FC1713-4E74-E543-B24F-A4E9BD8A6D7A}"/>
                  </a:ext>
                </a:extLst>
              </p:cNvPr>
              <p:cNvSpPr/>
              <p:nvPr/>
            </p:nvSpPr>
            <p:spPr>
              <a:xfrm>
                <a:off x="9753629" y="4083409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3C64540-F579-E845-864F-5BF4FC362E4C}"/>
                  </a:ext>
                </a:extLst>
              </p:cNvPr>
              <p:cNvSpPr/>
              <p:nvPr/>
            </p:nvSpPr>
            <p:spPr>
              <a:xfrm>
                <a:off x="8837954" y="452596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D25D5E5-9448-0B47-A69C-C7C53C01C7BB}"/>
                  </a:ext>
                </a:extLst>
              </p:cNvPr>
              <p:cNvSpPr/>
              <p:nvPr/>
            </p:nvSpPr>
            <p:spPr>
              <a:xfrm>
                <a:off x="7215654" y="452596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35663F3-2F0B-D44A-9595-68F3E306DF35}"/>
                  </a:ext>
                </a:extLst>
              </p:cNvPr>
              <p:cNvSpPr/>
              <p:nvPr/>
            </p:nvSpPr>
            <p:spPr>
              <a:xfrm>
                <a:off x="8010068" y="452596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62495CE-3980-994D-90D6-507C1602DE04}"/>
                  </a:ext>
                </a:extLst>
              </p:cNvPr>
              <p:cNvCxnSpPr>
                <a:cxnSpLocks/>
                <a:stCxn id="132" idx="6"/>
                <a:endCxn id="133" idx="2"/>
              </p:cNvCxnSpPr>
              <p:nvPr/>
            </p:nvCxnSpPr>
            <p:spPr>
              <a:xfrm>
                <a:off x="7368054" y="4602166"/>
                <a:ext cx="6420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46ED3AB-4D73-F343-ADCF-FEB559BCCDF4}"/>
                  </a:ext>
                </a:extLst>
              </p:cNvPr>
              <p:cNvCxnSpPr>
                <a:cxnSpLocks/>
                <a:stCxn id="133" idx="6"/>
                <a:endCxn id="131" idx="2"/>
              </p:cNvCxnSpPr>
              <p:nvPr/>
            </p:nvCxnSpPr>
            <p:spPr>
              <a:xfrm>
                <a:off x="8162468" y="4602166"/>
                <a:ext cx="6754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EC03CF0-8A24-B140-AD3A-47DC2E30D5D4}"/>
                  </a:ext>
                </a:extLst>
              </p:cNvPr>
              <p:cNvCxnSpPr>
                <a:cxnSpLocks/>
                <a:stCxn id="131" idx="6"/>
                <a:endCxn id="137" idx="2"/>
              </p:cNvCxnSpPr>
              <p:nvPr/>
            </p:nvCxnSpPr>
            <p:spPr>
              <a:xfrm>
                <a:off x="8990354" y="4602166"/>
                <a:ext cx="763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18EED6B-A8C9-684D-A224-D517EC15F8EC}"/>
                  </a:ext>
                </a:extLst>
              </p:cNvPr>
              <p:cNvSpPr/>
              <p:nvPr/>
            </p:nvSpPr>
            <p:spPr>
              <a:xfrm>
                <a:off x="9753629" y="452596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1ADEAF-A23C-0543-B410-6719765AA5D1}"/>
                  </a:ext>
                </a:extLst>
              </p:cNvPr>
              <p:cNvSpPr/>
              <p:nvPr/>
            </p:nvSpPr>
            <p:spPr>
              <a:xfrm>
                <a:off x="8882712" y="4960678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9EE0DA6-1E6C-E645-888A-4273083B2FD7}"/>
                  </a:ext>
                </a:extLst>
              </p:cNvPr>
              <p:cNvSpPr/>
              <p:nvPr/>
            </p:nvSpPr>
            <p:spPr>
              <a:xfrm>
                <a:off x="7260412" y="4960678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819FC85-03C7-EC4E-81EE-9199DB65FD20}"/>
                  </a:ext>
                </a:extLst>
              </p:cNvPr>
              <p:cNvSpPr/>
              <p:nvPr/>
            </p:nvSpPr>
            <p:spPr>
              <a:xfrm>
                <a:off x="8054826" y="4960678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053CD81-5C40-E24E-B5FB-D9D0350D18BC}"/>
                  </a:ext>
                </a:extLst>
              </p:cNvPr>
              <p:cNvCxnSpPr>
                <a:cxnSpLocks/>
                <a:stCxn id="139" idx="6"/>
                <a:endCxn id="140" idx="2"/>
              </p:cNvCxnSpPr>
              <p:nvPr/>
            </p:nvCxnSpPr>
            <p:spPr>
              <a:xfrm>
                <a:off x="7412812" y="5036878"/>
                <a:ext cx="6420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8C2DCE5-FF0C-BD4A-92BA-8ED0CFFA08E1}"/>
                  </a:ext>
                </a:extLst>
              </p:cNvPr>
              <p:cNvCxnSpPr>
                <a:cxnSpLocks/>
                <a:stCxn id="140" idx="6"/>
                <a:endCxn id="138" idx="2"/>
              </p:cNvCxnSpPr>
              <p:nvPr/>
            </p:nvCxnSpPr>
            <p:spPr>
              <a:xfrm>
                <a:off x="8207226" y="5036878"/>
                <a:ext cx="6754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5040E20-398F-7E41-AD7B-AC536D91F55F}"/>
                  </a:ext>
                </a:extLst>
              </p:cNvPr>
              <p:cNvCxnSpPr>
                <a:cxnSpLocks/>
                <a:stCxn id="138" idx="6"/>
                <a:endCxn id="144" idx="2"/>
              </p:cNvCxnSpPr>
              <p:nvPr/>
            </p:nvCxnSpPr>
            <p:spPr>
              <a:xfrm>
                <a:off x="9035112" y="5036878"/>
                <a:ext cx="763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5BB5868-A835-A44C-9530-E8D54CBD9F4E}"/>
                  </a:ext>
                </a:extLst>
              </p:cNvPr>
              <p:cNvSpPr/>
              <p:nvPr/>
            </p:nvSpPr>
            <p:spPr>
              <a:xfrm>
                <a:off x="9798387" y="4960678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0A6F08F-C4A8-B849-B11A-500246CE5E04}"/>
                  </a:ext>
                </a:extLst>
              </p:cNvPr>
              <p:cNvSpPr/>
              <p:nvPr/>
            </p:nvSpPr>
            <p:spPr>
              <a:xfrm>
                <a:off x="8881747" y="585243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57BBD9D-3300-5D4F-814A-E5397DE0E86D}"/>
                  </a:ext>
                </a:extLst>
              </p:cNvPr>
              <p:cNvSpPr/>
              <p:nvPr/>
            </p:nvSpPr>
            <p:spPr>
              <a:xfrm>
                <a:off x="7259447" y="585243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BAACD0-B579-1F42-97A1-94E8CD3809C1}"/>
                  </a:ext>
                </a:extLst>
              </p:cNvPr>
              <p:cNvSpPr/>
              <p:nvPr/>
            </p:nvSpPr>
            <p:spPr>
              <a:xfrm>
                <a:off x="8053861" y="585243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F4465C6-FA17-6E4C-A25E-20DF63FCEAFE}"/>
                  </a:ext>
                </a:extLst>
              </p:cNvPr>
              <p:cNvCxnSpPr>
                <a:cxnSpLocks/>
                <a:stCxn id="153" idx="6"/>
                <a:endCxn id="154" idx="2"/>
              </p:cNvCxnSpPr>
              <p:nvPr/>
            </p:nvCxnSpPr>
            <p:spPr>
              <a:xfrm>
                <a:off x="7411847" y="5928636"/>
                <a:ext cx="6420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E78838E-6D44-8D4B-81C9-DD84F275D8C3}"/>
                  </a:ext>
                </a:extLst>
              </p:cNvPr>
              <p:cNvCxnSpPr>
                <a:cxnSpLocks/>
                <a:stCxn id="154" idx="6"/>
                <a:endCxn id="152" idx="2"/>
              </p:cNvCxnSpPr>
              <p:nvPr/>
            </p:nvCxnSpPr>
            <p:spPr>
              <a:xfrm>
                <a:off x="8206261" y="5928636"/>
                <a:ext cx="6754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BCDD2A4-0842-7A48-91F7-CB439FB6FED6}"/>
                  </a:ext>
                </a:extLst>
              </p:cNvPr>
              <p:cNvCxnSpPr>
                <a:cxnSpLocks/>
                <a:stCxn id="152" idx="6"/>
                <a:endCxn id="158" idx="2"/>
              </p:cNvCxnSpPr>
              <p:nvPr/>
            </p:nvCxnSpPr>
            <p:spPr>
              <a:xfrm>
                <a:off x="9034147" y="5928636"/>
                <a:ext cx="763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B76C8D8-CF90-C449-ADD8-F32186A620F0}"/>
                  </a:ext>
                </a:extLst>
              </p:cNvPr>
              <p:cNvSpPr/>
              <p:nvPr/>
            </p:nvSpPr>
            <p:spPr>
              <a:xfrm>
                <a:off x="9797422" y="585243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6717C32-BC80-B041-BC15-AE4D3042C035}"/>
                  </a:ext>
                </a:extLst>
              </p:cNvPr>
              <p:cNvSpPr/>
              <p:nvPr/>
            </p:nvSpPr>
            <p:spPr>
              <a:xfrm>
                <a:off x="8881747" y="5402883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996D9292-51CD-764D-A25D-106DB03E9FB5}"/>
                  </a:ext>
                </a:extLst>
              </p:cNvPr>
              <p:cNvSpPr/>
              <p:nvPr/>
            </p:nvSpPr>
            <p:spPr>
              <a:xfrm>
                <a:off x="7259447" y="5402883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6227F96-BC34-A548-9B40-E1DBE4282C23}"/>
                  </a:ext>
                </a:extLst>
              </p:cNvPr>
              <p:cNvSpPr/>
              <p:nvPr/>
            </p:nvSpPr>
            <p:spPr>
              <a:xfrm>
                <a:off x="8053861" y="5402883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D99A60C-FC8D-DE42-A64F-6E413847534C}"/>
                  </a:ext>
                </a:extLst>
              </p:cNvPr>
              <p:cNvCxnSpPr>
                <a:cxnSpLocks/>
                <a:stCxn id="160" idx="6"/>
                <a:endCxn id="161" idx="2"/>
              </p:cNvCxnSpPr>
              <p:nvPr/>
            </p:nvCxnSpPr>
            <p:spPr>
              <a:xfrm>
                <a:off x="7411847" y="5479083"/>
                <a:ext cx="6420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AAFBEF-965A-9B46-9E26-50585CFDD1AB}"/>
                  </a:ext>
                </a:extLst>
              </p:cNvPr>
              <p:cNvCxnSpPr>
                <a:cxnSpLocks/>
                <a:stCxn id="161" idx="6"/>
                <a:endCxn id="159" idx="2"/>
              </p:cNvCxnSpPr>
              <p:nvPr/>
            </p:nvCxnSpPr>
            <p:spPr>
              <a:xfrm>
                <a:off x="8206261" y="5479083"/>
                <a:ext cx="6754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8C4D98E-9D7B-2744-B1D5-3E048D0D7966}"/>
                  </a:ext>
                </a:extLst>
              </p:cNvPr>
              <p:cNvCxnSpPr>
                <a:cxnSpLocks/>
                <a:stCxn id="159" idx="6"/>
                <a:endCxn id="165" idx="2"/>
              </p:cNvCxnSpPr>
              <p:nvPr/>
            </p:nvCxnSpPr>
            <p:spPr>
              <a:xfrm>
                <a:off x="9034147" y="5479083"/>
                <a:ext cx="763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352C2A17-C119-C842-9B6C-E7373A3CB3AD}"/>
                  </a:ext>
                </a:extLst>
              </p:cNvPr>
              <p:cNvSpPr/>
              <p:nvPr/>
            </p:nvSpPr>
            <p:spPr>
              <a:xfrm>
                <a:off x="9797422" y="5402883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AB05600-3948-1341-B698-7009CF62CB65}"/>
                  </a:ext>
                </a:extLst>
              </p:cNvPr>
              <p:cNvSpPr/>
              <p:nvPr/>
            </p:nvSpPr>
            <p:spPr>
              <a:xfrm>
                <a:off x="8881747" y="6259854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612887D-9234-E244-B004-41B199159D76}"/>
                  </a:ext>
                </a:extLst>
              </p:cNvPr>
              <p:cNvSpPr/>
              <p:nvPr/>
            </p:nvSpPr>
            <p:spPr>
              <a:xfrm>
                <a:off x="7259447" y="6259854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E47569B-E03B-6240-A466-B69CF43BF1EC}"/>
                  </a:ext>
                </a:extLst>
              </p:cNvPr>
              <p:cNvSpPr/>
              <p:nvPr/>
            </p:nvSpPr>
            <p:spPr>
              <a:xfrm>
                <a:off x="8053861" y="6259854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7B24A9B-6716-BF45-9280-1D6CFB98B20F}"/>
                  </a:ext>
                </a:extLst>
              </p:cNvPr>
              <p:cNvCxnSpPr>
                <a:cxnSpLocks/>
                <a:stCxn id="167" idx="6"/>
                <a:endCxn id="168" idx="2"/>
              </p:cNvCxnSpPr>
              <p:nvPr/>
            </p:nvCxnSpPr>
            <p:spPr>
              <a:xfrm>
                <a:off x="7411847" y="6336054"/>
                <a:ext cx="6420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DFC0B070-56C1-FA46-B4AB-9CD808F09011}"/>
                  </a:ext>
                </a:extLst>
              </p:cNvPr>
              <p:cNvCxnSpPr>
                <a:cxnSpLocks/>
                <a:stCxn id="168" idx="6"/>
                <a:endCxn id="166" idx="2"/>
              </p:cNvCxnSpPr>
              <p:nvPr/>
            </p:nvCxnSpPr>
            <p:spPr>
              <a:xfrm>
                <a:off x="8206261" y="6336054"/>
                <a:ext cx="6754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D661EE7-A6F8-1B4D-9146-2057DAFDBC5F}"/>
                  </a:ext>
                </a:extLst>
              </p:cNvPr>
              <p:cNvCxnSpPr>
                <a:cxnSpLocks/>
                <a:stCxn id="166" idx="6"/>
                <a:endCxn id="172" idx="2"/>
              </p:cNvCxnSpPr>
              <p:nvPr/>
            </p:nvCxnSpPr>
            <p:spPr>
              <a:xfrm>
                <a:off x="9034147" y="6336054"/>
                <a:ext cx="763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4D26806-0B7B-AD4F-A6AE-5FCB5CB3A242}"/>
                  </a:ext>
                </a:extLst>
              </p:cNvPr>
              <p:cNvSpPr/>
              <p:nvPr/>
            </p:nvSpPr>
            <p:spPr>
              <a:xfrm>
                <a:off x="9797422" y="6259854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0EC2DD4-C71C-2A42-9B5E-679582F31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7405" y="1653601"/>
              <a:ext cx="681151" cy="3199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3B3C94E-7F2E-6041-A251-34A44F7F9161}"/>
                </a:ext>
              </a:extLst>
            </p:cNvPr>
            <p:cNvCxnSpPr>
              <a:cxnSpLocks/>
              <a:stCxn id="132" idx="7"/>
              <a:endCxn id="126" idx="3"/>
            </p:cNvCxnSpPr>
            <p:nvPr/>
          </p:nvCxnSpPr>
          <p:spPr>
            <a:xfrm flipV="1">
              <a:off x="7360752" y="2515954"/>
              <a:ext cx="686650" cy="334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A310BC5-EC74-EE4D-B073-3A860DF53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031" y="3415541"/>
              <a:ext cx="681151" cy="3199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0B26EDE-D931-1145-83FB-F03817E54FFA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 flipV="1">
              <a:off x="7424031" y="4284981"/>
              <a:ext cx="667164" cy="317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D89ADA9-E54B-6B4A-AA1E-897CC2E426A1}"/>
                </a:ext>
              </a:extLst>
            </p:cNvPr>
            <p:cNvCxnSpPr>
              <a:cxnSpLocks/>
              <a:stCxn id="126" idx="7"/>
              <a:endCxn id="67" idx="3"/>
            </p:cNvCxnSpPr>
            <p:nvPr/>
          </p:nvCxnSpPr>
          <p:spPr>
            <a:xfrm flipV="1">
              <a:off x="8155166" y="1654082"/>
              <a:ext cx="720122" cy="754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4EDA1D4-41A4-C847-AB0F-763406298929}"/>
                </a:ext>
              </a:extLst>
            </p:cNvPr>
            <p:cNvCxnSpPr>
              <a:cxnSpLocks/>
              <a:stCxn id="133" idx="7"/>
              <a:endCxn id="117" idx="3"/>
            </p:cNvCxnSpPr>
            <p:nvPr/>
          </p:nvCxnSpPr>
          <p:spPr>
            <a:xfrm flipV="1">
              <a:off x="8155166" y="2081798"/>
              <a:ext cx="725621" cy="7689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A3BAEA7-E78B-1E45-8673-20B1E5C69C9F}"/>
                </a:ext>
              </a:extLst>
            </p:cNvPr>
            <p:cNvCxnSpPr>
              <a:cxnSpLocks/>
              <a:stCxn id="154" idx="7"/>
              <a:endCxn id="138" idx="3"/>
            </p:cNvCxnSpPr>
            <p:nvPr/>
          </p:nvCxnSpPr>
          <p:spPr>
            <a:xfrm flipV="1">
              <a:off x="8198959" y="3393223"/>
              <a:ext cx="721087" cy="783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F924768-6471-9C41-8F48-33CC58DEFF9A}"/>
                </a:ext>
              </a:extLst>
            </p:cNvPr>
            <p:cNvCxnSpPr>
              <a:cxnSpLocks/>
              <a:stCxn id="168" idx="7"/>
              <a:endCxn id="159" idx="3"/>
            </p:cNvCxnSpPr>
            <p:nvPr/>
          </p:nvCxnSpPr>
          <p:spPr>
            <a:xfrm flipV="1">
              <a:off x="8198959" y="3835428"/>
              <a:ext cx="720122" cy="749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633658C-65DD-9544-BECF-73C2064DD0AB}"/>
                </a:ext>
              </a:extLst>
            </p:cNvPr>
            <p:cNvCxnSpPr>
              <a:stCxn id="75" idx="5"/>
              <a:endCxn id="119" idx="1"/>
            </p:cNvCxnSpPr>
            <p:nvPr/>
          </p:nvCxnSpPr>
          <p:spPr>
            <a:xfrm>
              <a:off x="7360752" y="1654082"/>
              <a:ext cx="692149" cy="3199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2D0F831-2958-C146-850C-35AA032BBE2A}"/>
                </a:ext>
              </a:extLst>
            </p:cNvPr>
            <p:cNvCxnSpPr/>
            <p:nvPr/>
          </p:nvCxnSpPr>
          <p:spPr>
            <a:xfrm>
              <a:off x="7346922" y="2555750"/>
              <a:ext cx="692149" cy="3199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9A0AC9A-6597-6146-A4CB-B7F124D8D48A}"/>
                </a:ext>
              </a:extLst>
            </p:cNvPr>
            <p:cNvCxnSpPr/>
            <p:nvPr/>
          </p:nvCxnSpPr>
          <p:spPr>
            <a:xfrm>
              <a:off x="7386069" y="3405980"/>
              <a:ext cx="692149" cy="3199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E3D9C86-1FBB-FF43-B65E-D2F3EB539148}"/>
                </a:ext>
              </a:extLst>
            </p:cNvPr>
            <p:cNvCxnSpPr>
              <a:cxnSpLocks/>
              <a:endCxn id="168" idx="1"/>
            </p:cNvCxnSpPr>
            <p:nvPr/>
          </p:nvCxnSpPr>
          <p:spPr>
            <a:xfrm>
              <a:off x="7399046" y="4297232"/>
              <a:ext cx="692149" cy="287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89CFEAB3-F169-9D4E-B362-B23ED4F088F9}"/>
                </a:ext>
              </a:extLst>
            </p:cNvPr>
            <p:cNvCxnSpPr>
              <a:cxnSpLocks/>
              <a:stCxn id="76" idx="5"/>
              <a:endCxn id="124" idx="1"/>
            </p:cNvCxnSpPr>
            <p:nvPr/>
          </p:nvCxnSpPr>
          <p:spPr>
            <a:xfrm>
              <a:off x="8155166" y="1654082"/>
              <a:ext cx="720122" cy="754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F20F3CA-4F49-2448-9A86-6B0B226C22C8}"/>
                </a:ext>
              </a:extLst>
            </p:cNvPr>
            <p:cNvCxnSpPr>
              <a:cxnSpLocks/>
              <a:endCxn id="131" idx="1"/>
            </p:cNvCxnSpPr>
            <p:nvPr/>
          </p:nvCxnSpPr>
          <p:spPr>
            <a:xfrm>
              <a:off x="8149667" y="2087466"/>
              <a:ext cx="725621" cy="763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80CD994-01E6-124A-966A-AC3812AFAB8D}"/>
                </a:ext>
              </a:extLst>
            </p:cNvPr>
            <p:cNvCxnSpPr>
              <a:cxnSpLocks/>
              <a:stCxn id="140" idx="5"/>
              <a:endCxn id="152" idx="1"/>
            </p:cNvCxnSpPr>
            <p:nvPr/>
          </p:nvCxnSpPr>
          <p:spPr>
            <a:xfrm>
              <a:off x="8199924" y="3393223"/>
              <a:ext cx="719157" cy="783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8B20DA-F4A2-6B4E-AB90-6FEF82B877AF}"/>
                </a:ext>
              </a:extLst>
            </p:cNvPr>
            <p:cNvCxnSpPr>
              <a:cxnSpLocks/>
              <a:stCxn id="161" idx="5"/>
              <a:endCxn id="166" idx="1"/>
            </p:cNvCxnSpPr>
            <p:nvPr/>
          </p:nvCxnSpPr>
          <p:spPr>
            <a:xfrm>
              <a:off x="8198959" y="3835428"/>
              <a:ext cx="720122" cy="749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243F0EC-D038-9F44-8233-F40E7FD18ED1}"/>
                </a:ext>
              </a:extLst>
            </p:cNvPr>
            <p:cNvCxnSpPr>
              <a:stCxn id="67" idx="5"/>
              <a:endCxn id="144" idx="1"/>
            </p:cNvCxnSpPr>
            <p:nvPr/>
          </p:nvCxnSpPr>
          <p:spPr>
            <a:xfrm>
              <a:off x="8983052" y="1654082"/>
              <a:ext cx="852669" cy="163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B6D92E8-2E14-5543-A2A7-2E1130C54A79}"/>
                </a:ext>
              </a:extLst>
            </p:cNvPr>
            <p:cNvCxnSpPr>
              <a:cxnSpLocks/>
              <a:stCxn id="117" idx="5"/>
              <a:endCxn id="165" idx="1"/>
            </p:cNvCxnSpPr>
            <p:nvPr/>
          </p:nvCxnSpPr>
          <p:spPr>
            <a:xfrm>
              <a:off x="8988551" y="2081798"/>
              <a:ext cx="846205" cy="1645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F5A335A-B0B6-274C-B74C-681AF2317C59}"/>
                </a:ext>
              </a:extLst>
            </p:cNvPr>
            <p:cNvCxnSpPr>
              <a:cxnSpLocks/>
              <a:endCxn id="158" idx="1"/>
            </p:cNvCxnSpPr>
            <p:nvPr/>
          </p:nvCxnSpPr>
          <p:spPr>
            <a:xfrm>
              <a:off x="8986086" y="2518393"/>
              <a:ext cx="848670" cy="1658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74A34D8-07BD-0F4B-B086-9AE30220FA45}"/>
                </a:ext>
              </a:extLst>
            </p:cNvPr>
            <p:cNvCxnSpPr>
              <a:cxnSpLocks/>
              <a:stCxn id="131" idx="5"/>
            </p:cNvCxnSpPr>
            <p:nvPr/>
          </p:nvCxnSpPr>
          <p:spPr>
            <a:xfrm>
              <a:off x="8983052" y="2958511"/>
              <a:ext cx="844704" cy="1618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D92A438-DB4E-2C40-8786-14CB0BAD8226}"/>
                </a:ext>
              </a:extLst>
            </p:cNvPr>
            <p:cNvCxnSpPr>
              <a:cxnSpLocks/>
              <a:stCxn id="108" idx="3"/>
              <a:endCxn id="138" idx="7"/>
            </p:cNvCxnSpPr>
            <p:nvPr/>
          </p:nvCxnSpPr>
          <p:spPr>
            <a:xfrm flipH="1">
              <a:off x="9027810" y="1654082"/>
              <a:ext cx="763153" cy="163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450B89A-11B7-FC48-A976-194C48F26E96}"/>
                </a:ext>
              </a:extLst>
            </p:cNvPr>
            <p:cNvCxnSpPr>
              <a:cxnSpLocks/>
              <a:stCxn id="123" idx="3"/>
              <a:endCxn id="159" idx="7"/>
            </p:cNvCxnSpPr>
            <p:nvPr/>
          </p:nvCxnSpPr>
          <p:spPr>
            <a:xfrm flipH="1">
              <a:off x="9026845" y="2081798"/>
              <a:ext cx="769617" cy="1645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60E674F-EED6-3847-B373-AB0E91397517}"/>
                </a:ext>
              </a:extLst>
            </p:cNvPr>
            <p:cNvCxnSpPr>
              <a:cxnSpLocks/>
              <a:stCxn id="130" idx="3"/>
              <a:endCxn id="152" idx="7"/>
            </p:cNvCxnSpPr>
            <p:nvPr/>
          </p:nvCxnSpPr>
          <p:spPr>
            <a:xfrm flipH="1">
              <a:off x="9026845" y="2515954"/>
              <a:ext cx="764118" cy="1661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E69F4B0-41F1-8249-8B13-5C38408CACEF}"/>
                </a:ext>
              </a:extLst>
            </p:cNvPr>
            <p:cNvCxnSpPr>
              <a:cxnSpLocks/>
              <a:stCxn id="137" idx="3"/>
              <a:endCxn id="166" idx="7"/>
            </p:cNvCxnSpPr>
            <p:nvPr/>
          </p:nvCxnSpPr>
          <p:spPr>
            <a:xfrm flipH="1">
              <a:off x="9026845" y="2958511"/>
              <a:ext cx="764118" cy="16261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98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Discussed Network Topologies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7B13025-9F76-C340-8F2F-3920C83C1DDB}"/>
              </a:ext>
            </a:extLst>
          </p:cNvPr>
          <p:cNvGrpSpPr/>
          <p:nvPr/>
        </p:nvGrpSpPr>
        <p:grpSpPr>
          <a:xfrm>
            <a:off x="1147439" y="2186587"/>
            <a:ext cx="1724010" cy="138115"/>
            <a:chOff x="7653688" y="1628772"/>
            <a:chExt cx="1724010" cy="13811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713A6D-BE87-7D42-8ADD-854CADD0DF5E}"/>
                </a:ext>
              </a:extLst>
            </p:cNvPr>
            <p:cNvSpPr/>
            <p:nvPr/>
          </p:nvSpPr>
          <p:spPr>
            <a:xfrm>
              <a:off x="9206248" y="1628774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3737A6-1E4B-9644-83C0-C03161189028}"/>
                </a:ext>
              </a:extLst>
            </p:cNvPr>
            <p:cNvSpPr/>
            <p:nvPr/>
          </p:nvSpPr>
          <p:spPr>
            <a:xfrm>
              <a:off x="8787148" y="1628774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CC81E5E-3FCF-7245-9005-3982C5974A50}"/>
                </a:ext>
              </a:extLst>
            </p:cNvPr>
            <p:cNvSpPr/>
            <p:nvPr/>
          </p:nvSpPr>
          <p:spPr>
            <a:xfrm>
              <a:off x="8421374" y="1628773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28BB00-9A0B-A640-9247-D076652AE9F8}"/>
                </a:ext>
              </a:extLst>
            </p:cNvPr>
            <p:cNvSpPr/>
            <p:nvPr/>
          </p:nvSpPr>
          <p:spPr>
            <a:xfrm>
              <a:off x="8002274" y="1628774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99C74A-0B4F-184B-A4B7-8D446512A7B6}"/>
                </a:ext>
              </a:extLst>
            </p:cNvPr>
            <p:cNvCxnSpPr>
              <a:stCxn id="12" idx="6"/>
              <a:endCxn id="11" idx="2"/>
            </p:cNvCxnSpPr>
            <p:nvPr/>
          </p:nvCxnSpPr>
          <p:spPr>
            <a:xfrm>
              <a:off x="8958598" y="1697831"/>
              <a:ext cx="247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0FD519-D36A-514A-A443-F8866B7F1BE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8592824" y="1697830"/>
              <a:ext cx="190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84AD28-1ADE-D14F-905A-1377EC791757}"/>
                </a:ext>
              </a:extLst>
            </p:cNvPr>
            <p:cNvCxnSpPr>
              <a:cxnSpLocks/>
              <a:stCxn id="15" idx="6"/>
              <a:endCxn id="13" idx="2"/>
            </p:cNvCxnSpPr>
            <p:nvPr/>
          </p:nvCxnSpPr>
          <p:spPr>
            <a:xfrm flipV="1">
              <a:off x="8173724" y="1697830"/>
              <a:ext cx="24765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7FBC1FE-9E4F-4C47-B17D-F6F28D7D8619}"/>
                </a:ext>
              </a:extLst>
            </p:cNvPr>
            <p:cNvSpPr/>
            <p:nvPr/>
          </p:nvSpPr>
          <p:spPr>
            <a:xfrm>
              <a:off x="7653688" y="1628772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06A187-187C-B043-BC1C-98A3DA1ADFC0}"/>
                </a:ext>
              </a:extLst>
            </p:cNvPr>
            <p:cNvCxnSpPr>
              <a:cxnSpLocks/>
              <a:stCxn id="29" idx="6"/>
              <a:endCxn id="15" idx="2"/>
            </p:cNvCxnSpPr>
            <p:nvPr/>
          </p:nvCxnSpPr>
          <p:spPr>
            <a:xfrm>
              <a:off x="7825138" y="1697829"/>
              <a:ext cx="177136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2CEC7C-7C9A-DC4D-AAF6-50BED1699491}"/>
              </a:ext>
            </a:extLst>
          </p:cNvPr>
          <p:cNvGrpSpPr/>
          <p:nvPr/>
        </p:nvGrpSpPr>
        <p:grpSpPr>
          <a:xfrm>
            <a:off x="3623656" y="1524000"/>
            <a:ext cx="1771950" cy="1617384"/>
            <a:chOff x="4191000" y="2286000"/>
            <a:chExt cx="2499962" cy="2095333"/>
          </a:xfrm>
        </p:grpSpPr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CF25A980-3CBC-2342-B5AD-C008F92BB730}"/>
                </a:ext>
              </a:extLst>
            </p:cNvPr>
            <p:cNvSpPr/>
            <p:nvPr/>
          </p:nvSpPr>
          <p:spPr>
            <a:xfrm>
              <a:off x="4276725" y="2324017"/>
              <a:ext cx="2328512" cy="2019299"/>
            </a:xfrm>
            <a:prstGeom prst="donut">
              <a:avLst>
                <a:gd name="adj" fmla="val 83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B53F08D-A646-C544-9786-2E34D9F93167}"/>
                </a:ext>
              </a:extLst>
            </p:cNvPr>
            <p:cNvSpPr/>
            <p:nvPr/>
          </p:nvSpPr>
          <p:spPr>
            <a:xfrm>
              <a:off x="5355256" y="2286000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4531E2-2D07-4148-957F-643C6008E4AE}"/>
                </a:ext>
              </a:extLst>
            </p:cNvPr>
            <p:cNvSpPr/>
            <p:nvPr/>
          </p:nvSpPr>
          <p:spPr>
            <a:xfrm>
              <a:off x="5407288" y="4243220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A7D2091-79E6-EF4A-A5EC-93E6E1D467C0}"/>
                </a:ext>
              </a:extLst>
            </p:cNvPr>
            <p:cNvSpPr/>
            <p:nvPr/>
          </p:nvSpPr>
          <p:spPr>
            <a:xfrm>
              <a:off x="4191000" y="3329517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2EC671-E252-7A4C-8D5B-D29C2B42D7A2}"/>
                </a:ext>
              </a:extLst>
            </p:cNvPr>
            <p:cNvSpPr/>
            <p:nvPr/>
          </p:nvSpPr>
          <p:spPr>
            <a:xfrm>
              <a:off x="6519512" y="3233733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D5B7EB1-45CD-934F-9F69-13B5179BCB53}"/>
                </a:ext>
              </a:extLst>
            </p:cNvPr>
            <p:cNvSpPr/>
            <p:nvPr/>
          </p:nvSpPr>
          <p:spPr>
            <a:xfrm>
              <a:off x="4513329" y="2590716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60D2100-A108-DA48-A232-AE8AAC942E20}"/>
                </a:ext>
              </a:extLst>
            </p:cNvPr>
            <p:cNvSpPr/>
            <p:nvPr/>
          </p:nvSpPr>
          <p:spPr>
            <a:xfrm>
              <a:off x="6140130" y="2528799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D3248A-E86B-B843-87C8-6039DB59BD5A}"/>
                </a:ext>
              </a:extLst>
            </p:cNvPr>
            <p:cNvSpPr/>
            <p:nvPr/>
          </p:nvSpPr>
          <p:spPr>
            <a:xfrm>
              <a:off x="4536102" y="3962316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C57F9CA-7186-4A41-9FCF-6A42FE5D0940}"/>
                </a:ext>
              </a:extLst>
            </p:cNvPr>
            <p:cNvSpPr/>
            <p:nvPr/>
          </p:nvSpPr>
          <p:spPr>
            <a:xfrm>
              <a:off x="6151614" y="3962316"/>
              <a:ext cx="171450" cy="1381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D998DF8-36F8-4E4D-84A2-B766C945CDAB}"/>
              </a:ext>
            </a:extLst>
          </p:cNvPr>
          <p:cNvSpPr txBox="1"/>
          <p:nvPr/>
        </p:nvSpPr>
        <p:spPr>
          <a:xfrm>
            <a:off x="3738738" y="2157216"/>
            <a:ext cx="162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1-D torus (ring)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D7AF3B-8409-AE46-88EF-B12DCCC2558E}"/>
              </a:ext>
            </a:extLst>
          </p:cNvPr>
          <p:cNvSpPr txBox="1"/>
          <p:nvPr/>
        </p:nvSpPr>
        <p:spPr>
          <a:xfrm>
            <a:off x="1417415" y="2468721"/>
            <a:ext cx="120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1-D Mesh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F62BB7C-20B8-4F40-89EC-2D740A968C96}"/>
              </a:ext>
            </a:extLst>
          </p:cNvPr>
          <p:cNvSpPr txBox="1"/>
          <p:nvPr/>
        </p:nvSpPr>
        <p:spPr>
          <a:xfrm>
            <a:off x="7951599" y="4267106"/>
            <a:ext cx="134026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Ternary Tree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F0A83-CBCF-0E44-8BA5-114D5234EAD2}"/>
              </a:ext>
            </a:extLst>
          </p:cNvPr>
          <p:cNvGrpSpPr/>
          <p:nvPr/>
        </p:nvGrpSpPr>
        <p:grpSpPr>
          <a:xfrm>
            <a:off x="5443520" y="1688947"/>
            <a:ext cx="6420183" cy="2243233"/>
            <a:chOff x="5443520" y="1688947"/>
            <a:chExt cx="6420183" cy="2243233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B483D68E-C1D5-3243-9F47-9D26415D01E8}"/>
                </a:ext>
              </a:extLst>
            </p:cNvPr>
            <p:cNvGrpSpPr/>
            <p:nvPr/>
          </p:nvGrpSpPr>
          <p:grpSpPr>
            <a:xfrm>
              <a:off x="9819125" y="3653341"/>
              <a:ext cx="2044578" cy="216830"/>
              <a:chOff x="5931589" y="3695911"/>
              <a:chExt cx="2044578" cy="21683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D4DD8F4F-DFE3-7C46-8687-629D1564FF20}"/>
                  </a:ext>
                </a:extLst>
              </p:cNvPr>
              <p:cNvGrpSpPr/>
              <p:nvPr/>
            </p:nvGrpSpPr>
            <p:grpSpPr>
              <a:xfrm>
                <a:off x="5931589" y="3714243"/>
                <a:ext cx="697995" cy="192960"/>
                <a:chOff x="6134851" y="3683312"/>
                <a:chExt cx="1486973" cy="336983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8FCAE9F2-DB34-6143-A9F7-55AC131A6319}"/>
                    </a:ext>
                  </a:extLst>
                </p:cNvPr>
                <p:cNvGrpSpPr/>
                <p:nvPr/>
              </p:nvGrpSpPr>
              <p:grpSpPr>
                <a:xfrm>
                  <a:off x="6134851" y="3698947"/>
                  <a:ext cx="439965" cy="321348"/>
                  <a:chOff x="6868937" y="3668925"/>
                  <a:chExt cx="547060" cy="44075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89D2FD4B-8560-CA47-A5D4-767C6514B5AD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C034CFE3-A4E6-6F40-81C2-A02BCB27AD74}"/>
                      </a:ext>
                    </a:extLst>
                  </p:cNvPr>
                  <p:cNvSpPr/>
                  <p:nvPr/>
                </p:nvSpPr>
                <p:spPr>
                  <a:xfrm>
                    <a:off x="7104460" y="3668925"/>
                    <a:ext cx="161968" cy="1095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336866C3-8DEE-5848-82D8-097D014B6F19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39E2C83-A156-7F4A-BA9A-BD69EF339456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B15C6751-412A-744E-8F36-48DEAF73DFC7}"/>
                      </a:ext>
                    </a:extLst>
                  </p:cNvPr>
                  <p:cNvCxnSpPr>
                    <a:cxnSpLocks/>
                    <a:stCxn id="112" idx="0"/>
                    <a:endCxn id="111" idx="3"/>
                  </p:cNvCxnSpPr>
                  <p:nvPr/>
                </p:nvCxnSpPr>
                <p:spPr>
                  <a:xfrm flipV="1">
                    <a:off x="6923899" y="3762400"/>
                    <a:ext cx="204279" cy="2604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3159FD8B-226B-5F4A-90AF-DE361E9CA0BE}"/>
                      </a:ext>
                    </a:extLst>
                  </p:cNvPr>
                  <p:cNvCxnSpPr>
                    <a:cxnSpLocks/>
                    <a:stCxn id="113" idx="0"/>
                    <a:endCxn id="111" idx="4"/>
                  </p:cNvCxnSpPr>
                  <p:nvPr/>
                </p:nvCxnSpPr>
                <p:spPr>
                  <a:xfrm flipV="1">
                    <a:off x="7149828" y="3778437"/>
                    <a:ext cx="35617" cy="24442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6E40D89A-D126-F74C-9B83-332C3D43088E}"/>
                      </a:ext>
                    </a:extLst>
                  </p:cNvPr>
                  <p:cNvCxnSpPr>
                    <a:cxnSpLocks/>
                    <a:stCxn id="114" idx="0"/>
                    <a:endCxn id="111" idx="5"/>
                  </p:cNvCxnSpPr>
                  <p:nvPr/>
                </p:nvCxnSpPr>
                <p:spPr>
                  <a:xfrm flipH="1" flipV="1">
                    <a:off x="7242710" y="3762400"/>
                    <a:ext cx="118325" cy="2490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9CFB0E10-44CF-7A49-B7F7-398F49DF4ACA}"/>
                    </a:ext>
                  </a:extLst>
                </p:cNvPr>
                <p:cNvGrpSpPr/>
                <p:nvPr/>
              </p:nvGrpSpPr>
              <p:grpSpPr>
                <a:xfrm>
                  <a:off x="6626379" y="3695911"/>
                  <a:ext cx="470254" cy="311569"/>
                  <a:chOff x="6868937" y="3728758"/>
                  <a:chExt cx="547060" cy="380924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37B6B674-E607-D047-BA3C-1B135265EC1A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E3A040F-BBEA-2D4E-84EC-BF94BD303DF8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4695B3B2-0699-D44E-909A-49EA74D8B2FB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F801BD98-8497-4544-B9B1-C90185AD1F59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38AC54C2-594E-B642-A347-8010C9C523BF}"/>
                      </a:ext>
                    </a:extLst>
                  </p:cNvPr>
                  <p:cNvCxnSpPr>
                    <a:cxnSpLocks/>
                    <a:stCxn id="147" idx="0"/>
                    <a:endCxn id="148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A136BBCA-97FA-E846-B61C-704FCBBDC8D6}"/>
                      </a:ext>
                    </a:extLst>
                  </p:cNvPr>
                  <p:cNvCxnSpPr>
                    <a:cxnSpLocks/>
                    <a:stCxn id="149" idx="0"/>
                    <a:endCxn id="148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F3F8EB41-163F-5548-B994-56976D2BF984}"/>
                      </a:ext>
                    </a:extLst>
                  </p:cNvPr>
                  <p:cNvCxnSpPr>
                    <a:cxnSpLocks/>
                    <a:stCxn id="150" idx="0"/>
                    <a:endCxn id="148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82AA4655-FA7B-7146-9E4E-7E53C409300B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81C7C57-1A87-A947-B7CB-AF82F7C75C45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F784F260-F3B1-FC43-8B1C-9A417BB12787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230D4584-E205-1B47-B1F2-A68917C1F036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C62B54F9-1F3C-1B4B-9F5B-F3AFCE98D5C7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DD19C2AB-54C3-5540-B409-503B2D36D068}"/>
                      </a:ext>
                    </a:extLst>
                  </p:cNvPr>
                  <p:cNvCxnSpPr>
                    <a:cxnSpLocks/>
                    <a:stCxn id="155" idx="0"/>
                    <a:endCxn id="156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E6DBFDB2-99B0-654B-B090-7EB6141AAA9A}"/>
                      </a:ext>
                    </a:extLst>
                  </p:cNvPr>
                  <p:cNvCxnSpPr>
                    <a:cxnSpLocks/>
                    <a:stCxn id="157" idx="0"/>
                    <a:endCxn id="156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966DE5CA-8F97-0B4B-8281-11E98D490EEF}"/>
                      </a:ext>
                    </a:extLst>
                  </p:cNvPr>
                  <p:cNvCxnSpPr>
                    <a:cxnSpLocks/>
                    <a:stCxn id="158" idx="0"/>
                    <a:endCxn id="156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F4EE4399-15C3-A946-8324-F211FAFEB751}"/>
                  </a:ext>
                </a:extLst>
              </p:cNvPr>
              <p:cNvGrpSpPr/>
              <p:nvPr/>
            </p:nvGrpSpPr>
            <p:grpSpPr>
              <a:xfrm>
                <a:off x="6659163" y="3695911"/>
                <a:ext cx="596398" cy="216830"/>
                <a:chOff x="6134851" y="3683312"/>
                <a:chExt cx="1486973" cy="336985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E93FCAF-9E81-F44B-ABE2-83F672462F88}"/>
                    </a:ext>
                  </a:extLst>
                </p:cNvPr>
                <p:cNvGrpSpPr/>
                <p:nvPr/>
              </p:nvGrpSpPr>
              <p:grpSpPr>
                <a:xfrm>
                  <a:off x="6134851" y="3742572"/>
                  <a:ext cx="439965" cy="277725"/>
                  <a:chOff x="6868937" y="3728758"/>
                  <a:chExt cx="547060" cy="380924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61157D49-64D7-9E42-B10B-720A6E00053C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11CA859F-51DE-B641-8F42-2BA1996A4EAB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876C8BA1-DED8-2648-A92A-2E4D08574ECB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7E7C07B9-40EC-0142-A495-31309E692E07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189FC8E0-4664-BA44-B539-5D0845D55FEF}"/>
                      </a:ext>
                    </a:extLst>
                  </p:cNvPr>
                  <p:cNvCxnSpPr>
                    <a:cxnSpLocks/>
                    <a:stCxn id="210" idx="0"/>
                    <a:endCxn id="211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2D95CF59-E35D-FE4C-B115-3FEF0E96E988}"/>
                      </a:ext>
                    </a:extLst>
                  </p:cNvPr>
                  <p:cNvCxnSpPr>
                    <a:cxnSpLocks/>
                    <a:stCxn id="212" idx="0"/>
                    <a:endCxn id="211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5DB888F4-F11B-3644-9F6D-7ACD452BA485}"/>
                      </a:ext>
                    </a:extLst>
                  </p:cNvPr>
                  <p:cNvCxnSpPr>
                    <a:cxnSpLocks/>
                    <a:stCxn id="213" idx="0"/>
                    <a:endCxn id="211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D8C4B7AE-6FD9-EF4B-82E0-EED65A427A13}"/>
                    </a:ext>
                  </a:extLst>
                </p:cNvPr>
                <p:cNvGrpSpPr/>
                <p:nvPr/>
              </p:nvGrpSpPr>
              <p:grpSpPr>
                <a:xfrm>
                  <a:off x="6626379" y="3695911"/>
                  <a:ext cx="470254" cy="311569"/>
                  <a:chOff x="6868937" y="3728758"/>
                  <a:chExt cx="547060" cy="380924"/>
                </a:xfrm>
              </p:grpSpPr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80AC6197-CBE5-B642-9DFD-B84850E1E3CD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DA1A4187-239F-0145-B6BA-9A1115C7C608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2023FB8E-08FF-F34D-A100-4943DDE8AC8D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39465B67-02B4-8E4F-9FF4-C03BEFD46ABA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803D029E-C85B-A541-BEED-69D8FDEC3B2E}"/>
                      </a:ext>
                    </a:extLst>
                  </p:cNvPr>
                  <p:cNvCxnSpPr>
                    <a:cxnSpLocks/>
                    <a:stCxn id="203" idx="0"/>
                    <a:endCxn id="204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02B9DB00-8659-B342-9A8E-9DA3BC4D16E1}"/>
                      </a:ext>
                    </a:extLst>
                  </p:cNvPr>
                  <p:cNvCxnSpPr>
                    <a:cxnSpLocks/>
                    <a:stCxn id="205" idx="0"/>
                    <a:endCxn id="204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DD1E18D5-F45D-EE4D-B1F5-9916B8C76931}"/>
                      </a:ext>
                    </a:extLst>
                  </p:cNvPr>
                  <p:cNvCxnSpPr>
                    <a:cxnSpLocks/>
                    <a:stCxn id="206" idx="0"/>
                    <a:endCxn id="204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E93A42F0-CB2C-1943-892D-902A388B454F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A2927CA0-42F3-C340-A604-C12E120B1C84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ED6C7856-3B18-654B-A256-B10CE11399A0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9AF60AD1-64F9-F349-8911-E6CABFE7A43C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2CB4CA10-34A9-3546-851F-9805B501E74D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E5FFF365-625C-8A44-8D84-6AF04A52D2CA}"/>
                      </a:ext>
                    </a:extLst>
                  </p:cNvPr>
                  <p:cNvCxnSpPr>
                    <a:cxnSpLocks/>
                    <a:stCxn id="196" idx="0"/>
                    <a:endCxn id="197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8E876C82-352A-4845-9041-E287038187DE}"/>
                      </a:ext>
                    </a:extLst>
                  </p:cNvPr>
                  <p:cNvCxnSpPr>
                    <a:cxnSpLocks/>
                    <a:stCxn id="198" idx="0"/>
                    <a:endCxn id="197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30895B2A-4EAB-6F4B-BF70-981DF487F752}"/>
                      </a:ext>
                    </a:extLst>
                  </p:cNvPr>
                  <p:cNvCxnSpPr>
                    <a:cxnSpLocks/>
                    <a:stCxn id="199" idx="0"/>
                    <a:endCxn id="197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F62E4F6C-408E-214B-B8F3-A13C3190C663}"/>
                  </a:ext>
                </a:extLst>
              </p:cNvPr>
              <p:cNvGrpSpPr/>
              <p:nvPr/>
            </p:nvGrpSpPr>
            <p:grpSpPr>
              <a:xfrm>
                <a:off x="7278172" y="3703454"/>
                <a:ext cx="697995" cy="203693"/>
                <a:chOff x="6134851" y="3664572"/>
                <a:chExt cx="1486973" cy="355726"/>
              </a:xfrm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0F119A24-BA7A-1745-985B-F069970741A7}"/>
                    </a:ext>
                  </a:extLst>
                </p:cNvPr>
                <p:cNvGrpSpPr/>
                <p:nvPr/>
              </p:nvGrpSpPr>
              <p:grpSpPr>
                <a:xfrm>
                  <a:off x="6134851" y="3664572"/>
                  <a:ext cx="439965" cy="355726"/>
                  <a:chOff x="6868937" y="3621773"/>
                  <a:chExt cx="547060" cy="487909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8B23D53C-0AF5-FB4B-B961-E682B6DBE3C4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54ACB931-93AF-924B-93CD-4573E4A43036}"/>
                      </a:ext>
                    </a:extLst>
                  </p:cNvPr>
                  <p:cNvSpPr/>
                  <p:nvPr/>
                </p:nvSpPr>
                <p:spPr>
                  <a:xfrm>
                    <a:off x="7065950" y="3621773"/>
                    <a:ext cx="121106" cy="13549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18261F87-3444-D846-982B-F14D68015E84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748B35FE-D07B-EA40-A660-45366B92862E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4CE28481-B93C-6D4F-B3AD-97324FB0F8CF}"/>
                      </a:ext>
                    </a:extLst>
                  </p:cNvPr>
                  <p:cNvCxnSpPr>
                    <a:cxnSpLocks/>
                    <a:stCxn id="237" idx="0"/>
                    <a:endCxn id="238" idx="3"/>
                  </p:cNvCxnSpPr>
                  <p:nvPr/>
                </p:nvCxnSpPr>
                <p:spPr>
                  <a:xfrm flipV="1">
                    <a:off x="6923899" y="3737426"/>
                    <a:ext cx="159785" cy="2854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DBF525ED-FF8E-9A43-8054-1B73E150D2C3}"/>
                      </a:ext>
                    </a:extLst>
                  </p:cNvPr>
                  <p:cNvCxnSpPr>
                    <a:cxnSpLocks/>
                    <a:stCxn id="239" idx="0"/>
                    <a:endCxn id="238" idx="4"/>
                  </p:cNvCxnSpPr>
                  <p:nvPr/>
                </p:nvCxnSpPr>
                <p:spPr>
                  <a:xfrm flipH="1" flipV="1">
                    <a:off x="7126505" y="3757269"/>
                    <a:ext cx="23324" cy="26559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5B920939-0B0C-EC41-9073-9967C08E2C06}"/>
                      </a:ext>
                    </a:extLst>
                  </p:cNvPr>
                  <p:cNvCxnSpPr>
                    <a:cxnSpLocks/>
                    <a:stCxn id="240" idx="0"/>
                    <a:endCxn id="238" idx="5"/>
                  </p:cNvCxnSpPr>
                  <p:nvPr/>
                </p:nvCxnSpPr>
                <p:spPr>
                  <a:xfrm flipH="1" flipV="1">
                    <a:off x="7169322" y="3737426"/>
                    <a:ext cx="191713" cy="274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0AD08860-7113-2642-B62B-B2A0043C4B38}"/>
                    </a:ext>
                  </a:extLst>
                </p:cNvPr>
                <p:cNvGrpSpPr/>
                <p:nvPr/>
              </p:nvGrpSpPr>
              <p:grpSpPr>
                <a:xfrm>
                  <a:off x="6626379" y="3695911"/>
                  <a:ext cx="470254" cy="311569"/>
                  <a:chOff x="6868937" y="3728758"/>
                  <a:chExt cx="547060" cy="380924"/>
                </a:xfrm>
              </p:grpSpPr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B055196D-D875-A746-B7AC-27863818AEC7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8040CC16-0618-C04B-B203-FBE489344F3E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26A715FC-CDC8-304E-A98E-48A27D08A52E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737D1418-262E-1945-8662-0E765FCBEEBB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A6D4FBBB-D9E1-F741-8FE7-CFDAE3A34E8F}"/>
                      </a:ext>
                    </a:extLst>
                  </p:cNvPr>
                  <p:cNvCxnSpPr>
                    <a:cxnSpLocks/>
                    <a:stCxn id="230" idx="0"/>
                    <a:endCxn id="231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9F7944D-D194-2A44-94DE-AD831786A82E}"/>
                      </a:ext>
                    </a:extLst>
                  </p:cNvPr>
                  <p:cNvCxnSpPr>
                    <a:cxnSpLocks/>
                    <a:stCxn id="232" idx="0"/>
                    <a:endCxn id="231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34DC5BCB-F6FB-F440-A05D-60516FCE07AB}"/>
                      </a:ext>
                    </a:extLst>
                  </p:cNvPr>
                  <p:cNvCxnSpPr>
                    <a:cxnSpLocks/>
                    <a:stCxn id="233" idx="0"/>
                    <a:endCxn id="231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CDE92025-181D-C64E-8686-3D352D26F4BD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4E58814F-B615-BD45-ABED-193FC30759D0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857AA2DF-9952-F048-A548-311A5E3DCAA6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E045183B-BB7C-0140-8BB3-61803C9FFF28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7BEC5C06-3750-DA49-9399-A2CAF0F354CD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156E50A7-5AF2-674A-9DE8-A58C750C9869}"/>
                      </a:ext>
                    </a:extLst>
                  </p:cNvPr>
                  <p:cNvCxnSpPr>
                    <a:cxnSpLocks/>
                    <a:stCxn id="223" idx="0"/>
                    <a:endCxn id="224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5A93B6D9-F057-824E-9F34-5A10D2BD8006}"/>
                      </a:ext>
                    </a:extLst>
                  </p:cNvPr>
                  <p:cNvCxnSpPr>
                    <a:cxnSpLocks/>
                    <a:stCxn id="225" idx="0"/>
                    <a:endCxn id="224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61F89E61-758B-B145-922E-2C27CCC88A16}"/>
                      </a:ext>
                    </a:extLst>
                  </p:cNvPr>
                  <p:cNvCxnSpPr>
                    <a:cxnSpLocks/>
                    <a:stCxn id="226" idx="0"/>
                    <a:endCxn id="224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58C67B-3FA1-7E42-BE72-EA76DF5E9D75}"/>
                </a:ext>
              </a:extLst>
            </p:cNvPr>
            <p:cNvGrpSpPr/>
            <p:nvPr/>
          </p:nvGrpSpPr>
          <p:grpSpPr>
            <a:xfrm>
              <a:off x="5443520" y="1688947"/>
              <a:ext cx="4950612" cy="2243233"/>
              <a:chOff x="5443520" y="1688947"/>
              <a:chExt cx="4950612" cy="2243233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DE42A2F-240B-1245-9B47-1E0609472909}"/>
                  </a:ext>
                </a:extLst>
              </p:cNvPr>
              <p:cNvGrpSpPr/>
              <p:nvPr/>
            </p:nvGrpSpPr>
            <p:grpSpPr>
              <a:xfrm>
                <a:off x="7091149" y="1688947"/>
                <a:ext cx="3038901" cy="1399199"/>
                <a:chOff x="7675222" y="1981200"/>
                <a:chExt cx="3038901" cy="1399199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DC00CDC-EE36-1841-B8EE-B59137F321A5}"/>
                    </a:ext>
                  </a:extLst>
                </p:cNvPr>
                <p:cNvSpPr/>
                <p:nvPr/>
              </p:nvSpPr>
              <p:spPr>
                <a:xfrm>
                  <a:off x="9067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A71FA50-1B79-8447-BDB7-816190F99ECF}"/>
                    </a:ext>
                  </a:extLst>
                </p:cNvPr>
                <p:cNvCxnSpPr>
                  <a:cxnSpLocks/>
                  <a:stCxn id="128" idx="7"/>
                  <a:endCxn id="50" idx="2"/>
                </p:cNvCxnSpPr>
                <p:nvPr/>
              </p:nvCxnSpPr>
              <p:spPr>
                <a:xfrm flipV="1">
                  <a:off x="8095292" y="2057400"/>
                  <a:ext cx="972508" cy="625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BDC72B8-0ACA-CC42-9385-6877B84760C9}"/>
                    </a:ext>
                  </a:extLst>
                </p:cNvPr>
                <p:cNvCxnSpPr>
                  <a:cxnSpLocks/>
                  <a:stCxn id="89" idx="0"/>
                  <a:endCxn id="50" idx="4"/>
                </p:cNvCxnSpPr>
                <p:nvPr/>
              </p:nvCxnSpPr>
              <p:spPr>
                <a:xfrm flipV="1">
                  <a:off x="9141970" y="2133600"/>
                  <a:ext cx="2030" cy="5556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4700791-C6D8-8847-A47A-16869BB7DCB8}"/>
                    </a:ext>
                  </a:extLst>
                </p:cNvPr>
                <p:cNvCxnSpPr>
                  <a:cxnSpLocks/>
                  <a:stCxn id="51" idx="1"/>
                  <a:endCxn id="50" idx="5"/>
                </p:cNvCxnSpPr>
                <p:nvPr/>
              </p:nvCxnSpPr>
              <p:spPr>
                <a:xfrm flipH="1" flipV="1">
                  <a:off x="9197882" y="2111282"/>
                  <a:ext cx="1090430" cy="622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A0F5054E-B8A4-4B4F-8A8A-3DFFDE46232B}"/>
                    </a:ext>
                  </a:extLst>
                </p:cNvPr>
                <p:cNvGrpSpPr/>
                <p:nvPr/>
              </p:nvGrpSpPr>
              <p:grpSpPr>
                <a:xfrm>
                  <a:off x="9976006" y="2711718"/>
                  <a:ext cx="738117" cy="668681"/>
                  <a:chOff x="7942823" y="2717452"/>
                  <a:chExt cx="738117" cy="668681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9FAC8739-4AEA-0F46-BA0F-936BF49FF3E5}"/>
                      </a:ext>
                    </a:extLst>
                  </p:cNvPr>
                  <p:cNvSpPr/>
                  <p:nvPr/>
                </p:nvSpPr>
                <p:spPr>
                  <a:xfrm>
                    <a:off x="8232811" y="2717452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12BD4AEA-7FB0-D442-908A-9C795F0968D8}"/>
                      </a:ext>
                    </a:extLst>
                  </p:cNvPr>
                  <p:cNvSpPr/>
                  <p:nvPr/>
                </p:nvSpPr>
                <p:spPr>
                  <a:xfrm>
                    <a:off x="7942823" y="3233733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08079C5E-6A27-1743-8E56-5903C8B83C45}"/>
                      </a:ext>
                    </a:extLst>
                  </p:cNvPr>
                  <p:cNvSpPr/>
                  <p:nvPr/>
                </p:nvSpPr>
                <p:spPr>
                  <a:xfrm>
                    <a:off x="8234222" y="3219446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9BEF0F9C-2AEF-E145-BD02-FB04460C1216}"/>
                      </a:ext>
                    </a:extLst>
                  </p:cNvPr>
                  <p:cNvSpPr/>
                  <p:nvPr/>
                </p:nvSpPr>
                <p:spPr>
                  <a:xfrm>
                    <a:off x="8528540" y="3226589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C1C45EA0-60B6-BB40-9732-460A9D52D1AF}"/>
                      </a:ext>
                    </a:extLst>
                  </p:cNvPr>
                  <p:cNvCxnSpPr>
                    <a:cxnSpLocks/>
                    <a:stCxn id="54" idx="0"/>
                    <a:endCxn id="51" idx="3"/>
                  </p:cNvCxnSpPr>
                  <p:nvPr/>
                </p:nvCxnSpPr>
                <p:spPr>
                  <a:xfrm flipV="1">
                    <a:off x="8019023" y="2847534"/>
                    <a:ext cx="236106" cy="3861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3504E218-3B2F-384F-95A7-F3FADFB6C45E}"/>
                      </a:ext>
                    </a:extLst>
                  </p:cNvPr>
                  <p:cNvCxnSpPr>
                    <a:cxnSpLocks/>
                    <a:stCxn id="55" idx="0"/>
                    <a:endCxn id="51" idx="4"/>
                  </p:cNvCxnSpPr>
                  <p:nvPr/>
                </p:nvCxnSpPr>
                <p:spPr>
                  <a:xfrm flipH="1" flipV="1">
                    <a:off x="8309011" y="2869852"/>
                    <a:ext cx="1411" cy="3495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2A59DFE2-AB97-0346-BE4E-9B5E00878BD0}"/>
                      </a:ext>
                    </a:extLst>
                  </p:cNvPr>
                  <p:cNvCxnSpPr>
                    <a:cxnSpLocks/>
                    <a:stCxn id="56" idx="0"/>
                    <a:endCxn id="51" idx="5"/>
                  </p:cNvCxnSpPr>
                  <p:nvPr/>
                </p:nvCxnSpPr>
                <p:spPr>
                  <a:xfrm flipH="1" flipV="1">
                    <a:off x="8362893" y="2847534"/>
                    <a:ext cx="241847" cy="3790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C0D6F5DB-B1EA-6D47-8776-0351A8A81501}"/>
                    </a:ext>
                  </a:extLst>
                </p:cNvPr>
                <p:cNvGrpSpPr/>
                <p:nvPr/>
              </p:nvGrpSpPr>
              <p:grpSpPr>
                <a:xfrm>
                  <a:off x="8775782" y="2689230"/>
                  <a:ext cx="738117" cy="668681"/>
                  <a:chOff x="7942823" y="2717452"/>
                  <a:chExt cx="738117" cy="668681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98699B81-52FA-3048-8130-8C04D4418D36}"/>
                      </a:ext>
                    </a:extLst>
                  </p:cNvPr>
                  <p:cNvSpPr/>
                  <p:nvPr/>
                </p:nvSpPr>
                <p:spPr>
                  <a:xfrm>
                    <a:off x="8232811" y="2717452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80CAC360-0EDD-BC4F-9889-46C331C8E0F8}"/>
                      </a:ext>
                    </a:extLst>
                  </p:cNvPr>
                  <p:cNvSpPr/>
                  <p:nvPr/>
                </p:nvSpPr>
                <p:spPr>
                  <a:xfrm>
                    <a:off x="7942823" y="3233733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DD9474-1DB6-834D-8E53-C81A3B626B10}"/>
                      </a:ext>
                    </a:extLst>
                  </p:cNvPr>
                  <p:cNvSpPr/>
                  <p:nvPr/>
                </p:nvSpPr>
                <p:spPr>
                  <a:xfrm>
                    <a:off x="8234222" y="3219446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5738A623-5B0C-F442-BB23-70339FAB078A}"/>
                      </a:ext>
                    </a:extLst>
                  </p:cNvPr>
                  <p:cNvSpPr/>
                  <p:nvPr/>
                </p:nvSpPr>
                <p:spPr>
                  <a:xfrm>
                    <a:off x="8528540" y="3226589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24E06E37-5FEF-184B-9FD9-9773FCD2BE08}"/>
                      </a:ext>
                    </a:extLst>
                  </p:cNvPr>
                  <p:cNvCxnSpPr>
                    <a:cxnSpLocks/>
                    <a:stCxn id="90" idx="0"/>
                    <a:endCxn id="89" idx="3"/>
                  </p:cNvCxnSpPr>
                  <p:nvPr/>
                </p:nvCxnSpPr>
                <p:spPr>
                  <a:xfrm flipV="1">
                    <a:off x="8019023" y="2847534"/>
                    <a:ext cx="236106" cy="3861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1D993022-C743-8441-9F44-3B2E615A6E9C}"/>
                      </a:ext>
                    </a:extLst>
                  </p:cNvPr>
                  <p:cNvCxnSpPr>
                    <a:cxnSpLocks/>
                    <a:stCxn id="91" idx="0"/>
                    <a:endCxn id="89" idx="4"/>
                  </p:cNvCxnSpPr>
                  <p:nvPr/>
                </p:nvCxnSpPr>
                <p:spPr>
                  <a:xfrm flipH="1" flipV="1">
                    <a:off x="8309011" y="2869852"/>
                    <a:ext cx="1411" cy="3495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F98363F6-EC2B-2D4E-90EC-402274C176CC}"/>
                      </a:ext>
                    </a:extLst>
                  </p:cNvPr>
                  <p:cNvCxnSpPr>
                    <a:cxnSpLocks/>
                    <a:stCxn id="92" idx="0"/>
                    <a:endCxn id="89" idx="5"/>
                  </p:cNvCxnSpPr>
                  <p:nvPr/>
                </p:nvCxnSpPr>
                <p:spPr>
                  <a:xfrm flipH="1" flipV="1">
                    <a:off x="8362893" y="2847534"/>
                    <a:ext cx="241847" cy="3790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B01DDC54-173E-9647-B4C4-4C270D838FDA}"/>
                    </a:ext>
                  </a:extLst>
                </p:cNvPr>
                <p:cNvGrpSpPr/>
                <p:nvPr/>
              </p:nvGrpSpPr>
              <p:grpSpPr>
                <a:xfrm>
                  <a:off x="7675222" y="2660836"/>
                  <a:ext cx="738117" cy="668681"/>
                  <a:chOff x="7942823" y="2717452"/>
                  <a:chExt cx="738117" cy="668681"/>
                </a:xfrm>
              </p:grpSpPr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7343341E-473D-224A-A253-62ABA971B45E}"/>
                      </a:ext>
                    </a:extLst>
                  </p:cNvPr>
                  <p:cNvSpPr/>
                  <p:nvPr/>
                </p:nvSpPr>
                <p:spPr>
                  <a:xfrm>
                    <a:off x="8232811" y="2717452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DBFD4CCA-3EB8-E647-A9AC-C2BFC29D4BE4}"/>
                      </a:ext>
                    </a:extLst>
                  </p:cNvPr>
                  <p:cNvSpPr/>
                  <p:nvPr/>
                </p:nvSpPr>
                <p:spPr>
                  <a:xfrm>
                    <a:off x="7942823" y="3233733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77E29EEE-5B02-424E-95EE-33B02F0E3B7D}"/>
                      </a:ext>
                    </a:extLst>
                  </p:cNvPr>
                  <p:cNvSpPr/>
                  <p:nvPr/>
                </p:nvSpPr>
                <p:spPr>
                  <a:xfrm>
                    <a:off x="8234222" y="3219446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6CE0B689-D8D1-144B-A9AA-EF780B37DD9A}"/>
                      </a:ext>
                    </a:extLst>
                  </p:cNvPr>
                  <p:cNvSpPr/>
                  <p:nvPr/>
                </p:nvSpPr>
                <p:spPr>
                  <a:xfrm>
                    <a:off x="8528540" y="3226589"/>
                    <a:ext cx="152400" cy="152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43F8975B-89B9-3949-A58B-5FB1FECA6878}"/>
                      </a:ext>
                    </a:extLst>
                  </p:cNvPr>
                  <p:cNvCxnSpPr>
                    <a:cxnSpLocks/>
                    <a:stCxn id="129" idx="0"/>
                    <a:endCxn id="128" idx="3"/>
                  </p:cNvCxnSpPr>
                  <p:nvPr/>
                </p:nvCxnSpPr>
                <p:spPr>
                  <a:xfrm flipV="1">
                    <a:off x="8019023" y="2847534"/>
                    <a:ext cx="236106" cy="3861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26ECCB0F-004B-2940-98FD-0587DD57A762}"/>
                      </a:ext>
                    </a:extLst>
                  </p:cNvPr>
                  <p:cNvCxnSpPr>
                    <a:cxnSpLocks/>
                    <a:stCxn id="130" idx="0"/>
                    <a:endCxn id="128" idx="4"/>
                  </p:cNvCxnSpPr>
                  <p:nvPr/>
                </p:nvCxnSpPr>
                <p:spPr>
                  <a:xfrm flipH="1" flipV="1">
                    <a:off x="8309011" y="2869852"/>
                    <a:ext cx="1411" cy="34959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534B2274-07A9-2B44-B9F0-C01BC5635036}"/>
                      </a:ext>
                    </a:extLst>
                  </p:cNvPr>
                  <p:cNvCxnSpPr>
                    <a:cxnSpLocks/>
                    <a:stCxn id="131" idx="0"/>
                    <a:endCxn id="128" idx="5"/>
                  </p:cNvCxnSpPr>
                  <p:nvPr/>
                </p:nvCxnSpPr>
                <p:spPr>
                  <a:xfrm flipH="1" flipV="1">
                    <a:off x="8362893" y="2847534"/>
                    <a:ext cx="241847" cy="3790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BC45635C-6D0B-9E48-94C1-1E57E98A43FF}"/>
                  </a:ext>
                </a:extLst>
              </p:cNvPr>
              <p:cNvGrpSpPr/>
              <p:nvPr/>
            </p:nvGrpSpPr>
            <p:grpSpPr>
              <a:xfrm>
                <a:off x="7639071" y="3703480"/>
                <a:ext cx="697995" cy="192961"/>
                <a:chOff x="6134851" y="3683312"/>
                <a:chExt cx="1486973" cy="336985"/>
              </a:xfrm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1890CBC9-EEBB-2247-8BE7-9B47A42C9483}"/>
                    </a:ext>
                  </a:extLst>
                </p:cNvPr>
                <p:cNvGrpSpPr/>
                <p:nvPr/>
              </p:nvGrpSpPr>
              <p:grpSpPr>
                <a:xfrm>
                  <a:off x="6134851" y="3742572"/>
                  <a:ext cx="439965" cy="277725"/>
                  <a:chOff x="6868937" y="3728758"/>
                  <a:chExt cx="547060" cy="380924"/>
                </a:xfrm>
              </p:grpSpPr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24C18054-7A20-FA4F-B721-96B6F382531F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Oval 314">
                    <a:extLst>
                      <a:ext uri="{FF2B5EF4-FFF2-40B4-BE49-F238E27FC236}">
                        <a16:creationId xmlns:a16="http://schemas.microsoft.com/office/drawing/2014/main" id="{4E44E4F0-2187-1545-A383-E8590C6A6CEF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26FB19A3-77DB-674B-9390-AB72D240316B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05E62BC8-466D-674F-8AAE-29946883E97A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8" name="Straight Connector 317">
                    <a:extLst>
                      <a:ext uri="{FF2B5EF4-FFF2-40B4-BE49-F238E27FC236}">
                        <a16:creationId xmlns:a16="http://schemas.microsoft.com/office/drawing/2014/main" id="{F2E1C4AA-8A5C-D04F-830A-C5DFB9526265}"/>
                      </a:ext>
                    </a:extLst>
                  </p:cNvPr>
                  <p:cNvCxnSpPr>
                    <a:cxnSpLocks/>
                    <a:stCxn id="314" idx="0"/>
                    <a:endCxn id="315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FF7CC5BF-EFAE-0949-B5F9-F609D6D93EDD}"/>
                      </a:ext>
                    </a:extLst>
                  </p:cNvPr>
                  <p:cNvCxnSpPr>
                    <a:cxnSpLocks/>
                    <a:stCxn id="316" idx="0"/>
                    <a:endCxn id="315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809099B4-3BF0-794E-912B-6444DADE499D}"/>
                      </a:ext>
                    </a:extLst>
                  </p:cNvPr>
                  <p:cNvCxnSpPr>
                    <a:cxnSpLocks/>
                    <a:stCxn id="317" idx="0"/>
                    <a:endCxn id="315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F41ACD0A-10DE-C64D-82FB-EB90BC2EC1E1}"/>
                    </a:ext>
                  </a:extLst>
                </p:cNvPr>
                <p:cNvGrpSpPr/>
                <p:nvPr/>
              </p:nvGrpSpPr>
              <p:grpSpPr>
                <a:xfrm>
                  <a:off x="6626379" y="3695911"/>
                  <a:ext cx="470254" cy="311569"/>
                  <a:chOff x="6868937" y="3728758"/>
                  <a:chExt cx="547060" cy="380924"/>
                </a:xfrm>
              </p:grpSpPr>
              <p:sp>
                <p:nvSpPr>
                  <p:cNvPr id="307" name="Oval 306">
                    <a:extLst>
                      <a:ext uri="{FF2B5EF4-FFF2-40B4-BE49-F238E27FC236}">
                        <a16:creationId xmlns:a16="http://schemas.microsoft.com/office/drawing/2014/main" id="{37843B7D-3D9D-674C-B2A1-B5E426BC47F7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39FF8F6-1D94-FC48-A23C-03CD6A4E89D2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33A243F8-1DC1-9D44-8C19-C51904ADDDB5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Oval 309">
                    <a:extLst>
                      <a:ext uri="{FF2B5EF4-FFF2-40B4-BE49-F238E27FC236}">
                        <a16:creationId xmlns:a16="http://schemas.microsoft.com/office/drawing/2014/main" id="{98AF955D-8C62-B746-BF5D-0643A7E821E4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068403C8-CAF7-1947-A55E-571BD0086FC3}"/>
                      </a:ext>
                    </a:extLst>
                  </p:cNvPr>
                  <p:cNvCxnSpPr>
                    <a:cxnSpLocks/>
                    <a:stCxn id="307" idx="0"/>
                    <a:endCxn id="308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B40C536F-4888-2344-86B0-30E9E32F9715}"/>
                      </a:ext>
                    </a:extLst>
                  </p:cNvPr>
                  <p:cNvCxnSpPr>
                    <a:cxnSpLocks/>
                    <a:stCxn id="309" idx="0"/>
                    <a:endCxn id="308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253CDB4B-78A7-8D40-9ABF-9EDF5C720F25}"/>
                      </a:ext>
                    </a:extLst>
                  </p:cNvPr>
                  <p:cNvCxnSpPr>
                    <a:cxnSpLocks/>
                    <a:stCxn id="310" idx="0"/>
                    <a:endCxn id="308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485EC0A1-BC89-BB41-A5DC-A7C3C7FA19CB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AF5926E7-873B-8349-BAB2-F9CA0A9559B7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579B83E9-FB32-D743-9F36-296503AC0857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Oval 301">
                    <a:extLst>
                      <a:ext uri="{FF2B5EF4-FFF2-40B4-BE49-F238E27FC236}">
                        <a16:creationId xmlns:a16="http://schemas.microsoft.com/office/drawing/2014/main" id="{7DE734C3-8BA6-E04B-809B-205021B09117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>
                    <a:extLst>
                      <a:ext uri="{FF2B5EF4-FFF2-40B4-BE49-F238E27FC236}">
                        <a16:creationId xmlns:a16="http://schemas.microsoft.com/office/drawing/2014/main" id="{4293E3DE-FEA8-A544-927F-59AF1577ADF3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948D0E48-6FC1-4D45-9B90-825794BFBAF9}"/>
                      </a:ext>
                    </a:extLst>
                  </p:cNvPr>
                  <p:cNvCxnSpPr>
                    <a:cxnSpLocks/>
                    <a:stCxn id="300" idx="0"/>
                    <a:endCxn id="301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E51E0FDD-7B78-CF4F-8BE8-10F155213B5B}"/>
                      </a:ext>
                    </a:extLst>
                  </p:cNvPr>
                  <p:cNvCxnSpPr>
                    <a:cxnSpLocks/>
                    <a:stCxn id="302" idx="0"/>
                    <a:endCxn id="301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7AF8AB0E-E4DE-9B48-8F8C-91861D39FEB8}"/>
                      </a:ext>
                    </a:extLst>
                  </p:cNvPr>
                  <p:cNvCxnSpPr>
                    <a:cxnSpLocks/>
                    <a:stCxn id="303" idx="0"/>
                    <a:endCxn id="301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392C65A-3255-7342-88D9-6E048C0BFF91}"/>
                  </a:ext>
                </a:extLst>
              </p:cNvPr>
              <p:cNvGrpSpPr/>
              <p:nvPr/>
            </p:nvGrpSpPr>
            <p:grpSpPr>
              <a:xfrm>
                <a:off x="8385717" y="3704005"/>
                <a:ext cx="596398" cy="195523"/>
                <a:chOff x="6134851" y="3716430"/>
                <a:chExt cx="1486973" cy="303870"/>
              </a:xfrm>
            </p:grpSpPr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C5A401BE-12D4-DD4E-810F-D6A45E4231D8}"/>
                    </a:ext>
                  </a:extLst>
                </p:cNvPr>
                <p:cNvGrpSpPr/>
                <p:nvPr/>
              </p:nvGrpSpPr>
              <p:grpSpPr>
                <a:xfrm>
                  <a:off x="6134851" y="3726844"/>
                  <a:ext cx="439965" cy="293456"/>
                  <a:chOff x="6868937" y="3707182"/>
                  <a:chExt cx="547060" cy="402500"/>
                </a:xfrm>
              </p:grpSpPr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14058402-9E22-D44B-99D6-9E5DE0DD7787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59921BA4-61EC-5141-9667-5F30103202BE}"/>
                      </a:ext>
                    </a:extLst>
                  </p:cNvPr>
                  <p:cNvSpPr/>
                  <p:nvPr/>
                </p:nvSpPr>
                <p:spPr>
                  <a:xfrm>
                    <a:off x="7063056" y="3707182"/>
                    <a:ext cx="141736" cy="10839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D713C0AB-8F2C-304D-997A-EF113B4B3B85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76659F5B-5705-E644-9142-C5BD2DB2EA38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241C19E3-EF32-4E48-B01C-D5ECE0F29AFF}"/>
                      </a:ext>
                    </a:extLst>
                  </p:cNvPr>
                  <p:cNvCxnSpPr>
                    <a:cxnSpLocks/>
                    <a:stCxn id="290" idx="0"/>
                    <a:endCxn id="291" idx="3"/>
                  </p:cNvCxnSpPr>
                  <p:nvPr/>
                </p:nvCxnSpPr>
                <p:spPr>
                  <a:xfrm flipV="1">
                    <a:off x="6923900" y="3799701"/>
                    <a:ext cx="159912" cy="22316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4EF2E7E4-C624-0645-95C9-1FA6F4E9CE67}"/>
                      </a:ext>
                    </a:extLst>
                  </p:cNvPr>
                  <p:cNvCxnSpPr>
                    <a:cxnSpLocks/>
                    <a:stCxn id="292" idx="0"/>
                    <a:endCxn id="291" idx="4"/>
                  </p:cNvCxnSpPr>
                  <p:nvPr/>
                </p:nvCxnSpPr>
                <p:spPr>
                  <a:xfrm flipH="1" flipV="1">
                    <a:off x="7133926" y="3815576"/>
                    <a:ext cx="15904" cy="2072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F4D36317-C425-D04F-9E0D-B54157346BF6}"/>
                      </a:ext>
                    </a:extLst>
                  </p:cNvPr>
                  <p:cNvCxnSpPr>
                    <a:cxnSpLocks/>
                    <a:stCxn id="293" idx="0"/>
                    <a:endCxn id="291" idx="5"/>
                  </p:cNvCxnSpPr>
                  <p:nvPr/>
                </p:nvCxnSpPr>
                <p:spPr>
                  <a:xfrm flipH="1" flipV="1">
                    <a:off x="7184037" y="3799701"/>
                    <a:ext cx="176997" cy="2117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50E26D84-B0C5-1C45-88B7-DB642690D531}"/>
                    </a:ext>
                  </a:extLst>
                </p:cNvPr>
                <p:cNvGrpSpPr/>
                <p:nvPr/>
              </p:nvGrpSpPr>
              <p:grpSpPr>
                <a:xfrm>
                  <a:off x="6626379" y="3716430"/>
                  <a:ext cx="470254" cy="291046"/>
                  <a:chOff x="6868937" y="3753849"/>
                  <a:chExt cx="547060" cy="355833"/>
                </a:xfrm>
              </p:grpSpPr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7DB8E6DC-6FFE-1441-8702-F2C1C3CCC199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1E4E795D-6075-9D4C-9DC1-3F6A2EC03DFA}"/>
                      </a:ext>
                    </a:extLst>
                  </p:cNvPr>
                  <p:cNvSpPr/>
                  <p:nvPr/>
                </p:nvSpPr>
                <p:spPr>
                  <a:xfrm>
                    <a:off x="7094864" y="3753849"/>
                    <a:ext cx="109925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92517000-9CB4-FC41-A992-45CF3827796C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3C03ABF0-6752-C64C-9F7A-14B545598598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456A2F33-77C6-2E4F-ACA9-6536EA1944E5}"/>
                      </a:ext>
                    </a:extLst>
                  </p:cNvPr>
                  <p:cNvCxnSpPr>
                    <a:cxnSpLocks/>
                    <a:stCxn id="283" idx="0"/>
                    <a:endCxn id="284" idx="3"/>
                  </p:cNvCxnSpPr>
                  <p:nvPr/>
                </p:nvCxnSpPr>
                <p:spPr>
                  <a:xfrm flipV="1">
                    <a:off x="6923901" y="3827953"/>
                    <a:ext cx="187061" cy="19491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675C2C7B-438D-B848-BC39-CEE19EF9A9A1}"/>
                      </a:ext>
                    </a:extLst>
                  </p:cNvPr>
                  <p:cNvCxnSpPr>
                    <a:cxnSpLocks/>
                    <a:stCxn id="285" idx="0"/>
                    <a:endCxn id="284" idx="4"/>
                  </p:cNvCxnSpPr>
                  <p:nvPr/>
                </p:nvCxnSpPr>
                <p:spPr>
                  <a:xfrm flipH="1" flipV="1">
                    <a:off x="7149828" y="3840666"/>
                    <a:ext cx="3" cy="18219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6CC6327A-B022-9D47-A0B8-E1AC5716711B}"/>
                      </a:ext>
                    </a:extLst>
                  </p:cNvPr>
                  <p:cNvCxnSpPr>
                    <a:cxnSpLocks/>
                    <a:stCxn id="286" idx="0"/>
                    <a:endCxn id="284" idx="5"/>
                  </p:cNvCxnSpPr>
                  <p:nvPr/>
                </p:nvCxnSpPr>
                <p:spPr>
                  <a:xfrm flipH="1" flipV="1">
                    <a:off x="7188692" y="3827953"/>
                    <a:ext cx="172344" cy="18347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6DA7D45-2101-614C-9F2A-1A63CCD0AF88}"/>
                    </a:ext>
                  </a:extLst>
                </p:cNvPr>
                <p:cNvGrpSpPr/>
                <p:nvPr/>
              </p:nvGrpSpPr>
              <p:grpSpPr>
                <a:xfrm>
                  <a:off x="7175483" y="3720994"/>
                  <a:ext cx="446341" cy="281310"/>
                  <a:chOff x="6868937" y="3773754"/>
                  <a:chExt cx="547060" cy="335928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797ED68B-4649-9449-B08C-A4667DF70DC4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3427B898-C8E9-B442-8526-E8EE671BF54D}"/>
                      </a:ext>
                    </a:extLst>
                  </p:cNvPr>
                  <p:cNvSpPr/>
                  <p:nvPr/>
                </p:nvSpPr>
                <p:spPr>
                  <a:xfrm>
                    <a:off x="7093110" y="3773754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773BA007-0EBE-794F-B000-6FB4B0774561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6189C825-B359-444E-9ACB-9842AB21FC34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0" name="Straight Connector 279">
                    <a:extLst>
                      <a:ext uri="{FF2B5EF4-FFF2-40B4-BE49-F238E27FC236}">
                        <a16:creationId xmlns:a16="http://schemas.microsoft.com/office/drawing/2014/main" id="{0F926A33-2643-3448-AC59-F22438A337F0}"/>
                      </a:ext>
                    </a:extLst>
                  </p:cNvPr>
                  <p:cNvCxnSpPr>
                    <a:cxnSpLocks/>
                    <a:stCxn id="276" idx="0"/>
                    <a:endCxn id="277" idx="3"/>
                  </p:cNvCxnSpPr>
                  <p:nvPr/>
                </p:nvCxnSpPr>
                <p:spPr>
                  <a:xfrm flipV="1">
                    <a:off x="6923900" y="3847856"/>
                    <a:ext cx="185308" cy="17501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5B91D94D-3D43-C64D-B6A0-06279B51F1A4}"/>
                      </a:ext>
                    </a:extLst>
                  </p:cNvPr>
                  <p:cNvCxnSpPr>
                    <a:cxnSpLocks/>
                    <a:stCxn id="278" idx="0"/>
                    <a:endCxn id="277" idx="4"/>
                  </p:cNvCxnSpPr>
                  <p:nvPr/>
                </p:nvCxnSpPr>
                <p:spPr>
                  <a:xfrm flipH="1" flipV="1">
                    <a:off x="7148073" y="3860570"/>
                    <a:ext cx="1757" cy="16229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F46EAA38-9FF9-CF49-8C97-72461C41D9AB}"/>
                      </a:ext>
                    </a:extLst>
                  </p:cNvPr>
                  <p:cNvCxnSpPr>
                    <a:cxnSpLocks/>
                    <a:stCxn id="279" idx="0"/>
                    <a:endCxn id="277" idx="5"/>
                  </p:cNvCxnSpPr>
                  <p:nvPr/>
                </p:nvCxnSpPr>
                <p:spPr>
                  <a:xfrm flipH="1" flipV="1">
                    <a:off x="7186938" y="3847856"/>
                    <a:ext cx="174096" cy="1635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FC57F2A5-6A24-0A4E-A31E-8307533C2589}"/>
                  </a:ext>
                </a:extLst>
              </p:cNvPr>
              <p:cNvGrpSpPr/>
              <p:nvPr/>
            </p:nvGrpSpPr>
            <p:grpSpPr>
              <a:xfrm>
                <a:off x="9006244" y="3685217"/>
                <a:ext cx="697995" cy="192963"/>
                <a:chOff x="6134851" y="3683312"/>
                <a:chExt cx="1486973" cy="336989"/>
              </a:xfrm>
            </p:grpSpPr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F5752F8D-FBEB-C24B-BD41-8186C45B959A}"/>
                    </a:ext>
                  </a:extLst>
                </p:cNvPr>
                <p:cNvGrpSpPr/>
                <p:nvPr/>
              </p:nvGrpSpPr>
              <p:grpSpPr>
                <a:xfrm>
                  <a:off x="6134851" y="3724366"/>
                  <a:ext cx="439965" cy="295935"/>
                  <a:chOff x="6868937" y="3703782"/>
                  <a:chExt cx="547060" cy="405900"/>
                </a:xfrm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949139B-E0B6-3D4A-BE1F-309908F34E30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DF005556-D622-D140-B63C-6C77391465F3}"/>
                      </a:ext>
                    </a:extLst>
                  </p:cNvPr>
                  <p:cNvSpPr/>
                  <p:nvPr/>
                </p:nvSpPr>
                <p:spPr>
                  <a:xfrm>
                    <a:off x="7092172" y="3703782"/>
                    <a:ext cx="109925" cy="8681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AED306A3-DBDC-FC4B-8B5F-4E6C1AB936F7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44EBB69D-ACB3-364B-9C78-2F7B1A8B7441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9F12A81E-8504-E943-A656-AB8D30E20156}"/>
                      </a:ext>
                    </a:extLst>
                  </p:cNvPr>
                  <p:cNvCxnSpPr>
                    <a:cxnSpLocks/>
                    <a:stCxn id="266" idx="0"/>
                    <a:endCxn id="267" idx="3"/>
                  </p:cNvCxnSpPr>
                  <p:nvPr/>
                </p:nvCxnSpPr>
                <p:spPr>
                  <a:xfrm flipV="1">
                    <a:off x="6923899" y="3777884"/>
                    <a:ext cx="184370" cy="2449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7D2AE9AB-900D-0D47-99F4-CE1649FAF0B5}"/>
                      </a:ext>
                    </a:extLst>
                  </p:cNvPr>
                  <p:cNvCxnSpPr>
                    <a:cxnSpLocks/>
                    <a:stCxn id="268" idx="0"/>
                    <a:endCxn id="267" idx="4"/>
                  </p:cNvCxnSpPr>
                  <p:nvPr/>
                </p:nvCxnSpPr>
                <p:spPr>
                  <a:xfrm flipH="1" flipV="1">
                    <a:off x="7147134" y="3790598"/>
                    <a:ext cx="2694" cy="2322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29B9A25E-59C9-1040-90EF-5BE8F4EAD87A}"/>
                      </a:ext>
                    </a:extLst>
                  </p:cNvPr>
                  <p:cNvCxnSpPr>
                    <a:cxnSpLocks/>
                    <a:stCxn id="269" idx="0"/>
                    <a:endCxn id="267" idx="5"/>
                  </p:cNvCxnSpPr>
                  <p:nvPr/>
                </p:nvCxnSpPr>
                <p:spPr>
                  <a:xfrm flipH="1" flipV="1">
                    <a:off x="7185999" y="3777884"/>
                    <a:ext cx="175035" cy="2335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0FF8D4B-E1D4-6742-B1B7-D1C1CA519C92}"/>
                    </a:ext>
                  </a:extLst>
                </p:cNvPr>
                <p:cNvGrpSpPr/>
                <p:nvPr/>
              </p:nvGrpSpPr>
              <p:grpSpPr>
                <a:xfrm>
                  <a:off x="6626379" y="3715207"/>
                  <a:ext cx="470254" cy="292275"/>
                  <a:chOff x="6868937" y="3752347"/>
                  <a:chExt cx="547060" cy="357335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8EAA6479-5FF3-D049-B987-0765E2DBDDE4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CAEDCAD6-0A7B-F447-8D0C-F324398B4D92}"/>
                      </a:ext>
                    </a:extLst>
                  </p:cNvPr>
                  <p:cNvSpPr/>
                  <p:nvPr/>
                </p:nvSpPr>
                <p:spPr>
                  <a:xfrm>
                    <a:off x="7094866" y="3752347"/>
                    <a:ext cx="109925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D553B1EF-F66E-A842-8E63-1C4D946555DC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17A2F7B5-C057-524D-91CD-B8FFB9C71FFD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5F10C699-5C73-594B-AF43-5AE34899154D}"/>
                      </a:ext>
                    </a:extLst>
                  </p:cNvPr>
                  <p:cNvCxnSpPr>
                    <a:cxnSpLocks/>
                    <a:stCxn id="259" idx="0"/>
                    <a:endCxn id="260" idx="3"/>
                  </p:cNvCxnSpPr>
                  <p:nvPr/>
                </p:nvCxnSpPr>
                <p:spPr>
                  <a:xfrm flipV="1">
                    <a:off x="6923901" y="3826449"/>
                    <a:ext cx="187065" cy="19641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5912B8CB-7437-B047-9F1A-28B37ACE5E05}"/>
                      </a:ext>
                    </a:extLst>
                  </p:cNvPr>
                  <p:cNvCxnSpPr>
                    <a:cxnSpLocks/>
                    <a:stCxn id="261" idx="0"/>
                    <a:endCxn id="260" idx="4"/>
                  </p:cNvCxnSpPr>
                  <p:nvPr/>
                </p:nvCxnSpPr>
                <p:spPr>
                  <a:xfrm flipV="1">
                    <a:off x="7149830" y="3839164"/>
                    <a:ext cx="0" cy="1837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CB8D6D97-107A-964A-A76A-2E9BDDCF7CCF}"/>
                      </a:ext>
                    </a:extLst>
                  </p:cNvPr>
                  <p:cNvCxnSpPr>
                    <a:cxnSpLocks/>
                    <a:stCxn id="262" idx="0"/>
                    <a:endCxn id="260" idx="5"/>
                  </p:cNvCxnSpPr>
                  <p:nvPr/>
                </p:nvCxnSpPr>
                <p:spPr>
                  <a:xfrm flipH="1" flipV="1">
                    <a:off x="7188692" y="3826449"/>
                    <a:ext cx="172343" cy="1849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F69DAC2E-44AF-624E-ACF4-4BD6E01022CF}"/>
                    </a:ext>
                  </a:extLst>
                </p:cNvPr>
                <p:cNvGrpSpPr/>
                <p:nvPr/>
              </p:nvGrpSpPr>
              <p:grpSpPr>
                <a:xfrm>
                  <a:off x="7175483" y="3683312"/>
                  <a:ext cx="446341" cy="318990"/>
                  <a:chOff x="6868937" y="3728758"/>
                  <a:chExt cx="547060" cy="380924"/>
                </a:xfrm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4A27B6CE-DD9F-1347-88EF-F5D0886484CF}"/>
                      </a:ext>
                    </a:extLst>
                  </p:cNvPr>
                  <p:cNvSpPr/>
                  <p:nvPr/>
                </p:nvSpPr>
                <p:spPr>
                  <a:xfrm>
                    <a:off x="686893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9B5CB264-33CF-2C48-A51B-2DFE08F3039F}"/>
                      </a:ext>
                    </a:extLst>
                  </p:cNvPr>
                  <p:cNvSpPr/>
                  <p:nvPr/>
                </p:nvSpPr>
                <p:spPr>
                  <a:xfrm>
                    <a:off x="7094867" y="3728758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3AC60F09-398F-DA49-91B3-ACDF1F7B22F4}"/>
                      </a:ext>
                    </a:extLst>
                  </p:cNvPr>
                  <p:cNvSpPr/>
                  <p:nvPr/>
                </p:nvSpPr>
                <p:spPr>
                  <a:xfrm>
                    <a:off x="7094867" y="4022865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9C5C9C69-E4EE-A946-96E6-F73FE828CFA2}"/>
                      </a:ext>
                    </a:extLst>
                  </p:cNvPr>
                  <p:cNvSpPr/>
                  <p:nvPr/>
                </p:nvSpPr>
                <p:spPr>
                  <a:xfrm>
                    <a:off x="7306071" y="4011426"/>
                    <a:ext cx="109926" cy="868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C0891FF1-32A0-B144-8AF0-414DA4356A3D}"/>
                      </a:ext>
                    </a:extLst>
                  </p:cNvPr>
                  <p:cNvCxnSpPr>
                    <a:cxnSpLocks/>
                    <a:stCxn id="252" idx="0"/>
                    <a:endCxn id="253" idx="3"/>
                  </p:cNvCxnSpPr>
                  <p:nvPr/>
                </p:nvCxnSpPr>
                <p:spPr>
                  <a:xfrm flipV="1">
                    <a:off x="6923900" y="3802861"/>
                    <a:ext cx="187065" cy="22000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29AA857E-72A2-A441-828F-EF91A06006A9}"/>
                      </a:ext>
                    </a:extLst>
                  </p:cNvPr>
                  <p:cNvCxnSpPr>
                    <a:cxnSpLocks/>
                    <a:stCxn id="254" idx="0"/>
                    <a:endCxn id="253" idx="4"/>
                  </p:cNvCxnSpPr>
                  <p:nvPr/>
                </p:nvCxnSpPr>
                <p:spPr>
                  <a:xfrm flipV="1">
                    <a:off x="7149830" y="3815575"/>
                    <a:ext cx="0" cy="20729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270B3277-ED83-F840-BF66-1F21D1B9CC49}"/>
                      </a:ext>
                    </a:extLst>
                  </p:cNvPr>
                  <p:cNvCxnSpPr>
                    <a:cxnSpLocks/>
                    <a:stCxn id="255" idx="0"/>
                    <a:endCxn id="253" idx="5"/>
                  </p:cNvCxnSpPr>
                  <p:nvPr/>
                </p:nvCxnSpPr>
                <p:spPr>
                  <a:xfrm flipH="1" flipV="1">
                    <a:off x="7188695" y="3802861"/>
                    <a:ext cx="172339" cy="20856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71ACB23B-75F2-AA45-8FC2-C9C38E122F46}"/>
                  </a:ext>
                </a:extLst>
              </p:cNvPr>
              <p:cNvGrpSpPr/>
              <p:nvPr/>
            </p:nvGrpSpPr>
            <p:grpSpPr>
              <a:xfrm>
                <a:off x="5443520" y="3723458"/>
                <a:ext cx="2044578" cy="208722"/>
                <a:chOff x="5931589" y="3704018"/>
                <a:chExt cx="2044578" cy="208722"/>
              </a:xfrm>
            </p:grpSpPr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471518F4-CF03-C746-8782-B79A41AA0DC1}"/>
                    </a:ext>
                  </a:extLst>
                </p:cNvPr>
                <p:cNvGrpSpPr/>
                <p:nvPr/>
              </p:nvGrpSpPr>
              <p:grpSpPr>
                <a:xfrm>
                  <a:off x="5931589" y="3713177"/>
                  <a:ext cx="697995" cy="194021"/>
                  <a:chOff x="6134851" y="3681463"/>
                  <a:chExt cx="1486973" cy="338837"/>
                </a:xfrm>
              </p:grpSpPr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982F08E7-B180-3D49-8B2F-EAC4823D7D00}"/>
                      </a:ext>
                    </a:extLst>
                  </p:cNvPr>
                  <p:cNvGrpSpPr/>
                  <p:nvPr/>
                </p:nvGrpSpPr>
                <p:grpSpPr>
                  <a:xfrm>
                    <a:off x="6134851" y="3681463"/>
                    <a:ext cx="439965" cy="338837"/>
                    <a:chOff x="6868937" y="3644938"/>
                    <a:chExt cx="547060" cy="464744"/>
                  </a:xfrm>
                </p:grpSpPr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7235C7E8-3B76-6C48-B86E-10A47C2ED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Oval 390">
                      <a:extLst>
                        <a:ext uri="{FF2B5EF4-FFF2-40B4-BE49-F238E27FC236}">
                          <a16:creationId xmlns:a16="http://schemas.microsoft.com/office/drawing/2014/main" id="{F12BD947-A7AC-5F4A-96F3-8A0A61C27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3685" y="3644938"/>
                      <a:ext cx="121106" cy="1706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Oval 391">
                      <a:extLst>
                        <a:ext uri="{FF2B5EF4-FFF2-40B4-BE49-F238E27FC236}">
                          <a16:creationId xmlns:a16="http://schemas.microsoft.com/office/drawing/2014/main" id="{71F7D04A-5DCE-A34F-BD6E-7CA7DFD71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Oval 392">
                      <a:extLst>
                        <a:ext uri="{FF2B5EF4-FFF2-40B4-BE49-F238E27FC236}">
                          <a16:creationId xmlns:a16="http://schemas.microsoft.com/office/drawing/2014/main" id="{2CFFED32-C552-024B-BB96-9823E7C99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4" name="Straight Connector 393">
                      <a:extLst>
                        <a:ext uri="{FF2B5EF4-FFF2-40B4-BE49-F238E27FC236}">
                          <a16:creationId xmlns:a16="http://schemas.microsoft.com/office/drawing/2014/main" id="{1D2996B5-BCD1-A141-8A49-839CC520D45E}"/>
                        </a:ext>
                      </a:extLst>
                    </p:cNvPr>
                    <p:cNvCxnSpPr>
                      <a:cxnSpLocks/>
                      <a:stCxn id="390" idx="0"/>
                      <a:endCxn id="391" idx="3"/>
                    </p:cNvCxnSpPr>
                    <p:nvPr/>
                  </p:nvCxnSpPr>
                  <p:spPr>
                    <a:xfrm flipV="1">
                      <a:off x="6923899" y="3790586"/>
                      <a:ext cx="177520" cy="23228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5" name="Straight Connector 394">
                      <a:extLst>
                        <a:ext uri="{FF2B5EF4-FFF2-40B4-BE49-F238E27FC236}">
                          <a16:creationId xmlns:a16="http://schemas.microsoft.com/office/drawing/2014/main" id="{6D3F7BF8-AAC6-784C-8BBB-E8C276971E31}"/>
                        </a:ext>
                      </a:extLst>
                    </p:cNvPr>
                    <p:cNvCxnSpPr>
                      <a:cxnSpLocks/>
                      <a:stCxn id="392" idx="0"/>
                      <a:endCxn id="391" idx="4"/>
                    </p:cNvCxnSpPr>
                    <p:nvPr/>
                  </p:nvCxnSpPr>
                  <p:spPr>
                    <a:xfrm flipH="1" flipV="1">
                      <a:off x="7144239" y="3815574"/>
                      <a:ext cx="5589" cy="2072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6" name="Straight Connector 395">
                      <a:extLst>
                        <a:ext uri="{FF2B5EF4-FFF2-40B4-BE49-F238E27FC236}">
                          <a16:creationId xmlns:a16="http://schemas.microsoft.com/office/drawing/2014/main" id="{D72910C3-6143-9744-A213-D5F2FB33B855}"/>
                        </a:ext>
                      </a:extLst>
                    </p:cNvPr>
                    <p:cNvCxnSpPr>
                      <a:cxnSpLocks/>
                      <a:stCxn id="393" idx="0"/>
                      <a:endCxn id="391" idx="5"/>
                    </p:cNvCxnSpPr>
                    <p:nvPr/>
                  </p:nvCxnSpPr>
                  <p:spPr>
                    <a:xfrm flipH="1" flipV="1">
                      <a:off x="7187056" y="3790586"/>
                      <a:ext cx="173978" cy="2208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4" name="Group 373">
                    <a:extLst>
                      <a:ext uri="{FF2B5EF4-FFF2-40B4-BE49-F238E27FC236}">
                        <a16:creationId xmlns:a16="http://schemas.microsoft.com/office/drawing/2014/main" id="{E134297A-7396-8A43-9EE6-75AAF0FDC9E2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79" y="3695911"/>
                    <a:ext cx="470254" cy="311569"/>
                    <a:chOff x="6868937" y="3728758"/>
                    <a:chExt cx="547060" cy="380924"/>
                  </a:xfrm>
                </p:grpSpPr>
                <p:sp>
                  <p:nvSpPr>
                    <p:cNvPr id="383" name="Oval 382">
                      <a:extLst>
                        <a:ext uri="{FF2B5EF4-FFF2-40B4-BE49-F238E27FC236}">
                          <a16:creationId xmlns:a16="http://schemas.microsoft.com/office/drawing/2014/main" id="{08CD3F8F-24E0-DB49-8D46-D61BF5E88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Oval 383">
                      <a:extLst>
                        <a:ext uri="{FF2B5EF4-FFF2-40B4-BE49-F238E27FC236}">
                          <a16:creationId xmlns:a16="http://schemas.microsoft.com/office/drawing/2014/main" id="{E288E62E-AF91-994E-8016-AF130A0905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Oval 384">
                      <a:extLst>
                        <a:ext uri="{FF2B5EF4-FFF2-40B4-BE49-F238E27FC236}">
                          <a16:creationId xmlns:a16="http://schemas.microsoft.com/office/drawing/2014/main" id="{5A47FF34-DA68-BE4D-9675-3935B5043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Oval 385">
                      <a:extLst>
                        <a:ext uri="{FF2B5EF4-FFF2-40B4-BE49-F238E27FC236}">
                          <a16:creationId xmlns:a16="http://schemas.microsoft.com/office/drawing/2014/main" id="{8142F368-0141-0F41-9251-60FE295FE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7" name="Straight Connector 386">
                      <a:extLst>
                        <a:ext uri="{FF2B5EF4-FFF2-40B4-BE49-F238E27FC236}">
                          <a16:creationId xmlns:a16="http://schemas.microsoft.com/office/drawing/2014/main" id="{FB87A6B0-1990-334A-85D5-0D5677688C18}"/>
                        </a:ext>
                      </a:extLst>
                    </p:cNvPr>
                    <p:cNvCxnSpPr>
                      <a:cxnSpLocks/>
                      <a:stCxn id="383" idx="0"/>
                      <a:endCxn id="384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Straight Connector 387">
                      <a:extLst>
                        <a:ext uri="{FF2B5EF4-FFF2-40B4-BE49-F238E27FC236}">
                          <a16:creationId xmlns:a16="http://schemas.microsoft.com/office/drawing/2014/main" id="{7FADFA23-6C55-9F4E-8F99-598D9FC2C5B8}"/>
                        </a:ext>
                      </a:extLst>
                    </p:cNvPr>
                    <p:cNvCxnSpPr>
                      <a:cxnSpLocks/>
                      <a:stCxn id="385" idx="0"/>
                      <a:endCxn id="384" idx="4"/>
                    </p:cNvCxnSpPr>
                    <p:nvPr/>
                  </p:nvCxnSpPr>
                  <p:spPr>
                    <a:xfrm flipV="1">
                      <a:off x="7149830" y="3815575"/>
                      <a:ext cx="0" cy="2072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>
                      <a:extLst>
                        <a:ext uri="{FF2B5EF4-FFF2-40B4-BE49-F238E27FC236}">
                          <a16:creationId xmlns:a16="http://schemas.microsoft.com/office/drawing/2014/main" id="{EB1EDC81-28AB-6444-8DC7-1F5BA8FE3A79}"/>
                        </a:ext>
                      </a:extLst>
                    </p:cNvPr>
                    <p:cNvCxnSpPr>
                      <a:cxnSpLocks/>
                      <a:stCxn id="386" idx="0"/>
                      <a:endCxn id="384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5" name="Group 374">
                    <a:extLst>
                      <a:ext uri="{FF2B5EF4-FFF2-40B4-BE49-F238E27FC236}">
                        <a16:creationId xmlns:a16="http://schemas.microsoft.com/office/drawing/2014/main" id="{8F7C230C-92C6-3E4B-8B4D-0DAE2A546D8B}"/>
                      </a:ext>
                    </a:extLst>
                  </p:cNvPr>
                  <p:cNvGrpSpPr/>
                  <p:nvPr/>
                </p:nvGrpSpPr>
                <p:grpSpPr>
                  <a:xfrm>
                    <a:off x="7175483" y="3683312"/>
                    <a:ext cx="446341" cy="318990"/>
                    <a:chOff x="6868937" y="3728758"/>
                    <a:chExt cx="547060" cy="380924"/>
                  </a:xfrm>
                </p:grpSpPr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2F51DE91-8863-334A-ADDE-AEBE7E307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E603E513-0EF3-A74B-B2FF-1A2C0774F8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Oval 377">
                      <a:extLst>
                        <a:ext uri="{FF2B5EF4-FFF2-40B4-BE49-F238E27FC236}">
                          <a16:creationId xmlns:a16="http://schemas.microsoft.com/office/drawing/2014/main" id="{F6704B12-2788-1E4A-BCFC-13F1FB894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Oval 378">
                      <a:extLst>
                        <a:ext uri="{FF2B5EF4-FFF2-40B4-BE49-F238E27FC236}">
                          <a16:creationId xmlns:a16="http://schemas.microsoft.com/office/drawing/2014/main" id="{40CF51AA-4802-A044-9F70-3F4971E9E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0" name="Straight Connector 379">
                      <a:extLst>
                        <a:ext uri="{FF2B5EF4-FFF2-40B4-BE49-F238E27FC236}">
                          <a16:creationId xmlns:a16="http://schemas.microsoft.com/office/drawing/2014/main" id="{367E7191-C371-EB46-B058-1D777EF837AC}"/>
                        </a:ext>
                      </a:extLst>
                    </p:cNvPr>
                    <p:cNvCxnSpPr>
                      <a:cxnSpLocks/>
                      <a:stCxn id="376" idx="0"/>
                      <a:endCxn id="377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Straight Connector 380">
                      <a:extLst>
                        <a:ext uri="{FF2B5EF4-FFF2-40B4-BE49-F238E27FC236}">
                          <a16:creationId xmlns:a16="http://schemas.microsoft.com/office/drawing/2014/main" id="{93596E5C-0A20-7042-A935-9345D84B1731}"/>
                        </a:ext>
                      </a:extLst>
                    </p:cNvPr>
                    <p:cNvCxnSpPr>
                      <a:cxnSpLocks/>
                      <a:stCxn id="378" idx="0"/>
                      <a:endCxn id="377" idx="4"/>
                    </p:cNvCxnSpPr>
                    <p:nvPr/>
                  </p:nvCxnSpPr>
                  <p:spPr>
                    <a:xfrm flipV="1">
                      <a:off x="7149830" y="3815575"/>
                      <a:ext cx="0" cy="2072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Straight Connector 381">
                      <a:extLst>
                        <a:ext uri="{FF2B5EF4-FFF2-40B4-BE49-F238E27FC236}">
                          <a16:creationId xmlns:a16="http://schemas.microsoft.com/office/drawing/2014/main" id="{DE81ADCD-AAB2-1547-B8D3-BAFE12B86AA4}"/>
                        </a:ext>
                      </a:extLst>
                    </p:cNvPr>
                    <p:cNvCxnSpPr>
                      <a:cxnSpLocks/>
                      <a:stCxn id="379" idx="0"/>
                      <a:endCxn id="377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C23E81D2-6764-D74C-9990-3A0D9119CB8F}"/>
                    </a:ext>
                  </a:extLst>
                </p:cNvPr>
                <p:cNvGrpSpPr/>
                <p:nvPr/>
              </p:nvGrpSpPr>
              <p:grpSpPr>
                <a:xfrm>
                  <a:off x="6659163" y="3704018"/>
                  <a:ext cx="596398" cy="208722"/>
                  <a:chOff x="6134851" y="3695911"/>
                  <a:chExt cx="1486973" cy="324384"/>
                </a:xfrm>
              </p:grpSpPr>
              <p:grpSp>
                <p:nvGrpSpPr>
                  <p:cNvPr id="349" name="Group 348">
                    <a:extLst>
                      <a:ext uri="{FF2B5EF4-FFF2-40B4-BE49-F238E27FC236}">
                        <a16:creationId xmlns:a16="http://schemas.microsoft.com/office/drawing/2014/main" id="{6C7AE49E-DD65-EB4A-A897-826FE6C33D63}"/>
                      </a:ext>
                    </a:extLst>
                  </p:cNvPr>
                  <p:cNvGrpSpPr/>
                  <p:nvPr/>
                </p:nvGrpSpPr>
                <p:grpSpPr>
                  <a:xfrm>
                    <a:off x="6134851" y="3704394"/>
                    <a:ext cx="439965" cy="315901"/>
                    <a:chOff x="6868937" y="3676396"/>
                    <a:chExt cx="547060" cy="433286"/>
                  </a:xfrm>
                </p:grpSpPr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866C7F92-6240-5642-92FB-3363BB08D2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7" name="Oval 366">
                      <a:extLst>
                        <a:ext uri="{FF2B5EF4-FFF2-40B4-BE49-F238E27FC236}">
                          <a16:creationId xmlns:a16="http://schemas.microsoft.com/office/drawing/2014/main" id="{803BDE39-7C06-2E4C-9DA3-79B58510B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5784" y="3676396"/>
                      <a:ext cx="109925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Oval 367">
                      <a:extLst>
                        <a:ext uri="{FF2B5EF4-FFF2-40B4-BE49-F238E27FC236}">
                          <a16:creationId xmlns:a16="http://schemas.microsoft.com/office/drawing/2014/main" id="{50CB06E7-A55E-394B-BA35-731F22EA3B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Oval 368">
                      <a:extLst>
                        <a:ext uri="{FF2B5EF4-FFF2-40B4-BE49-F238E27FC236}">
                          <a16:creationId xmlns:a16="http://schemas.microsoft.com/office/drawing/2014/main" id="{93251576-1609-084C-8A9B-067A0E7A9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0" name="Straight Connector 369">
                      <a:extLst>
                        <a:ext uri="{FF2B5EF4-FFF2-40B4-BE49-F238E27FC236}">
                          <a16:creationId xmlns:a16="http://schemas.microsoft.com/office/drawing/2014/main" id="{BA0F773E-F56C-8A44-BB5C-308809D077B3}"/>
                        </a:ext>
                      </a:extLst>
                    </p:cNvPr>
                    <p:cNvCxnSpPr>
                      <a:cxnSpLocks/>
                      <a:stCxn id="366" idx="0"/>
                      <a:endCxn id="367" idx="3"/>
                    </p:cNvCxnSpPr>
                    <p:nvPr/>
                  </p:nvCxnSpPr>
                  <p:spPr>
                    <a:xfrm flipV="1">
                      <a:off x="6923900" y="3750500"/>
                      <a:ext cx="177983" cy="2723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Connector 370">
                      <a:extLst>
                        <a:ext uri="{FF2B5EF4-FFF2-40B4-BE49-F238E27FC236}">
                          <a16:creationId xmlns:a16="http://schemas.microsoft.com/office/drawing/2014/main" id="{8BE71F64-2FDE-7748-967C-79318AB8CE37}"/>
                        </a:ext>
                      </a:extLst>
                    </p:cNvPr>
                    <p:cNvCxnSpPr>
                      <a:cxnSpLocks/>
                      <a:stCxn id="368" idx="0"/>
                      <a:endCxn id="367" idx="4"/>
                    </p:cNvCxnSpPr>
                    <p:nvPr/>
                  </p:nvCxnSpPr>
                  <p:spPr>
                    <a:xfrm flipH="1" flipV="1">
                      <a:off x="7140746" y="3763213"/>
                      <a:ext cx="9083" cy="2596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Connector 371">
                      <a:extLst>
                        <a:ext uri="{FF2B5EF4-FFF2-40B4-BE49-F238E27FC236}">
                          <a16:creationId xmlns:a16="http://schemas.microsoft.com/office/drawing/2014/main" id="{3E1D6071-B55E-C742-A236-C5B871DAE802}"/>
                        </a:ext>
                      </a:extLst>
                    </p:cNvPr>
                    <p:cNvCxnSpPr>
                      <a:cxnSpLocks/>
                      <a:stCxn id="369" idx="0"/>
                      <a:endCxn id="367" idx="5"/>
                    </p:cNvCxnSpPr>
                    <p:nvPr/>
                  </p:nvCxnSpPr>
                  <p:spPr>
                    <a:xfrm flipH="1" flipV="1">
                      <a:off x="7179610" y="3750500"/>
                      <a:ext cx="181424" cy="2609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0" name="Group 349">
                    <a:extLst>
                      <a:ext uri="{FF2B5EF4-FFF2-40B4-BE49-F238E27FC236}">
                        <a16:creationId xmlns:a16="http://schemas.microsoft.com/office/drawing/2014/main" id="{8A29EBA8-A7B7-CE41-A378-E1628C26375B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79" y="3695911"/>
                    <a:ext cx="470254" cy="311569"/>
                    <a:chOff x="6868937" y="3728758"/>
                    <a:chExt cx="547060" cy="380924"/>
                  </a:xfrm>
                </p:grpSpPr>
                <p:sp>
                  <p:nvSpPr>
                    <p:cNvPr id="359" name="Oval 358">
                      <a:extLst>
                        <a:ext uri="{FF2B5EF4-FFF2-40B4-BE49-F238E27FC236}">
                          <a16:creationId xmlns:a16="http://schemas.microsoft.com/office/drawing/2014/main" id="{D14E339B-1C0D-6244-9E2A-922A796D5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0" name="Oval 359">
                      <a:extLst>
                        <a:ext uri="{FF2B5EF4-FFF2-40B4-BE49-F238E27FC236}">
                          <a16:creationId xmlns:a16="http://schemas.microsoft.com/office/drawing/2014/main" id="{AAE92B83-2183-1C4C-9D99-335007760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Oval 360">
                      <a:extLst>
                        <a:ext uri="{FF2B5EF4-FFF2-40B4-BE49-F238E27FC236}">
                          <a16:creationId xmlns:a16="http://schemas.microsoft.com/office/drawing/2014/main" id="{C6478C9B-C2F8-5949-952B-175750818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Oval 361">
                      <a:extLst>
                        <a:ext uri="{FF2B5EF4-FFF2-40B4-BE49-F238E27FC236}">
                          <a16:creationId xmlns:a16="http://schemas.microsoft.com/office/drawing/2014/main" id="{214F3209-F1DA-E649-B7E6-0C84C074D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3" name="Straight Connector 362">
                      <a:extLst>
                        <a:ext uri="{FF2B5EF4-FFF2-40B4-BE49-F238E27FC236}">
                          <a16:creationId xmlns:a16="http://schemas.microsoft.com/office/drawing/2014/main" id="{6C2DDD03-AAC6-6143-B769-0069F36305CC}"/>
                        </a:ext>
                      </a:extLst>
                    </p:cNvPr>
                    <p:cNvCxnSpPr>
                      <a:cxnSpLocks/>
                      <a:stCxn id="359" idx="0"/>
                      <a:endCxn id="360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Connector 363">
                      <a:extLst>
                        <a:ext uri="{FF2B5EF4-FFF2-40B4-BE49-F238E27FC236}">
                          <a16:creationId xmlns:a16="http://schemas.microsoft.com/office/drawing/2014/main" id="{44110205-5136-4742-AE24-8EF8CE29B6DE}"/>
                        </a:ext>
                      </a:extLst>
                    </p:cNvPr>
                    <p:cNvCxnSpPr>
                      <a:cxnSpLocks/>
                      <a:stCxn id="361" idx="0"/>
                      <a:endCxn id="360" idx="4"/>
                    </p:cNvCxnSpPr>
                    <p:nvPr/>
                  </p:nvCxnSpPr>
                  <p:spPr>
                    <a:xfrm flipV="1">
                      <a:off x="7149830" y="3815575"/>
                      <a:ext cx="0" cy="2072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Connector 364">
                      <a:extLst>
                        <a:ext uri="{FF2B5EF4-FFF2-40B4-BE49-F238E27FC236}">
                          <a16:creationId xmlns:a16="http://schemas.microsoft.com/office/drawing/2014/main" id="{C94051EC-9E9F-2B41-8AE4-85DF8DBED7A8}"/>
                        </a:ext>
                      </a:extLst>
                    </p:cNvPr>
                    <p:cNvCxnSpPr>
                      <a:cxnSpLocks/>
                      <a:stCxn id="362" idx="0"/>
                      <a:endCxn id="360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1" name="Group 350">
                    <a:extLst>
                      <a:ext uri="{FF2B5EF4-FFF2-40B4-BE49-F238E27FC236}">
                        <a16:creationId xmlns:a16="http://schemas.microsoft.com/office/drawing/2014/main" id="{9DFD49AD-5F55-E04B-9F38-9A6BFBF66A8E}"/>
                      </a:ext>
                    </a:extLst>
                  </p:cNvPr>
                  <p:cNvGrpSpPr/>
                  <p:nvPr/>
                </p:nvGrpSpPr>
                <p:grpSpPr>
                  <a:xfrm>
                    <a:off x="7175483" y="3701707"/>
                    <a:ext cx="446341" cy="300590"/>
                    <a:chOff x="6868937" y="3750730"/>
                    <a:chExt cx="547060" cy="358952"/>
                  </a:xfrm>
                </p:grpSpPr>
                <p:sp>
                  <p:nvSpPr>
                    <p:cNvPr id="352" name="Oval 351">
                      <a:extLst>
                        <a:ext uri="{FF2B5EF4-FFF2-40B4-BE49-F238E27FC236}">
                          <a16:creationId xmlns:a16="http://schemas.microsoft.com/office/drawing/2014/main" id="{F0A5CAA4-F2B2-434A-BD9E-10B8DDBDA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Oval 352">
                      <a:extLst>
                        <a:ext uri="{FF2B5EF4-FFF2-40B4-BE49-F238E27FC236}">
                          <a16:creationId xmlns:a16="http://schemas.microsoft.com/office/drawing/2014/main" id="{DD891688-06E6-1141-B46A-EDDB98F4B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50730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Oval 353">
                      <a:extLst>
                        <a:ext uri="{FF2B5EF4-FFF2-40B4-BE49-F238E27FC236}">
                          <a16:creationId xmlns:a16="http://schemas.microsoft.com/office/drawing/2014/main" id="{D64FF069-9058-314B-92B0-AE1A33EC0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Oval 354">
                      <a:extLst>
                        <a:ext uri="{FF2B5EF4-FFF2-40B4-BE49-F238E27FC236}">
                          <a16:creationId xmlns:a16="http://schemas.microsoft.com/office/drawing/2014/main" id="{8BC34B2A-4CEE-494F-8E05-E7B15C4908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DADE847E-CAB9-6045-9081-10B503526405}"/>
                        </a:ext>
                      </a:extLst>
                    </p:cNvPr>
                    <p:cNvCxnSpPr>
                      <a:cxnSpLocks/>
                      <a:stCxn id="352" idx="0"/>
                      <a:endCxn id="353" idx="3"/>
                    </p:cNvCxnSpPr>
                    <p:nvPr/>
                  </p:nvCxnSpPr>
                  <p:spPr>
                    <a:xfrm flipV="1">
                      <a:off x="6923900" y="3824832"/>
                      <a:ext cx="187065" cy="19803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>
                      <a:extLst>
                        <a:ext uri="{FF2B5EF4-FFF2-40B4-BE49-F238E27FC236}">
                          <a16:creationId xmlns:a16="http://schemas.microsoft.com/office/drawing/2014/main" id="{210B1560-2792-3445-84A2-77E080E84B07}"/>
                        </a:ext>
                      </a:extLst>
                    </p:cNvPr>
                    <p:cNvCxnSpPr>
                      <a:cxnSpLocks/>
                      <a:stCxn id="354" idx="0"/>
                      <a:endCxn id="353" idx="4"/>
                    </p:cNvCxnSpPr>
                    <p:nvPr/>
                  </p:nvCxnSpPr>
                  <p:spPr>
                    <a:xfrm flipV="1">
                      <a:off x="7149830" y="3837547"/>
                      <a:ext cx="0" cy="18531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>
                      <a:extLst>
                        <a:ext uri="{FF2B5EF4-FFF2-40B4-BE49-F238E27FC236}">
                          <a16:creationId xmlns:a16="http://schemas.microsoft.com/office/drawing/2014/main" id="{9A009E4B-13F8-814A-B55A-B1342F4167AD}"/>
                        </a:ext>
                      </a:extLst>
                    </p:cNvPr>
                    <p:cNvCxnSpPr>
                      <a:cxnSpLocks/>
                      <a:stCxn id="355" idx="0"/>
                      <a:endCxn id="353" idx="5"/>
                    </p:cNvCxnSpPr>
                    <p:nvPr/>
                  </p:nvCxnSpPr>
                  <p:spPr>
                    <a:xfrm flipH="1" flipV="1">
                      <a:off x="7188695" y="3824832"/>
                      <a:ext cx="172339" cy="18659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4" name="Group 323">
                  <a:extLst>
                    <a:ext uri="{FF2B5EF4-FFF2-40B4-BE49-F238E27FC236}">
                      <a16:creationId xmlns:a16="http://schemas.microsoft.com/office/drawing/2014/main" id="{7FAFB4D3-8D84-E54A-9967-BD0FE8E7DDCB}"/>
                    </a:ext>
                  </a:extLst>
                </p:cNvPr>
                <p:cNvGrpSpPr/>
                <p:nvPr/>
              </p:nvGrpSpPr>
              <p:grpSpPr>
                <a:xfrm>
                  <a:off x="7278172" y="3713958"/>
                  <a:ext cx="697995" cy="193175"/>
                  <a:chOff x="6134851" y="3682933"/>
                  <a:chExt cx="1486973" cy="337359"/>
                </a:xfrm>
              </p:grpSpPr>
              <p:grpSp>
                <p:nvGrpSpPr>
                  <p:cNvPr id="325" name="Group 324">
                    <a:extLst>
                      <a:ext uri="{FF2B5EF4-FFF2-40B4-BE49-F238E27FC236}">
                        <a16:creationId xmlns:a16="http://schemas.microsoft.com/office/drawing/2014/main" id="{9C9416DA-16F1-314E-A72D-A87DC933F409}"/>
                      </a:ext>
                    </a:extLst>
                  </p:cNvPr>
                  <p:cNvGrpSpPr/>
                  <p:nvPr/>
                </p:nvGrpSpPr>
                <p:grpSpPr>
                  <a:xfrm>
                    <a:off x="6134851" y="3682933"/>
                    <a:ext cx="439965" cy="337359"/>
                    <a:chOff x="6868937" y="3646964"/>
                    <a:chExt cx="547060" cy="462718"/>
                  </a:xfrm>
                </p:grpSpPr>
                <p:sp>
                  <p:nvSpPr>
                    <p:cNvPr id="342" name="Oval 341">
                      <a:extLst>
                        <a:ext uri="{FF2B5EF4-FFF2-40B4-BE49-F238E27FC236}">
                          <a16:creationId xmlns:a16="http://schemas.microsoft.com/office/drawing/2014/main" id="{D8DA4AA7-712A-BF4B-BC58-EE16BA247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Oval 342">
                      <a:extLst>
                        <a:ext uri="{FF2B5EF4-FFF2-40B4-BE49-F238E27FC236}">
                          <a16:creationId xmlns:a16="http://schemas.microsoft.com/office/drawing/2014/main" id="{DADDF43E-0C5C-F244-B6CE-261E65D5B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5446" y="3646964"/>
                      <a:ext cx="121106" cy="1095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Oval 343">
                      <a:extLst>
                        <a:ext uri="{FF2B5EF4-FFF2-40B4-BE49-F238E27FC236}">
                          <a16:creationId xmlns:a16="http://schemas.microsoft.com/office/drawing/2014/main" id="{3F683C37-4ECC-DA44-87B4-76EFC4BA4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Oval 344">
                      <a:extLst>
                        <a:ext uri="{FF2B5EF4-FFF2-40B4-BE49-F238E27FC236}">
                          <a16:creationId xmlns:a16="http://schemas.microsoft.com/office/drawing/2014/main" id="{F089C828-64B5-B448-A0DD-B6058CB0C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6" name="Straight Connector 345">
                      <a:extLst>
                        <a:ext uri="{FF2B5EF4-FFF2-40B4-BE49-F238E27FC236}">
                          <a16:creationId xmlns:a16="http://schemas.microsoft.com/office/drawing/2014/main" id="{FC9A0939-9FEC-E24A-B042-72C5218F87BE}"/>
                        </a:ext>
                      </a:extLst>
                    </p:cNvPr>
                    <p:cNvCxnSpPr>
                      <a:cxnSpLocks/>
                      <a:stCxn id="342" idx="0"/>
                      <a:endCxn id="343" idx="3"/>
                    </p:cNvCxnSpPr>
                    <p:nvPr/>
                  </p:nvCxnSpPr>
                  <p:spPr>
                    <a:xfrm flipV="1">
                      <a:off x="6923899" y="3740439"/>
                      <a:ext cx="189281" cy="2824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Straight Connector 346">
                      <a:extLst>
                        <a:ext uri="{FF2B5EF4-FFF2-40B4-BE49-F238E27FC236}">
                          <a16:creationId xmlns:a16="http://schemas.microsoft.com/office/drawing/2014/main" id="{B80EA193-CAC4-3646-A5D8-C67D53327237}"/>
                        </a:ext>
                      </a:extLst>
                    </p:cNvPr>
                    <p:cNvCxnSpPr>
                      <a:cxnSpLocks/>
                      <a:stCxn id="344" idx="0"/>
                      <a:endCxn id="343" idx="4"/>
                    </p:cNvCxnSpPr>
                    <p:nvPr/>
                  </p:nvCxnSpPr>
                  <p:spPr>
                    <a:xfrm flipV="1">
                      <a:off x="7149828" y="3756476"/>
                      <a:ext cx="6172" cy="2663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Straight Connector 347">
                      <a:extLst>
                        <a:ext uri="{FF2B5EF4-FFF2-40B4-BE49-F238E27FC236}">
                          <a16:creationId xmlns:a16="http://schemas.microsoft.com/office/drawing/2014/main" id="{01681349-4521-524D-A477-90CB51420482}"/>
                        </a:ext>
                      </a:extLst>
                    </p:cNvPr>
                    <p:cNvCxnSpPr>
                      <a:cxnSpLocks/>
                      <a:stCxn id="345" idx="0"/>
                      <a:endCxn id="343" idx="5"/>
                    </p:cNvCxnSpPr>
                    <p:nvPr/>
                  </p:nvCxnSpPr>
                  <p:spPr>
                    <a:xfrm flipH="1" flipV="1">
                      <a:off x="7198817" y="3740439"/>
                      <a:ext cx="162217" cy="2709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6" name="Group 325">
                    <a:extLst>
                      <a:ext uri="{FF2B5EF4-FFF2-40B4-BE49-F238E27FC236}">
                        <a16:creationId xmlns:a16="http://schemas.microsoft.com/office/drawing/2014/main" id="{4D902429-BA84-004B-8352-1F47BB5A164D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79" y="3695911"/>
                    <a:ext cx="470254" cy="311569"/>
                    <a:chOff x="6868937" y="3728758"/>
                    <a:chExt cx="547060" cy="380924"/>
                  </a:xfrm>
                </p:grpSpPr>
                <p:sp>
                  <p:nvSpPr>
                    <p:cNvPr id="335" name="Oval 334">
                      <a:extLst>
                        <a:ext uri="{FF2B5EF4-FFF2-40B4-BE49-F238E27FC236}">
                          <a16:creationId xmlns:a16="http://schemas.microsoft.com/office/drawing/2014/main" id="{05B971A8-98A6-AD44-95B6-6339DE8D1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Oval 335">
                      <a:extLst>
                        <a:ext uri="{FF2B5EF4-FFF2-40B4-BE49-F238E27FC236}">
                          <a16:creationId xmlns:a16="http://schemas.microsoft.com/office/drawing/2014/main" id="{D4F4EF58-0077-9644-AF33-E6019F514F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Oval 336">
                      <a:extLst>
                        <a:ext uri="{FF2B5EF4-FFF2-40B4-BE49-F238E27FC236}">
                          <a16:creationId xmlns:a16="http://schemas.microsoft.com/office/drawing/2014/main" id="{DB12D4C7-CF6E-7743-B9D6-0B4A8F0B0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Oval 337">
                      <a:extLst>
                        <a:ext uri="{FF2B5EF4-FFF2-40B4-BE49-F238E27FC236}">
                          <a16:creationId xmlns:a16="http://schemas.microsoft.com/office/drawing/2014/main" id="{91A64591-AE94-4142-9404-D1CA9084B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9" name="Straight Connector 338">
                      <a:extLst>
                        <a:ext uri="{FF2B5EF4-FFF2-40B4-BE49-F238E27FC236}">
                          <a16:creationId xmlns:a16="http://schemas.microsoft.com/office/drawing/2014/main" id="{05AB09B4-3D6C-DB40-A720-BA29148572AC}"/>
                        </a:ext>
                      </a:extLst>
                    </p:cNvPr>
                    <p:cNvCxnSpPr>
                      <a:cxnSpLocks/>
                      <a:stCxn id="335" idx="0"/>
                      <a:endCxn id="336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0" name="Straight Connector 339">
                      <a:extLst>
                        <a:ext uri="{FF2B5EF4-FFF2-40B4-BE49-F238E27FC236}">
                          <a16:creationId xmlns:a16="http://schemas.microsoft.com/office/drawing/2014/main" id="{4747C4F8-9EA0-1D4D-BCBA-08BD23304B55}"/>
                        </a:ext>
                      </a:extLst>
                    </p:cNvPr>
                    <p:cNvCxnSpPr>
                      <a:cxnSpLocks/>
                      <a:stCxn id="337" idx="0"/>
                      <a:endCxn id="336" idx="4"/>
                    </p:cNvCxnSpPr>
                    <p:nvPr/>
                  </p:nvCxnSpPr>
                  <p:spPr>
                    <a:xfrm flipV="1">
                      <a:off x="7149830" y="3815575"/>
                      <a:ext cx="0" cy="2072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1" name="Straight Connector 340">
                      <a:extLst>
                        <a:ext uri="{FF2B5EF4-FFF2-40B4-BE49-F238E27FC236}">
                          <a16:creationId xmlns:a16="http://schemas.microsoft.com/office/drawing/2014/main" id="{C4F42117-5D5D-4744-8A96-A5606717E76E}"/>
                        </a:ext>
                      </a:extLst>
                    </p:cNvPr>
                    <p:cNvCxnSpPr>
                      <a:cxnSpLocks/>
                      <a:stCxn id="338" idx="0"/>
                      <a:endCxn id="336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33CC4161-23D0-CC48-91AB-1B3BCDA90053}"/>
                      </a:ext>
                    </a:extLst>
                  </p:cNvPr>
                  <p:cNvGrpSpPr/>
                  <p:nvPr/>
                </p:nvGrpSpPr>
                <p:grpSpPr>
                  <a:xfrm>
                    <a:off x="7175483" y="3683312"/>
                    <a:ext cx="446341" cy="318990"/>
                    <a:chOff x="6868937" y="3728758"/>
                    <a:chExt cx="547060" cy="380924"/>
                  </a:xfrm>
                </p:grpSpPr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95D930EA-CA1B-BE4E-94EC-093262F31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893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9" name="Oval 328">
                      <a:extLst>
                        <a:ext uri="{FF2B5EF4-FFF2-40B4-BE49-F238E27FC236}">
                          <a16:creationId xmlns:a16="http://schemas.microsoft.com/office/drawing/2014/main" id="{7F888C31-7551-9A42-A321-EE1E40C6E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3728758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0" name="Oval 329">
                      <a:extLst>
                        <a:ext uri="{FF2B5EF4-FFF2-40B4-BE49-F238E27FC236}">
                          <a16:creationId xmlns:a16="http://schemas.microsoft.com/office/drawing/2014/main" id="{FABE8E4B-F321-3A4D-B1A4-71C8312E9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4867" y="4022865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1" name="Oval 330">
                      <a:extLst>
                        <a:ext uri="{FF2B5EF4-FFF2-40B4-BE49-F238E27FC236}">
                          <a16:creationId xmlns:a16="http://schemas.microsoft.com/office/drawing/2014/main" id="{36055680-BA09-7841-B422-3D60F268B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6071" y="4011426"/>
                      <a:ext cx="109926" cy="8681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32" name="Straight Connector 331">
                      <a:extLst>
                        <a:ext uri="{FF2B5EF4-FFF2-40B4-BE49-F238E27FC236}">
                          <a16:creationId xmlns:a16="http://schemas.microsoft.com/office/drawing/2014/main" id="{A7ECE2D6-9F20-474F-B1AB-5A6181D2E7CF}"/>
                        </a:ext>
                      </a:extLst>
                    </p:cNvPr>
                    <p:cNvCxnSpPr>
                      <a:cxnSpLocks/>
                      <a:stCxn id="328" idx="0"/>
                      <a:endCxn id="329" idx="3"/>
                    </p:cNvCxnSpPr>
                    <p:nvPr/>
                  </p:nvCxnSpPr>
                  <p:spPr>
                    <a:xfrm flipV="1">
                      <a:off x="6923900" y="3802861"/>
                      <a:ext cx="187065" cy="22000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3" name="Straight Connector 332">
                      <a:extLst>
                        <a:ext uri="{FF2B5EF4-FFF2-40B4-BE49-F238E27FC236}">
                          <a16:creationId xmlns:a16="http://schemas.microsoft.com/office/drawing/2014/main" id="{2B10AEF8-CFA6-F84E-AACC-0EBB5D51D0B9}"/>
                        </a:ext>
                      </a:extLst>
                    </p:cNvPr>
                    <p:cNvCxnSpPr>
                      <a:cxnSpLocks/>
                      <a:stCxn id="330" idx="0"/>
                      <a:endCxn id="329" idx="4"/>
                    </p:cNvCxnSpPr>
                    <p:nvPr/>
                  </p:nvCxnSpPr>
                  <p:spPr>
                    <a:xfrm flipV="1">
                      <a:off x="7149829" y="3815576"/>
                      <a:ext cx="0" cy="20728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4" name="Straight Connector 333">
                      <a:extLst>
                        <a:ext uri="{FF2B5EF4-FFF2-40B4-BE49-F238E27FC236}">
                          <a16:creationId xmlns:a16="http://schemas.microsoft.com/office/drawing/2014/main" id="{376C25E2-335A-2445-B690-5445415D2B02}"/>
                        </a:ext>
                      </a:extLst>
                    </p:cNvPr>
                    <p:cNvCxnSpPr>
                      <a:cxnSpLocks/>
                      <a:stCxn id="331" idx="0"/>
                      <a:endCxn id="329" idx="5"/>
                    </p:cNvCxnSpPr>
                    <p:nvPr/>
                  </p:nvCxnSpPr>
                  <p:spPr>
                    <a:xfrm flipH="1" flipV="1">
                      <a:off x="7188695" y="3802861"/>
                      <a:ext cx="172339" cy="20856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5773DE0E-7089-504C-BE77-917E66F288A5}"/>
                  </a:ext>
                </a:extLst>
              </p:cNvPr>
              <p:cNvCxnSpPr>
                <a:cxnSpLocks/>
                <a:stCxn id="391" idx="7"/>
                <a:endCxn id="129" idx="3"/>
              </p:cNvCxnSpPr>
              <p:nvPr/>
            </p:nvCxnSpPr>
            <p:spPr>
              <a:xfrm flipV="1">
                <a:off x="5563614" y="3014946"/>
                <a:ext cx="1549853" cy="7281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20AFA356-27D1-944D-BC52-51EEF723A1B2}"/>
                  </a:ext>
                </a:extLst>
              </p:cNvPr>
              <p:cNvCxnSpPr>
                <a:cxnSpLocks/>
                <a:stCxn id="384" idx="7"/>
                <a:endCxn id="129" idx="3"/>
              </p:cNvCxnSpPr>
              <p:nvPr/>
            </p:nvCxnSpPr>
            <p:spPr>
              <a:xfrm flipV="1">
                <a:off x="5803269" y="3014946"/>
                <a:ext cx="1310198" cy="7318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03410B7-25F2-444C-A1BE-3C0AB7E172C3}"/>
                  </a:ext>
                </a:extLst>
              </p:cNvPr>
              <p:cNvCxnSpPr>
                <a:cxnSpLocks/>
                <a:stCxn id="377" idx="7"/>
                <a:endCxn id="129" idx="3"/>
              </p:cNvCxnSpPr>
              <p:nvPr/>
            </p:nvCxnSpPr>
            <p:spPr>
              <a:xfrm flipV="1">
                <a:off x="6054462" y="3014946"/>
                <a:ext cx="1059005" cy="7248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F73829D3-5679-2C47-9F3D-EB92F6CC5964}"/>
                  </a:ext>
                </a:extLst>
              </p:cNvPr>
              <p:cNvCxnSpPr>
                <a:cxnSpLocks/>
                <a:stCxn id="367" idx="7"/>
                <a:endCxn id="130" idx="4"/>
              </p:cNvCxnSpPr>
              <p:nvPr/>
            </p:nvCxnSpPr>
            <p:spPr>
              <a:xfrm flipV="1">
                <a:off x="6271306" y="3022977"/>
                <a:ext cx="1187442" cy="711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2326D69-AA7C-A14B-AAB2-316075E993EC}"/>
                  </a:ext>
                </a:extLst>
              </p:cNvPr>
              <p:cNvCxnSpPr>
                <a:cxnSpLocks/>
                <a:stCxn id="360" idx="6"/>
                <a:endCxn id="130" idx="4"/>
              </p:cNvCxnSpPr>
              <p:nvPr/>
            </p:nvCxnSpPr>
            <p:spPr>
              <a:xfrm flipV="1">
                <a:off x="6484030" y="3022977"/>
                <a:ext cx="974718" cy="7233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DE0E6376-4F79-1742-853B-F91CAFC4B129}"/>
                  </a:ext>
                </a:extLst>
              </p:cNvPr>
              <p:cNvCxnSpPr>
                <a:cxnSpLocks/>
                <a:stCxn id="353" idx="0"/>
                <a:endCxn id="130" idx="4"/>
              </p:cNvCxnSpPr>
              <p:nvPr/>
            </p:nvCxnSpPr>
            <p:spPr>
              <a:xfrm flipV="1">
                <a:off x="6680392" y="3022977"/>
                <a:ext cx="778356" cy="7042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4FBDE67D-4FDE-B747-956D-74F243C2178B}"/>
                  </a:ext>
                </a:extLst>
              </p:cNvPr>
              <p:cNvCxnSpPr>
                <a:cxnSpLocks/>
                <a:stCxn id="343" idx="7"/>
                <a:endCxn id="131" idx="3"/>
              </p:cNvCxnSpPr>
              <p:nvPr/>
            </p:nvCxnSpPr>
            <p:spPr>
              <a:xfrm flipV="1">
                <a:off x="6914637" y="3007802"/>
                <a:ext cx="784547" cy="7322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2D3E52F-7A88-7C44-9590-3F81C70ED190}"/>
                  </a:ext>
                </a:extLst>
              </p:cNvPr>
              <p:cNvCxnSpPr>
                <a:cxnSpLocks/>
                <a:stCxn id="336" idx="7"/>
                <a:endCxn id="131" idx="3"/>
              </p:cNvCxnSpPr>
              <p:nvPr/>
            </p:nvCxnSpPr>
            <p:spPr>
              <a:xfrm flipV="1">
                <a:off x="7149852" y="3007802"/>
                <a:ext cx="549332" cy="7389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2942F355-7FFC-504D-8D46-EC6F60420099}"/>
                  </a:ext>
                </a:extLst>
              </p:cNvPr>
              <p:cNvCxnSpPr>
                <a:cxnSpLocks/>
                <a:stCxn id="329" idx="0"/>
                <a:endCxn id="131" idx="3"/>
              </p:cNvCxnSpPr>
              <p:nvPr/>
            </p:nvCxnSpPr>
            <p:spPr>
              <a:xfrm flipV="1">
                <a:off x="7386160" y="3007802"/>
                <a:ext cx="313024" cy="7258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2A9D749B-F760-5846-B3BA-56288B8A9076}"/>
                  </a:ext>
                </a:extLst>
              </p:cNvPr>
              <p:cNvCxnSpPr>
                <a:cxnSpLocks/>
                <a:stCxn id="315" idx="7"/>
                <a:endCxn id="90" idx="3"/>
              </p:cNvCxnSpPr>
              <p:nvPr/>
            </p:nvCxnSpPr>
            <p:spPr>
              <a:xfrm flipV="1">
                <a:off x="7759783" y="3043340"/>
                <a:ext cx="454244" cy="6993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D54A1A34-8C9E-F440-B182-0980B96C0507}"/>
                  </a:ext>
                </a:extLst>
              </p:cNvPr>
              <p:cNvCxnSpPr>
                <a:cxnSpLocks/>
                <a:stCxn id="308" idx="0"/>
                <a:endCxn id="90" idx="3"/>
              </p:cNvCxnSpPr>
              <p:nvPr/>
            </p:nvCxnSpPr>
            <p:spPr>
              <a:xfrm flipV="1">
                <a:off x="7983139" y="3043340"/>
                <a:ext cx="230888" cy="6673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EF0BCECD-0CDF-A54C-9640-7162AD15F93A}"/>
                  </a:ext>
                </a:extLst>
              </p:cNvPr>
              <p:cNvCxnSpPr>
                <a:cxnSpLocks/>
                <a:stCxn id="301" idx="0"/>
                <a:endCxn id="90" idx="3"/>
              </p:cNvCxnSpPr>
              <p:nvPr/>
            </p:nvCxnSpPr>
            <p:spPr>
              <a:xfrm flipH="1" flipV="1">
                <a:off x="8214027" y="3043340"/>
                <a:ext cx="21101" cy="660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93E0B5C-DD83-D64A-8993-E09B1C2C7C67}"/>
                  </a:ext>
                </a:extLst>
              </p:cNvPr>
              <p:cNvCxnSpPr>
                <a:cxnSpLocks/>
                <a:stCxn id="291" idx="0"/>
                <a:endCxn id="91" idx="4"/>
              </p:cNvCxnSpPr>
              <p:nvPr/>
            </p:nvCxnSpPr>
            <p:spPr>
              <a:xfrm flipV="1">
                <a:off x="8471193" y="3051371"/>
                <a:ext cx="88115" cy="6593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39F59AF3-C152-8F45-BB6C-9B25B1D1D43C}"/>
                  </a:ext>
                </a:extLst>
              </p:cNvPr>
              <p:cNvCxnSpPr>
                <a:cxnSpLocks/>
                <a:stCxn id="284" idx="1"/>
                <a:endCxn id="91" idx="4"/>
              </p:cNvCxnSpPr>
              <p:nvPr/>
            </p:nvCxnSpPr>
            <p:spPr>
              <a:xfrm flipH="1" flipV="1">
                <a:off x="8559308" y="3051371"/>
                <a:ext cx="106995" cy="6593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C4CBBF6B-5A39-E647-BAB5-21E1C0A605D3}"/>
                  </a:ext>
                </a:extLst>
              </p:cNvPr>
              <p:cNvCxnSpPr>
                <a:cxnSpLocks/>
                <a:stCxn id="277" idx="1"/>
                <a:endCxn id="91" idx="4"/>
              </p:cNvCxnSpPr>
              <p:nvPr/>
            </p:nvCxnSpPr>
            <p:spPr>
              <a:xfrm flipH="1" flipV="1">
                <a:off x="8559308" y="3051371"/>
                <a:ext cx="322414" cy="6624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2B428DF8-DFFA-1E47-BF0E-4C9723586355}"/>
                  </a:ext>
                </a:extLst>
              </p:cNvPr>
              <p:cNvCxnSpPr>
                <a:cxnSpLocks/>
                <a:stCxn id="267" idx="1"/>
                <a:endCxn id="92" idx="5"/>
              </p:cNvCxnSpPr>
              <p:nvPr/>
            </p:nvCxnSpPr>
            <p:spPr>
              <a:xfrm flipH="1" flipV="1">
                <a:off x="8907508" y="3036196"/>
                <a:ext cx="189087" cy="6778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579990B8-B457-B945-8893-3520B1B9CBD0}"/>
                  </a:ext>
                </a:extLst>
              </p:cNvPr>
              <p:cNvCxnSpPr>
                <a:cxnSpLocks/>
                <a:stCxn id="260" idx="1"/>
                <a:endCxn id="92" idx="5"/>
              </p:cNvCxnSpPr>
              <p:nvPr/>
            </p:nvCxnSpPr>
            <p:spPr>
              <a:xfrm flipH="1" flipV="1">
                <a:off x="8907508" y="3036196"/>
                <a:ext cx="427122" cy="6732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AFC254C8-8318-DF4B-8D56-2830146B6074}"/>
                  </a:ext>
                </a:extLst>
              </p:cNvPr>
              <p:cNvCxnSpPr>
                <a:cxnSpLocks/>
                <a:stCxn id="253" idx="1"/>
                <a:endCxn id="92" idx="5"/>
              </p:cNvCxnSpPr>
              <p:nvPr/>
            </p:nvCxnSpPr>
            <p:spPr>
              <a:xfrm flipH="1" flipV="1">
                <a:off x="8907508" y="3036196"/>
                <a:ext cx="679908" cy="655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EBCC19FE-0CD3-BB4C-9ED9-23B1AFD5DF83}"/>
                  </a:ext>
                </a:extLst>
              </p:cNvPr>
              <p:cNvCxnSpPr>
                <a:cxnSpLocks/>
                <a:stCxn id="111" idx="1"/>
                <a:endCxn id="54" idx="5"/>
              </p:cNvCxnSpPr>
              <p:nvPr/>
            </p:nvCxnSpPr>
            <p:spPr>
              <a:xfrm flipH="1" flipV="1">
                <a:off x="9522015" y="3065828"/>
                <a:ext cx="394977" cy="621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A28F8312-9E73-1847-87F8-2165820B7A3F}"/>
                  </a:ext>
                </a:extLst>
              </p:cNvPr>
              <p:cNvCxnSpPr>
                <a:cxnSpLocks/>
                <a:stCxn id="148" idx="1"/>
              </p:cNvCxnSpPr>
              <p:nvPr/>
            </p:nvCxnSpPr>
            <p:spPr>
              <a:xfrm flipH="1" flipV="1">
                <a:off x="9522015" y="3054038"/>
                <a:ext cx="625496" cy="6308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2F9B03F9-97EC-8045-BD48-05C645F48707}"/>
                  </a:ext>
                </a:extLst>
              </p:cNvPr>
              <p:cNvCxnSpPr>
                <a:cxnSpLocks/>
                <a:stCxn id="156" idx="2"/>
              </p:cNvCxnSpPr>
              <p:nvPr/>
            </p:nvCxnSpPr>
            <p:spPr>
              <a:xfrm flipH="1" flipV="1">
                <a:off x="9534674" y="3061664"/>
                <a:ext cx="859458" cy="6308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2D348F9-8ADB-9840-A407-DDF765605224}"/>
                </a:ext>
              </a:extLst>
            </p:cNvPr>
            <p:cNvCxnSpPr>
              <a:cxnSpLocks/>
              <a:stCxn id="211" idx="1"/>
              <a:endCxn id="55" idx="5"/>
            </p:cNvCxnSpPr>
            <p:nvPr/>
          </p:nvCxnSpPr>
          <p:spPr>
            <a:xfrm flipH="1" flipV="1">
              <a:off x="9813414" y="3051541"/>
              <a:ext cx="811355" cy="645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A65135D-B989-C840-8220-DFCDDA77F177}"/>
                </a:ext>
              </a:extLst>
            </p:cNvPr>
            <p:cNvCxnSpPr>
              <a:cxnSpLocks/>
              <a:endCxn id="55" idx="5"/>
            </p:cNvCxnSpPr>
            <p:nvPr/>
          </p:nvCxnSpPr>
          <p:spPr>
            <a:xfrm flipH="1" flipV="1">
              <a:off x="9813414" y="3051541"/>
              <a:ext cx="1009484" cy="626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8213E02-B6EC-0B4C-851E-85081EFE6189}"/>
                </a:ext>
              </a:extLst>
            </p:cNvPr>
            <p:cNvCxnSpPr>
              <a:cxnSpLocks/>
              <a:endCxn id="55" idx="5"/>
            </p:cNvCxnSpPr>
            <p:nvPr/>
          </p:nvCxnSpPr>
          <p:spPr>
            <a:xfrm flipH="1" flipV="1">
              <a:off x="9813414" y="3051541"/>
              <a:ext cx="1226316" cy="609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CBF6C9F-215D-974E-B961-4766AEF4950F}"/>
                </a:ext>
              </a:extLst>
            </p:cNvPr>
            <p:cNvCxnSpPr>
              <a:cxnSpLocks/>
              <a:stCxn id="224" idx="1"/>
              <a:endCxn id="56" idx="6"/>
            </p:cNvCxnSpPr>
            <p:nvPr/>
          </p:nvCxnSpPr>
          <p:spPr>
            <a:xfrm flipH="1" flipV="1">
              <a:off x="10130050" y="3004802"/>
              <a:ext cx="1616830" cy="672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B7CB937-9845-F14B-8C29-3512C6D33099}"/>
                </a:ext>
              </a:extLst>
            </p:cNvPr>
            <p:cNvCxnSpPr>
              <a:cxnSpLocks/>
              <a:stCxn id="231" idx="2"/>
            </p:cNvCxnSpPr>
            <p:nvPr/>
          </p:nvCxnSpPr>
          <p:spPr>
            <a:xfrm flipH="1" flipV="1">
              <a:off x="10130050" y="3013698"/>
              <a:ext cx="1357548" cy="6854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845BEE5-9D05-E347-A7B8-D13C34E96017}"/>
                </a:ext>
              </a:extLst>
            </p:cNvPr>
            <p:cNvCxnSpPr>
              <a:cxnSpLocks/>
              <a:stCxn id="238" idx="1"/>
            </p:cNvCxnSpPr>
            <p:nvPr/>
          </p:nvCxnSpPr>
          <p:spPr>
            <a:xfrm flipH="1" flipV="1">
              <a:off x="10124834" y="3022978"/>
              <a:ext cx="1121944" cy="646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0C7A6921-1A44-9549-A6B8-1EC7505692F8}"/>
              </a:ext>
            </a:extLst>
          </p:cNvPr>
          <p:cNvGrpSpPr>
            <a:grpSpLocks noChangeAspect="1"/>
          </p:cNvGrpSpPr>
          <p:nvPr/>
        </p:nvGrpSpPr>
        <p:grpSpPr>
          <a:xfrm>
            <a:off x="1045918" y="4093033"/>
            <a:ext cx="1909863" cy="1714035"/>
            <a:chOff x="9645470" y="862938"/>
            <a:chExt cx="2125786" cy="1907818"/>
          </a:xfrm>
        </p:grpSpPr>
        <p:sp>
          <p:nvSpPr>
            <p:cNvPr id="399" name="Donut 398">
              <a:extLst>
                <a:ext uri="{FF2B5EF4-FFF2-40B4-BE49-F238E27FC236}">
                  <a16:creationId xmlns:a16="http://schemas.microsoft.com/office/drawing/2014/main" id="{F3425196-5976-6F45-A475-CC5F378EA89D}"/>
                </a:ext>
              </a:extLst>
            </p:cNvPr>
            <p:cNvSpPr/>
            <p:nvPr/>
          </p:nvSpPr>
          <p:spPr>
            <a:xfrm>
              <a:off x="9710502" y="862938"/>
              <a:ext cx="1981200" cy="1828800"/>
            </a:xfrm>
            <a:prstGeom prst="donut">
              <a:avLst>
                <a:gd name="adj" fmla="val 30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3D1335CE-A16E-164E-A1F8-F5A227BE3A81}"/>
                </a:ext>
              </a:extLst>
            </p:cNvPr>
            <p:cNvSpPr/>
            <p:nvPr/>
          </p:nvSpPr>
          <p:spPr>
            <a:xfrm>
              <a:off x="10170818" y="868692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4F4DF116-CA2D-5442-85FF-47D14E4A832A}"/>
                </a:ext>
              </a:extLst>
            </p:cNvPr>
            <p:cNvSpPr/>
            <p:nvPr/>
          </p:nvSpPr>
          <p:spPr>
            <a:xfrm>
              <a:off x="9645470" y="1441974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384D7064-50CA-EB4E-BB71-38269F27A6DC}"/>
                </a:ext>
              </a:extLst>
            </p:cNvPr>
            <p:cNvSpPr/>
            <p:nvPr/>
          </p:nvSpPr>
          <p:spPr>
            <a:xfrm>
              <a:off x="9828601" y="2201237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7537C2A2-CB29-E940-805D-59FA7BEEE925}"/>
                </a:ext>
              </a:extLst>
            </p:cNvPr>
            <p:cNvSpPr/>
            <p:nvPr/>
          </p:nvSpPr>
          <p:spPr>
            <a:xfrm>
              <a:off x="10503553" y="2518747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6599EFDB-3652-6847-84FE-60C7A9BFAE99}"/>
                </a:ext>
              </a:extLst>
            </p:cNvPr>
            <p:cNvSpPr/>
            <p:nvPr/>
          </p:nvSpPr>
          <p:spPr>
            <a:xfrm>
              <a:off x="11368577" y="2257184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1279AFC3-0FF4-4048-9088-E649A6A2DC56}"/>
                </a:ext>
              </a:extLst>
            </p:cNvPr>
            <p:cNvSpPr/>
            <p:nvPr/>
          </p:nvSpPr>
          <p:spPr>
            <a:xfrm>
              <a:off x="11047418" y="868692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5C98D96F-3FFD-D24A-B1C2-E4E1C0DEF9C0}"/>
                </a:ext>
              </a:extLst>
            </p:cNvPr>
            <p:cNvSpPr/>
            <p:nvPr/>
          </p:nvSpPr>
          <p:spPr>
            <a:xfrm>
              <a:off x="11563114" y="1536739"/>
              <a:ext cx="208142" cy="2520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FEBC882-BC8E-7243-8974-6AB94684753D}"/>
                </a:ext>
              </a:extLst>
            </p:cNvPr>
            <p:cNvCxnSpPr>
              <a:cxnSpLocks/>
              <a:stCxn id="403" idx="0"/>
              <a:endCxn id="400" idx="5"/>
            </p:cNvCxnSpPr>
            <p:nvPr/>
          </p:nvCxnSpPr>
          <p:spPr>
            <a:xfrm flipH="1" flipV="1">
              <a:off x="10348478" y="1083795"/>
              <a:ext cx="259146" cy="1434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53A984F-DBA3-5D43-8B6F-4167794EE394}"/>
                </a:ext>
              </a:extLst>
            </p:cNvPr>
            <p:cNvCxnSpPr>
              <a:cxnSpLocks/>
              <a:stCxn id="404" idx="1"/>
              <a:endCxn id="400" idx="5"/>
            </p:cNvCxnSpPr>
            <p:nvPr/>
          </p:nvCxnSpPr>
          <p:spPr>
            <a:xfrm flipH="1" flipV="1">
              <a:off x="10348478" y="1083795"/>
              <a:ext cx="1050581" cy="1210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C8443BFB-602D-4F4D-A1FE-BE90F8FBF492}"/>
                </a:ext>
              </a:extLst>
            </p:cNvPr>
            <p:cNvCxnSpPr>
              <a:cxnSpLocks/>
              <a:endCxn id="400" idx="5"/>
            </p:cNvCxnSpPr>
            <p:nvPr/>
          </p:nvCxnSpPr>
          <p:spPr>
            <a:xfrm flipH="1" flipV="1">
              <a:off x="10348478" y="1083795"/>
              <a:ext cx="1223926" cy="567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6D29FF5C-0F41-3E4D-B661-CDF0D2A4A394}"/>
                </a:ext>
              </a:extLst>
            </p:cNvPr>
            <p:cNvCxnSpPr>
              <a:cxnSpLocks/>
              <a:stCxn id="402" idx="7"/>
              <a:endCxn id="400" idx="5"/>
            </p:cNvCxnSpPr>
            <p:nvPr/>
          </p:nvCxnSpPr>
          <p:spPr>
            <a:xfrm flipV="1">
              <a:off x="10006261" y="1083795"/>
              <a:ext cx="342217" cy="1154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8F9DA55-7543-7949-97D5-F76975020095}"/>
                </a:ext>
              </a:extLst>
            </p:cNvPr>
            <p:cNvCxnSpPr>
              <a:cxnSpLocks/>
              <a:stCxn id="405" idx="3"/>
              <a:endCxn id="401" idx="6"/>
            </p:cNvCxnSpPr>
            <p:nvPr/>
          </p:nvCxnSpPr>
          <p:spPr>
            <a:xfrm flipH="1">
              <a:off x="9853612" y="1083795"/>
              <a:ext cx="1224288" cy="484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CE52E455-0906-484A-933F-A2F2BBDF89ED}"/>
                </a:ext>
              </a:extLst>
            </p:cNvPr>
            <p:cNvCxnSpPr>
              <a:cxnSpLocks/>
              <a:stCxn id="405" idx="3"/>
              <a:endCxn id="402" idx="7"/>
            </p:cNvCxnSpPr>
            <p:nvPr/>
          </p:nvCxnSpPr>
          <p:spPr>
            <a:xfrm flipH="1">
              <a:off x="10006261" y="1083795"/>
              <a:ext cx="1071639" cy="1154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FE822507-EF9C-CA44-8D3D-8AB36D920896}"/>
                </a:ext>
              </a:extLst>
            </p:cNvPr>
            <p:cNvCxnSpPr>
              <a:cxnSpLocks/>
              <a:stCxn id="405" idx="3"/>
              <a:endCxn id="403" idx="0"/>
            </p:cNvCxnSpPr>
            <p:nvPr/>
          </p:nvCxnSpPr>
          <p:spPr>
            <a:xfrm flipH="1">
              <a:off x="10607624" y="1083795"/>
              <a:ext cx="470276" cy="1434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A31708EB-A81F-054D-8C47-D846932B76C3}"/>
                </a:ext>
              </a:extLst>
            </p:cNvPr>
            <p:cNvCxnSpPr>
              <a:cxnSpLocks/>
              <a:stCxn id="405" idx="3"/>
              <a:endCxn id="404" idx="1"/>
            </p:cNvCxnSpPr>
            <p:nvPr/>
          </p:nvCxnSpPr>
          <p:spPr>
            <a:xfrm>
              <a:off x="11077900" y="1083795"/>
              <a:ext cx="321159" cy="1210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70A8B570-5722-E644-A6F6-85A53757F08A}"/>
                </a:ext>
              </a:extLst>
            </p:cNvPr>
            <p:cNvCxnSpPr>
              <a:cxnSpLocks/>
              <a:endCxn id="401" idx="6"/>
            </p:cNvCxnSpPr>
            <p:nvPr/>
          </p:nvCxnSpPr>
          <p:spPr>
            <a:xfrm flipH="1" flipV="1">
              <a:off x="9853612" y="1567979"/>
              <a:ext cx="1718792" cy="83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86154CD-364A-B14F-BBB5-65B0BF7E28DD}"/>
                </a:ext>
              </a:extLst>
            </p:cNvPr>
            <p:cNvCxnSpPr>
              <a:cxnSpLocks/>
              <a:endCxn id="402" idx="7"/>
            </p:cNvCxnSpPr>
            <p:nvPr/>
          </p:nvCxnSpPr>
          <p:spPr>
            <a:xfrm flipH="1">
              <a:off x="10006261" y="1651085"/>
              <a:ext cx="1566143" cy="58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90B6FBD-75A3-1948-BB1D-57ECC6E63E1E}"/>
                </a:ext>
              </a:extLst>
            </p:cNvPr>
            <p:cNvCxnSpPr>
              <a:cxnSpLocks/>
              <a:endCxn id="403" idx="0"/>
            </p:cNvCxnSpPr>
            <p:nvPr/>
          </p:nvCxnSpPr>
          <p:spPr>
            <a:xfrm flipH="1">
              <a:off x="10607624" y="1651085"/>
              <a:ext cx="964780" cy="867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D7D032F-7613-074D-8413-52267317CDE4}"/>
                </a:ext>
              </a:extLst>
            </p:cNvPr>
            <p:cNvCxnSpPr>
              <a:cxnSpLocks/>
              <a:stCxn id="403" idx="0"/>
              <a:endCxn id="401" idx="6"/>
            </p:cNvCxnSpPr>
            <p:nvPr/>
          </p:nvCxnSpPr>
          <p:spPr>
            <a:xfrm flipH="1" flipV="1">
              <a:off x="9853612" y="1567979"/>
              <a:ext cx="754012" cy="950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714FCB-425B-724C-86D6-A20979EFEAF6}"/>
                </a:ext>
              </a:extLst>
            </p:cNvPr>
            <p:cNvCxnSpPr>
              <a:cxnSpLocks/>
              <a:stCxn id="404" idx="1"/>
              <a:endCxn id="402" idx="7"/>
            </p:cNvCxnSpPr>
            <p:nvPr/>
          </p:nvCxnSpPr>
          <p:spPr>
            <a:xfrm flipH="1" flipV="1">
              <a:off x="10006261" y="2238143"/>
              <a:ext cx="1392798" cy="55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2F00F44-1F80-C140-8AD5-4E226DD5E537}"/>
                </a:ext>
              </a:extLst>
            </p:cNvPr>
            <p:cNvCxnSpPr>
              <a:cxnSpLocks/>
              <a:stCxn id="404" idx="1"/>
              <a:endCxn id="401" idx="6"/>
            </p:cNvCxnSpPr>
            <p:nvPr/>
          </p:nvCxnSpPr>
          <p:spPr>
            <a:xfrm flipH="1" flipV="1">
              <a:off x="9853612" y="1567979"/>
              <a:ext cx="1545447" cy="726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4C0092A-50E2-AF4A-8978-75A8DBDDFBDE}"/>
                </a:ext>
              </a:extLst>
            </p:cNvPr>
            <p:cNvCxnSpPr>
              <a:cxnSpLocks/>
              <a:stCxn id="402" idx="7"/>
              <a:endCxn id="401" idx="6"/>
            </p:cNvCxnSpPr>
            <p:nvPr/>
          </p:nvCxnSpPr>
          <p:spPr>
            <a:xfrm flipH="1" flipV="1">
              <a:off x="9853612" y="1567979"/>
              <a:ext cx="152649" cy="670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80AFFF1-A885-D041-ADEC-2653A0289246}"/>
                </a:ext>
              </a:extLst>
            </p:cNvPr>
            <p:cNvCxnSpPr>
              <a:cxnSpLocks/>
              <a:endCxn id="400" idx="5"/>
            </p:cNvCxnSpPr>
            <p:nvPr/>
          </p:nvCxnSpPr>
          <p:spPr>
            <a:xfrm flipV="1">
              <a:off x="9908684" y="1083795"/>
              <a:ext cx="439794" cy="452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6B6731B-1667-3843-AD9C-F8776568A6BB}"/>
                </a:ext>
              </a:extLst>
            </p:cNvPr>
            <p:cNvCxnSpPr>
              <a:cxnSpLocks/>
              <a:stCxn id="402" idx="7"/>
              <a:endCxn id="403" idx="0"/>
            </p:cNvCxnSpPr>
            <p:nvPr/>
          </p:nvCxnSpPr>
          <p:spPr>
            <a:xfrm>
              <a:off x="10006261" y="2238143"/>
              <a:ext cx="601363" cy="280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B99B2C-397C-D949-ABA1-800C3FD9511E}"/>
                </a:ext>
              </a:extLst>
            </p:cNvPr>
            <p:cNvCxnSpPr>
              <a:cxnSpLocks/>
              <a:stCxn id="403" idx="0"/>
              <a:endCxn id="404" idx="1"/>
            </p:cNvCxnSpPr>
            <p:nvPr/>
          </p:nvCxnSpPr>
          <p:spPr>
            <a:xfrm flipV="1">
              <a:off x="10607624" y="2294090"/>
              <a:ext cx="791435" cy="224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6E027B7-FF22-7041-90B7-7FE37A477F46}"/>
                </a:ext>
              </a:extLst>
            </p:cNvPr>
            <p:cNvCxnSpPr>
              <a:cxnSpLocks/>
              <a:stCxn id="400" idx="5"/>
              <a:endCxn id="405" idx="3"/>
            </p:cNvCxnSpPr>
            <p:nvPr/>
          </p:nvCxnSpPr>
          <p:spPr>
            <a:xfrm>
              <a:off x="10348478" y="1083795"/>
              <a:ext cx="729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D41BBC11-BCF0-8740-92B6-B492672BC043}"/>
                </a:ext>
              </a:extLst>
            </p:cNvPr>
            <p:cNvCxnSpPr>
              <a:cxnSpLocks/>
              <a:stCxn id="405" idx="3"/>
              <a:endCxn id="406" idx="2"/>
            </p:cNvCxnSpPr>
            <p:nvPr/>
          </p:nvCxnSpPr>
          <p:spPr>
            <a:xfrm>
              <a:off x="11077900" y="1083795"/>
              <a:ext cx="485214" cy="57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6944B7E-10FE-304B-935B-F3D134D42017}"/>
                </a:ext>
              </a:extLst>
            </p:cNvPr>
            <p:cNvCxnSpPr>
              <a:cxnSpLocks/>
              <a:stCxn id="406" idx="2"/>
              <a:endCxn id="404" idx="1"/>
            </p:cNvCxnSpPr>
            <p:nvPr/>
          </p:nvCxnSpPr>
          <p:spPr>
            <a:xfrm flipH="1">
              <a:off x="11399059" y="1662744"/>
              <a:ext cx="164055" cy="63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8" name="TextBox 427">
            <a:extLst>
              <a:ext uri="{FF2B5EF4-FFF2-40B4-BE49-F238E27FC236}">
                <a16:creationId xmlns:a16="http://schemas.microsoft.com/office/drawing/2014/main" id="{549ECBD5-CE35-674F-8D2B-B491AECAB3FB}"/>
              </a:ext>
            </a:extLst>
          </p:cNvPr>
          <p:cNvSpPr txBox="1"/>
          <p:nvPr/>
        </p:nvSpPr>
        <p:spPr>
          <a:xfrm>
            <a:off x="1088934" y="5943600"/>
            <a:ext cx="1654266" cy="374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connected</a:t>
            </a:r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D06B89DD-BA51-4F4D-96D2-67A8D0F59555}"/>
              </a:ext>
            </a:extLst>
          </p:cNvPr>
          <p:cNvSpPr/>
          <p:nvPr/>
        </p:nvSpPr>
        <p:spPr>
          <a:xfrm>
            <a:off x="4364228" y="4746728"/>
            <a:ext cx="121522" cy="10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267D14D9-BA3C-6649-8622-A3759EA7BC41}"/>
              </a:ext>
            </a:extLst>
          </p:cNvPr>
          <p:cNvSpPr/>
          <p:nvPr/>
        </p:nvSpPr>
        <p:spPr>
          <a:xfrm>
            <a:off x="4354374" y="4007414"/>
            <a:ext cx="121522" cy="10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C148CB79-22C1-AB4B-AF2B-8BA1B8CF4AE4}"/>
              </a:ext>
            </a:extLst>
          </p:cNvPr>
          <p:cNvSpPr/>
          <p:nvPr/>
        </p:nvSpPr>
        <p:spPr>
          <a:xfrm>
            <a:off x="4391254" y="5518189"/>
            <a:ext cx="121522" cy="10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E18F8A97-04EA-8C4A-B847-E8E76C1FA5FF}"/>
              </a:ext>
            </a:extLst>
          </p:cNvPr>
          <p:cNvSpPr/>
          <p:nvPr/>
        </p:nvSpPr>
        <p:spPr>
          <a:xfrm>
            <a:off x="3529160" y="4770191"/>
            <a:ext cx="121522" cy="10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C1A0686F-0747-CC41-A0F6-BB49B21A4398}"/>
              </a:ext>
            </a:extLst>
          </p:cNvPr>
          <p:cNvSpPr/>
          <p:nvPr/>
        </p:nvSpPr>
        <p:spPr>
          <a:xfrm>
            <a:off x="5179588" y="4738968"/>
            <a:ext cx="121522" cy="10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D38FD5D8-1BDB-F14F-A362-63D925CF754F}"/>
              </a:ext>
            </a:extLst>
          </p:cNvPr>
          <p:cNvSpPr/>
          <p:nvPr/>
        </p:nvSpPr>
        <p:spPr>
          <a:xfrm>
            <a:off x="3757624" y="4242624"/>
            <a:ext cx="121522" cy="10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9F81018D-B1E9-7A47-8F44-98E73883EC59}"/>
              </a:ext>
            </a:extLst>
          </p:cNvPr>
          <p:cNvSpPr/>
          <p:nvPr/>
        </p:nvSpPr>
        <p:spPr>
          <a:xfrm>
            <a:off x="4910685" y="4194830"/>
            <a:ext cx="121522" cy="10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1DCBE770-1CE5-4B43-9C59-483F7164F29E}"/>
              </a:ext>
            </a:extLst>
          </p:cNvPr>
          <p:cNvSpPr/>
          <p:nvPr/>
        </p:nvSpPr>
        <p:spPr>
          <a:xfrm>
            <a:off x="3773765" y="5301359"/>
            <a:ext cx="121522" cy="10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A9B897B9-3B36-F543-A810-64876BF99899}"/>
              </a:ext>
            </a:extLst>
          </p:cNvPr>
          <p:cNvSpPr/>
          <p:nvPr/>
        </p:nvSpPr>
        <p:spPr>
          <a:xfrm>
            <a:off x="4918825" y="5301359"/>
            <a:ext cx="121522" cy="10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386B2C-4AF4-A047-A2CF-DACF88DDFB91}"/>
              </a:ext>
            </a:extLst>
          </p:cNvPr>
          <p:cNvCxnSpPr>
            <a:stCxn id="432" idx="4"/>
            <a:endCxn id="429" idx="0"/>
          </p:cNvCxnSpPr>
          <p:nvPr/>
        </p:nvCxnSpPr>
        <p:spPr>
          <a:xfrm>
            <a:off x="4415135" y="4114023"/>
            <a:ext cx="9854" cy="6327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4EA2DC1C-7C6F-B84B-B414-6319274BFC71}"/>
              </a:ext>
            </a:extLst>
          </p:cNvPr>
          <p:cNvCxnSpPr>
            <a:cxnSpLocks/>
            <a:stCxn id="436" idx="5"/>
            <a:endCxn id="429" idx="1"/>
          </p:cNvCxnSpPr>
          <p:nvPr/>
        </p:nvCxnSpPr>
        <p:spPr>
          <a:xfrm>
            <a:off x="3861350" y="4333620"/>
            <a:ext cx="520674" cy="4287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24192501-5B16-204A-B33E-20A77BD7B7BA}"/>
              </a:ext>
            </a:extLst>
          </p:cNvPr>
          <p:cNvCxnSpPr>
            <a:cxnSpLocks/>
            <a:stCxn id="437" idx="3"/>
            <a:endCxn id="429" idx="7"/>
          </p:cNvCxnSpPr>
          <p:nvPr/>
        </p:nvCxnSpPr>
        <p:spPr>
          <a:xfrm flipH="1">
            <a:off x="4467954" y="4285826"/>
            <a:ext cx="460527" cy="4765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C09103B7-2739-054F-B86D-4768F0F5A585}"/>
              </a:ext>
            </a:extLst>
          </p:cNvPr>
          <p:cNvCxnSpPr>
            <a:cxnSpLocks/>
            <a:stCxn id="434" idx="6"/>
            <a:endCxn id="429" idx="2"/>
          </p:cNvCxnSpPr>
          <p:nvPr/>
        </p:nvCxnSpPr>
        <p:spPr>
          <a:xfrm flipV="1">
            <a:off x="3650682" y="4800033"/>
            <a:ext cx="713546" cy="234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7D3DC055-CC74-C449-B302-C8C6D251B0CA}"/>
              </a:ext>
            </a:extLst>
          </p:cNvPr>
          <p:cNvCxnSpPr>
            <a:cxnSpLocks/>
            <a:stCxn id="429" idx="5"/>
            <a:endCxn id="439" idx="1"/>
          </p:cNvCxnSpPr>
          <p:nvPr/>
        </p:nvCxnSpPr>
        <p:spPr>
          <a:xfrm>
            <a:off x="4467954" y="4837724"/>
            <a:ext cx="468667" cy="4792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1964B21-A105-E344-AA74-2C439CE184FC}"/>
              </a:ext>
            </a:extLst>
          </p:cNvPr>
          <p:cNvCxnSpPr>
            <a:cxnSpLocks/>
            <a:stCxn id="435" idx="2"/>
            <a:endCxn id="429" idx="6"/>
          </p:cNvCxnSpPr>
          <p:nvPr/>
        </p:nvCxnSpPr>
        <p:spPr>
          <a:xfrm flipH="1">
            <a:off x="4485750" y="4792273"/>
            <a:ext cx="693838" cy="77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827177C1-2C23-104D-A191-40DD1FACDD70}"/>
              </a:ext>
            </a:extLst>
          </p:cNvPr>
          <p:cNvCxnSpPr>
            <a:cxnSpLocks/>
            <a:stCxn id="429" idx="3"/>
            <a:endCxn id="438" idx="7"/>
          </p:cNvCxnSpPr>
          <p:nvPr/>
        </p:nvCxnSpPr>
        <p:spPr>
          <a:xfrm flipH="1">
            <a:off x="3877491" y="4837724"/>
            <a:ext cx="504533" cy="4792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7A592941-C69D-6142-A1F7-882B270CC7F0}"/>
              </a:ext>
            </a:extLst>
          </p:cNvPr>
          <p:cNvCxnSpPr>
            <a:cxnSpLocks/>
            <a:stCxn id="429" idx="4"/>
            <a:endCxn id="433" idx="0"/>
          </p:cNvCxnSpPr>
          <p:nvPr/>
        </p:nvCxnSpPr>
        <p:spPr>
          <a:xfrm>
            <a:off x="4424989" y="4853337"/>
            <a:ext cx="27026" cy="6648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F8AF19C9-3C35-2946-A50E-72443BEF9FF6}"/>
              </a:ext>
            </a:extLst>
          </p:cNvPr>
          <p:cNvSpPr txBox="1"/>
          <p:nvPr/>
        </p:nvSpPr>
        <p:spPr>
          <a:xfrm>
            <a:off x="3839969" y="5715000"/>
            <a:ext cx="11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 graph</a:t>
            </a:r>
          </a:p>
        </p:txBody>
      </p:sp>
    </p:spTree>
    <p:extLst>
      <p:ext uri="{BB962C8B-B14F-4D97-AF65-F5344CB8AC3E}">
        <p14:creationId xmlns:p14="http://schemas.microsoft.com/office/powerpoint/2010/main" val="2058613506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8179</TotalTime>
  <Words>2801</Words>
  <Application>Microsoft Macintosh PowerPoint</Application>
  <PresentationFormat>Widescreen</PresentationFormat>
  <Paragraphs>613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Lato Medium</vt:lpstr>
      <vt:lpstr>Times New Roman</vt:lpstr>
      <vt:lpstr>Wingdings</vt:lpstr>
      <vt:lpstr>MCS-DS_PPT_template_final</vt:lpstr>
      <vt:lpstr>SmartDraw</vt:lpstr>
      <vt:lpstr>Interconnect Topologies</vt:lpstr>
      <vt:lpstr>Shared Memory</vt:lpstr>
      <vt:lpstr>Not entirely true!</vt:lpstr>
      <vt:lpstr>Distributed Memory Systems</vt:lpstr>
      <vt:lpstr>Distributed Memory Systems</vt:lpstr>
      <vt:lpstr>Programmer’s View</vt:lpstr>
      <vt:lpstr>Why Think About Interconnect Topologies?</vt:lpstr>
      <vt:lpstr>Commonly Discussed Network Topologies</vt:lpstr>
      <vt:lpstr>Commonly Discussed Network Topologies</vt:lpstr>
      <vt:lpstr>Commonly Discussed Network Topologies</vt:lpstr>
      <vt:lpstr>Commonly Discussed Network Topologies</vt:lpstr>
      <vt:lpstr>Commonly Discussed Network Topologies IBM’s PERCS</vt:lpstr>
      <vt:lpstr>Basic Topology requirements</vt:lpstr>
      <vt:lpstr>Basic Topology requirements</vt:lpstr>
      <vt:lpstr>Interconnect Topologies</vt:lpstr>
      <vt:lpstr>Topology Basic definitions</vt:lpstr>
      <vt:lpstr>How to Judge a Topology </vt:lpstr>
      <vt:lpstr>Fully Connected Network</vt:lpstr>
      <vt:lpstr>Chains</vt:lpstr>
      <vt:lpstr>Rings (k-ary 1-cube, or wrapped chain)</vt:lpstr>
      <vt:lpstr>2D Meshes (say P = k * k)</vt:lpstr>
      <vt:lpstr>2D Torus (k-ary 2-cube)</vt:lpstr>
      <vt:lpstr>k-ary n-cube : generalization of Torus</vt:lpstr>
      <vt:lpstr>Hypercubes: Binary n-cubes</vt:lpstr>
      <vt:lpstr>Why did Hypercubes Die?</vt:lpstr>
      <vt:lpstr>Interconnect Topologies</vt:lpstr>
      <vt:lpstr>Trees</vt:lpstr>
      <vt:lpstr>Fat Trees</vt:lpstr>
      <vt:lpstr>Are Hypercubes optimal? Moore Graphs</vt:lpstr>
      <vt:lpstr>Known Moore graphs</vt:lpstr>
      <vt:lpstr>Low Diameter (LD) Graphs</vt:lpstr>
      <vt:lpstr>Interconnect Topologies</vt:lpstr>
      <vt:lpstr>Switches and Indirect networks</vt:lpstr>
      <vt:lpstr>Butterfly</vt:lpstr>
      <vt:lpstr>Fat Tree/Clos Topology</vt:lpstr>
      <vt:lpstr>Fat Trees/Clos with modern switches</vt:lpstr>
      <vt:lpstr>IBM’s PERCS (direct) network</vt:lpstr>
      <vt:lpstr>IBM’s PERCS network</vt:lpstr>
      <vt:lpstr>IBM’s PERCS network</vt:lpstr>
      <vt:lpstr>Cray’s Aries Interconnect</vt:lpstr>
      <vt:lpstr>Summary: ``Direct” networks</vt:lpstr>
      <vt:lpstr>Interconnect Topologies</vt:lpstr>
      <vt:lpstr>Dealing with the Interconnect</vt:lpstr>
      <vt:lpstr>Technique 1: Remapping ranks</vt:lpstr>
      <vt:lpstr>Technique 2: Let the runtime handle mapping</vt:lpstr>
      <vt:lpstr>Technique 3: spread communication </vt:lpstr>
      <vt:lpstr>Things to explore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325</cp:revision>
  <dcterms:created xsi:type="dcterms:W3CDTF">2006-08-16T00:00:00Z</dcterms:created>
  <dcterms:modified xsi:type="dcterms:W3CDTF">2018-12-05T17:36:00Z</dcterms:modified>
</cp:coreProperties>
</file>