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8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ABD5407E-3AC5-483B-84D3-7388A1E2A95D}"/>
    <pc:docChg chg="custSel modSld">
      <pc:chgData name="Jamie C" userId="18363fe8c2bc5cc3" providerId="LiveId" clId="{ABD5407E-3AC5-483B-84D3-7388A1E2A95D}" dt="2018-03-07T20:27:04.415" v="34" actId="20577"/>
      <pc:docMkLst>
        <pc:docMk/>
      </pc:docMkLst>
      <pc:sldChg chg="modSp">
        <pc:chgData name="Jamie C" userId="18363fe8c2bc5cc3" providerId="LiveId" clId="{ABD5407E-3AC5-483B-84D3-7388A1E2A95D}" dt="2018-03-07T20:24:20.116" v="3" actId="20577"/>
        <pc:sldMkLst>
          <pc:docMk/>
          <pc:sldMk cId="1326928149" sldId="267"/>
        </pc:sldMkLst>
        <pc:spChg chg="mod">
          <ac:chgData name="Jamie C" userId="18363fe8c2bc5cc3" providerId="LiveId" clId="{ABD5407E-3AC5-483B-84D3-7388A1E2A95D}" dt="2018-03-07T20:24:20.116" v="3" actId="20577"/>
          <ac:spMkLst>
            <pc:docMk/>
            <pc:sldMk cId="1326928149" sldId="267"/>
            <ac:spMk id="2" creationId="{00000000-0000-0000-0000-000000000000}"/>
          </ac:spMkLst>
        </pc:spChg>
      </pc:sldChg>
      <pc:sldChg chg="modSp">
        <pc:chgData name="Jamie C" userId="18363fe8c2bc5cc3" providerId="LiveId" clId="{ABD5407E-3AC5-483B-84D3-7388A1E2A95D}" dt="2018-03-07T20:25:00.921" v="11" actId="5793"/>
        <pc:sldMkLst>
          <pc:docMk/>
          <pc:sldMk cId="2686852988" sldId="268"/>
        </pc:sldMkLst>
        <pc:spChg chg="mod">
          <ac:chgData name="Jamie C" userId="18363fe8c2bc5cc3" providerId="LiveId" clId="{ABD5407E-3AC5-483B-84D3-7388A1E2A95D}" dt="2018-03-07T20:25:00.921" v="11" actId="5793"/>
          <ac:spMkLst>
            <pc:docMk/>
            <pc:sldMk cId="2686852988" sldId="268"/>
            <ac:spMk id="3" creationId="{00000000-0000-0000-0000-000000000000}"/>
          </ac:spMkLst>
        </pc:spChg>
      </pc:sldChg>
      <pc:sldChg chg="modSp">
        <pc:chgData name="Jamie C" userId="18363fe8c2bc5cc3" providerId="LiveId" clId="{ABD5407E-3AC5-483B-84D3-7388A1E2A95D}" dt="2018-03-07T20:27:04.415" v="34" actId="20577"/>
        <pc:sldMkLst>
          <pc:docMk/>
          <pc:sldMk cId="3586811495" sldId="269"/>
        </pc:sldMkLst>
        <pc:spChg chg="mod">
          <ac:chgData name="Jamie C" userId="18363fe8c2bc5cc3" providerId="LiveId" clId="{ABD5407E-3AC5-483B-84D3-7388A1E2A95D}" dt="2018-03-07T20:25:11.395" v="15" actId="20577"/>
          <ac:spMkLst>
            <pc:docMk/>
            <pc:sldMk cId="3586811495" sldId="269"/>
            <ac:spMk id="2" creationId="{00000000-0000-0000-0000-000000000000}"/>
          </ac:spMkLst>
        </pc:spChg>
        <pc:spChg chg="mod">
          <ac:chgData name="Jamie C" userId="18363fe8c2bc5cc3" providerId="LiveId" clId="{ABD5407E-3AC5-483B-84D3-7388A1E2A95D}" dt="2018-03-07T20:27:04.415" v="34" actId="20577"/>
          <ac:spMkLst>
            <pc:docMk/>
            <pc:sldMk cId="3586811495" sldId="269"/>
            <ac:spMk id="3" creationId="{00000000-0000-0000-0000-000000000000}"/>
          </ac:spMkLst>
        </pc:spChg>
      </pc:sldChg>
      <pc:sldChg chg="modSp">
        <pc:chgData name="Jamie C" userId="18363fe8c2bc5cc3" providerId="LiveId" clId="{ABD5407E-3AC5-483B-84D3-7388A1E2A95D}" dt="2018-03-07T20:26:45.025" v="32" actId="20577"/>
        <pc:sldMkLst>
          <pc:docMk/>
          <pc:sldMk cId="1090037643" sldId="270"/>
        </pc:sldMkLst>
        <pc:spChg chg="mod">
          <ac:chgData name="Jamie C" userId="18363fe8c2bc5cc3" providerId="LiveId" clId="{ABD5407E-3AC5-483B-84D3-7388A1E2A95D}" dt="2018-03-07T20:25:56.119" v="22" actId="20577"/>
          <ac:spMkLst>
            <pc:docMk/>
            <pc:sldMk cId="1090037643" sldId="270"/>
            <ac:spMk id="2" creationId="{00000000-0000-0000-0000-000000000000}"/>
          </ac:spMkLst>
        </pc:spChg>
        <pc:spChg chg="mod">
          <ac:chgData name="Jamie C" userId="18363fe8c2bc5cc3" providerId="LiveId" clId="{ABD5407E-3AC5-483B-84D3-7388A1E2A95D}" dt="2018-03-07T20:26:45.025" v="32" actId="20577"/>
          <ac:spMkLst>
            <pc:docMk/>
            <pc:sldMk cId="1090037643" sldId="27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4A72B-8E95-6D4F-A5BD-D286EBE99CF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E30A-A94F-844E-9B37-74D3FF491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5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D8D9-7771-C34A-9305-9D9B9088D96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35C2B-A23D-8B42-B2F4-CBF39C90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2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1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7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BFBA536D-1269-CC4C-A0F8-C364355B03BC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76D34997-4D04-C242-B563-483508CC5048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EC4E-4A7D-3544-A01E-CFB3D413CB37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6724B0ED-7EC1-F548-B55D-D3BAE2B9ED81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67B-F84B-B44B-A5A8-07BDA3A3250A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2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4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6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9894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3806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13A6CED-835E-C14D-9D64-72B51091B9F8}" type="datetime1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CFBDDF2-9FC0-C140-9C28-AE75026959C1}" type="datetime1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C045933-3404-4D43-ABF7-76C22FDD9283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ED655974-D1EA-2349-A2FA-B1ABA8FC6EA0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5BA77A6-1021-EE4F-B06E-B7C701C2BCC9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4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8825-9C76-0A4B-A103-7BCE58451C6B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Architectural Innovations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BC68ACB-5061-C149-AEE4-A489119B994D}"/>
              </a:ext>
            </a:extLst>
          </p:cNvPr>
          <p:cNvSpPr txBox="1">
            <a:spLocks/>
          </p:cNvSpPr>
          <p:nvPr/>
        </p:nvSpPr>
        <p:spPr>
          <a:xfrm>
            <a:off x="3990975" y="64833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32692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Look for pattern in memory accesses:</a:t>
            </a:r>
          </a:p>
          <a:p>
            <a:pPr lvl="1"/>
            <a:r>
              <a:rPr lang="en-US" sz="3200" dirty="0"/>
              <a:t>That you are accessing successive memory locations in A</a:t>
            </a:r>
          </a:p>
          <a:p>
            <a:pPr lvl="1"/>
            <a:r>
              <a:rPr lang="en-US" sz="3200" dirty="0"/>
              <a:t>If I make the hardware detect this pattern, what can I do?</a:t>
            </a:r>
          </a:p>
          <a:p>
            <a:r>
              <a:rPr lang="en-US" sz="3600" dirty="0"/>
              <a:t>Two techniques:</a:t>
            </a:r>
          </a:p>
          <a:p>
            <a:pPr lvl="1"/>
            <a:r>
              <a:rPr lang="en-US" sz="3200" dirty="0"/>
              <a:t>Bring multiple cache lines in on a miss</a:t>
            </a:r>
          </a:p>
          <a:p>
            <a:pPr lvl="1"/>
            <a:r>
              <a:rPr lang="en-US" sz="3200" dirty="0"/>
              <a:t>Prefetch even more lines… asynchronous load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29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Keep many instructions “in flight”</a:t>
            </a:r>
          </a:p>
          <a:p>
            <a:r>
              <a:rPr lang="en-US" sz="4000" dirty="0"/>
              <a:t>If there are data dependencies, buffer the instruction</a:t>
            </a:r>
          </a:p>
          <a:p>
            <a:r>
              <a:rPr lang="en-US" sz="4000" dirty="0"/>
              <a:t>Important techniques: Register renaming, </a:t>
            </a:r>
            <a:r>
              <a:rPr lang="en-US" sz="4000" dirty="0" err="1"/>
              <a:t>scoreboarding</a:t>
            </a:r>
            <a:r>
              <a:rPr lang="en-US" sz="4000" dirty="0"/>
              <a:t>, etc., to satisfy dependencies and ensure correctness</a:t>
            </a:r>
          </a:p>
          <a:p>
            <a:r>
              <a:rPr lang="en-US" sz="4000" dirty="0"/>
              <a:t>Also, try to issue multiple instructions per cycle!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14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we execute multiple instructions per cycle?</a:t>
            </a:r>
          </a:p>
          <a:p>
            <a:pPr lvl="1"/>
            <a:r>
              <a:rPr lang="en-US" sz="2800" dirty="0"/>
              <a:t>FMAD was a single instruction</a:t>
            </a:r>
          </a:p>
          <a:p>
            <a:r>
              <a:rPr lang="en-US" sz="3200" dirty="0"/>
              <a:t>Idea: Fetch multiple instructions in each cycle…</a:t>
            </a:r>
          </a:p>
          <a:p>
            <a:pPr lvl="1"/>
            <a:r>
              <a:rPr lang="en-US" sz="2800" dirty="0"/>
              <a:t>And execute as many of them in parallel as is possible without violating data dependencies</a:t>
            </a:r>
          </a:p>
          <a:p>
            <a:pPr lvl="1"/>
            <a:r>
              <a:rPr lang="en-US" sz="2800" dirty="0"/>
              <a:t>Need more hardware on chip</a:t>
            </a:r>
          </a:p>
          <a:p>
            <a:pPr lvl="1"/>
            <a:r>
              <a:rPr lang="en-US" sz="2800" dirty="0"/>
              <a:t>More registers for buffering results</a:t>
            </a:r>
          </a:p>
          <a:p>
            <a:pPr lvl="1"/>
            <a:r>
              <a:rPr lang="en-US" sz="2800" dirty="0"/>
              <a:t>Multiple load units, etc.</a:t>
            </a:r>
          </a:p>
          <a:p>
            <a:r>
              <a:rPr lang="en-US" sz="3200" dirty="0"/>
              <a:t>IPC: instruction-level parallelism</a:t>
            </a:r>
          </a:p>
          <a:p>
            <a:pPr lvl="1"/>
            <a:r>
              <a:rPr lang="en-US" sz="2800" dirty="0"/>
              <a:t>How many can you execute in each cycle?</a:t>
            </a:r>
          </a:p>
          <a:p>
            <a:pPr lvl="1"/>
            <a:r>
              <a:rPr lang="en-US" sz="2800" dirty="0"/>
              <a:t>Typically 2-3 is the max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76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3CF2-7C6D-7E44-BE84-D22D16B0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45B6-08DE-9C44-9A6E-CCA4B09D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we should let </a:t>
            </a:r>
            <a:r>
              <a:rPr lang="en-US"/>
              <a:t>the compiler </a:t>
            </a:r>
            <a:r>
              <a:rPr lang="en-US" dirty="0"/>
              <a:t>handle this</a:t>
            </a:r>
          </a:p>
          <a:p>
            <a:r>
              <a:rPr lang="en-US" dirty="0"/>
              <a:t>But its useful to know whether our program is exploiting the superscalar processors well</a:t>
            </a:r>
          </a:p>
          <a:p>
            <a:pPr lvl="1"/>
            <a:r>
              <a:rPr lang="en-US" dirty="0"/>
              <a:t>IPC : instructions per cycle --- this is a useful metric to track</a:t>
            </a:r>
          </a:p>
          <a:p>
            <a:r>
              <a:rPr lang="en-US" dirty="0"/>
              <a:t>Try to write code such that consecutive instructions can be executed concurrently</a:t>
            </a:r>
          </a:p>
          <a:p>
            <a:pPr lvl="1"/>
            <a:r>
              <a:rPr lang="en-US" dirty="0"/>
              <a:t>Avoid dependences.. But these may be unavoidable</a:t>
            </a:r>
          </a:p>
          <a:p>
            <a:pPr lvl="1"/>
            <a:r>
              <a:rPr lang="en-US" dirty="0"/>
              <a:t>ILP (Instruction level parallelism)</a:t>
            </a:r>
          </a:p>
          <a:p>
            <a:r>
              <a:rPr lang="en-US" dirty="0"/>
              <a:t>Avoid pipeline bubbles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F298F-8511-864F-8B68-C80BF838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CFF74-C256-A149-B373-6C378148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6844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MCS-DS_PPT_template_master.potx</Template>
  <TotalTime>350</TotalTime>
  <Words>262</Words>
  <Application>Microsoft Macintosh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 Medium</vt:lpstr>
      <vt:lpstr>MCS-DS_PPT_template_master</vt:lpstr>
      <vt:lpstr>Other Architectural Innovations</vt:lpstr>
      <vt:lpstr>Prefetch</vt:lpstr>
      <vt:lpstr>Out of Order Execution</vt:lpstr>
      <vt:lpstr>Superscalar Processors</vt:lpstr>
      <vt:lpstr>Impact on programming</vt:lpstr>
    </vt:vector>
  </TitlesOfParts>
  <Company>UIUC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</dc:creator>
  <cp:lastModifiedBy>Microsoft Office User</cp:lastModifiedBy>
  <cp:revision>32</cp:revision>
  <dcterms:created xsi:type="dcterms:W3CDTF">2017-05-11T14:02:37Z</dcterms:created>
  <dcterms:modified xsi:type="dcterms:W3CDTF">2018-04-19T22:36:06Z</dcterms:modified>
</cp:coreProperties>
</file>