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5" r:id="rId4"/>
    <p:sldId id="273" r:id="rId5"/>
    <p:sldId id="268" r:id="rId6"/>
    <p:sldId id="278" r:id="rId7"/>
    <p:sldId id="281" r:id="rId8"/>
    <p:sldId id="269" r:id="rId9"/>
    <p:sldId id="280" r:id="rId10"/>
    <p:sldId id="279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9"/>
    <p:restoredTop sz="94792"/>
  </p:normalViewPr>
  <p:slideViewPr>
    <p:cSldViewPr snapToGrid="0" snapToObjects="1">
      <p:cViewPr varScale="1">
        <p:scale>
          <a:sx n="80" d="100"/>
          <a:sy n="80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58E0BDD-991F-A841-BA7A-8469737DF566}" type="datetime1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4059C291-AEAF-7D4C-AF32-3B3FFE428A14}" type="datetime1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0839-3D44-F140-82DB-E2D3B0E3CEA9}" type="datetime1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6F439E0-FB85-2F49-8ED4-8203EB41A507}" type="datetime1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24-3D97-5E40-AA8B-36928FD1B264}" type="datetime1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6B1240B-DC83-5241-83E4-4D0E369BC4AE}" type="datetime1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D782996-1CAA-9E4D-8362-15279F782E02}" type="datetime1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D5358B8-F403-164B-98BB-95C8C97251E9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F43EB7D-450F-EA4B-8B13-6CF0B0F7E1A5}" type="datetime1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5D17064-DDD7-5F48-9F4C-87861D2DE499}" type="datetime1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F13E-8735-6D41-9D76-9F4ACF5FF2B1}" type="datetime1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Optimizations: Tiling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6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6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76A9-7690-764B-B90F-3F5BEFCC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Cache-Oblivious Matrix Transpose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A887-7094-3148-9207-3CB02D70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(A, x, y, B, t, N) { // t is </a:t>
            </a:r>
            <a:r>
              <a:rPr lang="en-US" dirty="0" err="1">
                <a:latin typeface="Consolas"/>
                <a:cs typeface="Consolas"/>
              </a:rPr>
              <a:t>tilesize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if (t &lt; X)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transpose(A, x, y, B, t, N);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else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(A, x,     y,     B, t/2, N);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(A, x,     </a:t>
            </a:r>
            <a:r>
              <a:rPr lang="en-US" dirty="0" err="1">
                <a:latin typeface="Consolas"/>
                <a:cs typeface="Consolas"/>
              </a:rPr>
              <a:t>y+t</a:t>
            </a:r>
            <a:r>
              <a:rPr lang="en-US" dirty="0">
                <a:latin typeface="Consolas"/>
                <a:cs typeface="Consolas"/>
              </a:rPr>
              <a:t>/2, B, t/2, N);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(A, </a:t>
            </a:r>
            <a:r>
              <a:rPr lang="en-US" dirty="0" err="1">
                <a:latin typeface="Consolas"/>
                <a:cs typeface="Consolas"/>
              </a:rPr>
              <a:t>x+t</a:t>
            </a:r>
            <a:r>
              <a:rPr lang="en-US" dirty="0">
                <a:latin typeface="Consolas"/>
                <a:cs typeface="Consolas"/>
              </a:rPr>
              <a:t>/2, y,     B, t/2, N);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(A, </a:t>
            </a:r>
            <a:r>
              <a:rPr lang="en-US" dirty="0" err="1">
                <a:latin typeface="Consolas"/>
                <a:cs typeface="Consolas"/>
              </a:rPr>
              <a:t>x+t</a:t>
            </a:r>
            <a:r>
              <a:rPr lang="en-US" dirty="0">
                <a:latin typeface="Consolas"/>
                <a:cs typeface="Consolas"/>
              </a:rPr>
              <a:t>/2, </a:t>
            </a:r>
            <a:r>
              <a:rPr lang="en-US" dirty="0" err="1">
                <a:latin typeface="Consolas"/>
                <a:cs typeface="Consolas"/>
              </a:rPr>
              <a:t>y+t</a:t>
            </a:r>
            <a:r>
              <a:rPr lang="en-US" dirty="0">
                <a:latin typeface="Consolas"/>
                <a:cs typeface="Consolas"/>
              </a:rPr>
              <a:t>/2, B, t/2, N);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EFE22-CF53-564B-BC6B-26FDF554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33BF-32AA-3148-A360-3CA2D14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76A9-7690-764B-B90F-3F5BEFCC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Cache-Oblivious Matrix Transpose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A887-7094-3148-9207-3CB02D70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9895"/>
            <a:ext cx="10715171" cy="50070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(A, </a:t>
            </a:r>
            <a:r>
              <a:rPr lang="en-US" dirty="0" err="1">
                <a:latin typeface="Consolas"/>
                <a:cs typeface="Consolas"/>
              </a:rPr>
              <a:t>axl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axu</a:t>
            </a:r>
            <a:r>
              <a:rPr lang="en-US" dirty="0">
                <a:latin typeface="Consolas"/>
                <a:cs typeface="Consolas"/>
              </a:rPr>
              <a:t>,…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  B, …)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if (</a:t>
            </a:r>
            <a:r>
              <a:rPr lang="en-US" dirty="0" err="1">
                <a:latin typeface="Consolas"/>
                <a:cs typeface="Consolas"/>
              </a:rPr>
              <a:t>A.x</a:t>
            </a:r>
            <a:r>
              <a:rPr lang="en-US" dirty="0">
                <a:latin typeface="Consolas"/>
                <a:cs typeface="Consolas"/>
              </a:rPr>
              <a:t> &lt; X &amp;&amp; </a:t>
            </a:r>
            <a:r>
              <a:rPr lang="en-US" dirty="0" err="1">
                <a:latin typeface="Consolas"/>
                <a:cs typeface="Consolas"/>
              </a:rPr>
              <a:t>A.y</a:t>
            </a:r>
            <a:r>
              <a:rPr lang="en-US" dirty="0">
                <a:latin typeface="Consolas"/>
                <a:cs typeface="Consolas"/>
              </a:rPr>
              <a:t> &lt; Y)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transpose(A,… B,…); // Note that this is a tile transpose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else if (</a:t>
            </a:r>
            <a:r>
              <a:rPr lang="en-US" dirty="0" err="1">
                <a:latin typeface="Consolas"/>
                <a:cs typeface="Consolas"/>
              </a:rPr>
              <a:t>A.x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A.y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(A, .., B, ..); //</a:t>
            </a:r>
            <a:r>
              <a:rPr lang="en-US" sz="2400" dirty="0">
                <a:latin typeface="Consolas"/>
                <a:cs typeface="Consolas"/>
              </a:rPr>
              <a:t>parameters need to be calculated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(A[0:x][y/2:y], B[x/2:x][0:y]);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else /* </a:t>
            </a:r>
            <a:r>
              <a:rPr lang="en-US" dirty="0" err="1">
                <a:latin typeface="Consolas"/>
                <a:cs typeface="Consolas"/>
              </a:rPr>
              <a:t>A.x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A.y</a:t>
            </a:r>
            <a:r>
              <a:rPr lang="en-US" dirty="0">
                <a:latin typeface="Consolas"/>
                <a:cs typeface="Consolas"/>
              </a:rPr>
              <a:t> */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(A[0:x/2][0:y], B[0:x][0:y/2]);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(A[x/2:x][0:y], B[0:x][y/2:y]);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EFE22-CF53-564B-BC6B-26FDF554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33BF-32AA-3148-A360-3CA2D14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C040-DE2B-1E41-A928-36B1CAE6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 of Optimizing for Cache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3459-1475-5045-B6C9-0C71467F6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Matrix transpose</a:t>
            </a:r>
          </a:p>
          <a:p>
            <a:r>
              <a:rPr lang="en-US" dirty="0">
                <a:latin typeface="+mn-lt"/>
              </a:rPr>
              <a:t>Show base code and count misses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7600" y="1169895"/>
            <a:ext cx="5156200" cy="20667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(j = 0; j &lt; N; j++)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B[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][j] = A[j][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0179F-8F7C-9540-8330-848196D9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7F39D-1894-3A45-A706-EDB690EB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FCADE-8051-EA4C-B806-4C109B01EBDE}"/>
              </a:ext>
            </a:extLst>
          </p:cNvPr>
          <p:cNvSpPr/>
          <p:nvPr/>
        </p:nvSpPr>
        <p:spPr>
          <a:xfrm>
            <a:off x="6633029" y="3077029"/>
            <a:ext cx="1977571" cy="191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99B30-325D-FD45-BA10-881F4089689D}"/>
              </a:ext>
            </a:extLst>
          </p:cNvPr>
          <p:cNvSpPr/>
          <p:nvPr/>
        </p:nvSpPr>
        <p:spPr>
          <a:xfrm>
            <a:off x="9376229" y="3077028"/>
            <a:ext cx="1977571" cy="191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3AFC8-30B9-CC4F-A998-9E153288EA27}"/>
              </a:ext>
            </a:extLst>
          </p:cNvPr>
          <p:cNvSpPr txBox="1"/>
          <p:nvPr/>
        </p:nvSpPr>
        <p:spPr>
          <a:xfrm>
            <a:off x="10213693" y="5097550"/>
            <a:ext cx="7438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B30AA-6DC2-42D7-A699-3214CCB84390}"/>
              </a:ext>
            </a:extLst>
          </p:cNvPr>
          <p:cNvSpPr txBox="1"/>
          <p:nvPr/>
        </p:nvSpPr>
        <p:spPr>
          <a:xfrm flipH="1">
            <a:off x="7402011" y="5097551"/>
            <a:ext cx="162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0326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C040-DE2B-1E41-A928-36B1CAE6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 of Optimizing for Cache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3459-1475-5045-B6C9-0C71467F6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896"/>
            <a:ext cx="5181600" cy="150312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Matrix transpose</a:t>
            </a:r>
          </a:p>
          <a:p>
            <a:r>
              <a:rPr lang="en-US" dirty="0">
                <a:latin typeface="+mn-lt"/>
              </a:rPr>
              <a:t>A matrix accesses: N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misses!</a:t>
            </a:r>
          </a:p>
          <a:p>
            <a:r>
              <a:rPr lang="en-US" dirty="0">
                <a:latin typeface="+mn-lt"/>
              </a:rPr>
              <a:t>B accesses are fine:</a:t>
            </a:r>
          </a:p>
          <a:p>
            <a:pPr lvl="1"/>
            <a:r>
              <a:rPr lang="en-US" dirty="0">
                <a:latin typeface="+mn-lt"/>
              </a:rPr>
              <a:t>Only compulsory misses: N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/w misses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7600" y="1169895"/>
            <a:ext cx="5156200" cy="20667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(j = 0; j &lt; N; j++)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B[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][j] = A[j][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0179F-8F7C-9540-8330-848196D9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7F39D-1894-3A45-A706-EDB690EB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3AFC8-30B9-CC4F-A998-9E153288EA27}"/>
              </a:ext>
            </a:extLst>
          </p:cNvPr>
          <p:cNvSpPr txBox="1"/>
          <p:nvPr/>
        </p:nvSpPr>
        <p:spPr>
          <a:xfrm>
            <a:off x="8335581" y="6411080"/>
            <a:ext cx="7438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2EA54B-C032-9D49-AF56-2A340DE09EA5}"/>
              </a:ext>
            </a:extLst>
          </p:cNvPr>
          <p:cNvSpPr/>
          <p:nvPr/>
        </p:nvSpPr>
        <p:spPr>
          <a:xfrm>
            <a:off x="6197600" y="2810421"/>
            <a:ext cx="4809643" cy="1688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67D08D-CE89-0945-9A5C-F37F2394528E}"/>
              </a:ext>
            </a:extLst>
          </p:cNvPr>
          <p:cNvSpPr/>
          <p:nvPr/>
        </p:nvSpPr>
        <p:spPr>
          <a:xfrm>
            <a:off x="6423523" y="3106117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0C54DA-523A-E24F-BB89-579CC173474F}"/>
              </a:ext>
            </a:extLst>
          </p:cNvPr>
          <p:cNvSpPr/>
          <p:nvPr/>
        </p:nvSpPr>
        <p:spPr>
          <a:xfrm>
            <a:off x="7566744" y="31061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AC4134-55D5-8442-90FD-5A7026E21D46}"/>
              </a:ext>
            </a:extLst>
          </p:cNvPr>
          <p:cNvSpPr/>
          <p:nvPr/>
        </p:nvSpPr>
        <p:spPr>
          <a:xfrm>
            <a:off x="6995134" y="31061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0358B08-515D-6A4A-A987-21EE01CDCF7E}"/>
              </a:ext>
            </a:extLst>
          </p:cNvPr>
          <p:cNvSpPr/>
          <p:nvPr/>
        </p:nvSpPr>
        <p:spPr>
          <a:xfrm>
            <a:off x="8138355" y="31061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0F3D2BA-96B9-E549-9D74-1B488205209A}"/>
              </a:ext>
            </a:extLst>
          </p:cNvPr>
          <p:cNvSpPr/>
          <p:nvPr/>
        </p:nvSpPr>
        <p:spPr>
          <a:xfrm>
            <a:off x="8707510" y="31061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71EFD4-7A8E-004C-B4DB-25E81C90991C}"/>
              </a:ext>
            </a:extLst>
          </p:cNvPr>
          <p:cNvSpPr/>
          <p:nvPr/>
        </p:nvSpPr>
        <p:spPr>
          <a:xfrm>
            <a:off x="9850731" y="31061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C655C0-D1D4-5A41-82E1-B772E26010FF}"/>
              </a:ext>
            </a:extLst>
          </p:cNvPr>
          <p:cNvSpPr/>
          <p:nvPr/>
        </p:nvSpPr>
        <p:spPr>
          <a:xfrm>
            <a:off x="9279120" y="31061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9550D1-103A-4A43-A8BA-88F5603C3EE4}"/>
              </a:ext>
            </a:extLst>
          </p:cNvPr>
          <p:cNvSpPr/>
          <p:nvPr/>
        </p:nvSpPr>
        <p:spPr>
          <a:xfrm>
            <a:off x="10422343" y="31061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ECF2D7B-A778-5E4C-94D1-89CF2CF940CF}"/>
              </a:ext>
            </a:extLst>
          </p:cNvPr>
          <p:cNvSpPr/>
          <p:nvPr/>
        </p:nvSpPr>
        <p:spPr>
          <a:xfrm>
            <a:off x="6423523" y="3493255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953E899-3A56-E145-B1ED-84FAA09EB8A4}"/>
              </a:ext>
            </a:extLst>
          </p:cNvPr>
          <p:cNvSpPr/>
          <p:nvPr/>
        </p:nvSpPr>
        <p:spPr>
          <a:xfrm>
            <a:off x="7566744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1C4583-8805-EF4B-87AF-385788C6CF90}"/>
              </a:ext>
            </a:extLst>
          </p:cNvPr>
          <p:cNvSpPr/>
          <p:nvPr/>
        </p:nvSpPr>
        <p:spPr>
          <a:xfrm>
            <a:off x="6995134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E241559-7EAB-C74C-AA52-A58AB2526774}"/>
              </a:ext>
            </a:extLst>
          </p:cNvPr>
          <p:cNvSpPr/>
          <p:nvPr/>
        </p:nvSpPr>
        <p:spPr>
          <a:xfrm>
            <a:off x="8138355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282A02-4EF7-9044-B9B0-F7614CC0A0CB}"/>
              </a:ext>
            </a:extLst>
          </p:cNvPr>
          <p:cNvSpPr/>
          <p:nvPr/>
        </p:nvSpPr>
        <p:spPr>
          <a:xfrm>
            <a:off x="8707510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2207DB-6CD6-CF42-9FF0-6B6FD57BD1B4}"/>
              </a:ext>
            </a:extLst>
          </p:cNvPr>
          <p:cNvSpPr/>
          <p:nvPr/>
        </p:nvSpPr>
        <p:spPr>
          <a:xfrm>
            <a:off x="9850731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65DFB8E-A7D9-D148-A152-4BD0374A76BD}"/>
              </a:ext>
            </a:extLst>
          </p:cNvPr>
          <p:cNvSpPr/>
          <p:nvPr/>
        </p:nvSpPr>
        <p:spPr>
          <a:xfrm>
            <a:off x="9279120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EB1FF6F-40F9-6448-8E04-42AE6028E359}"/>
              </a:ext>
            </a:extLst>
          </p:cNvPr>
          <p:cNvSpPr/>
          <p:nvPr/>
        </p:nvSpPr>
        <p:spPr>
          <a:xfrm>
            <a:off x="10422343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FBC6CB7-04DE-EB4F-88C7-720B5E3047B1}"/>
              </a:ext>
            </a:extLst>
          </p:cNvPr>
          <p:cNvSpPr/>
          <p:nvPr/>
        </p:nvSpPr>
        <p:spPr>
          <a:xfrm>
            <a:off x="6423523" y="387990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03E455-F9CD-ED42-B7C7-51BB1B9A0995}"/>
              </a:ext>
            </a:extLst>
          </p:cNvPr>
          <p:cNvSpPr/>
          <p:nvPr/>
        </p:nvSpPr>
        <p:spPr>
          <a:xfrm>
            <a:off x="7566744" y="38799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E838D9-D03E-7C41-B022-E0A84B461F96}"/>
              </a:ext>
            </a:extLst>
          </p:cNvPr>
          <p:cNvSpPr/>
          <p:nvPr/>
        </p:nvSpPr>
        <p:spPr>
          <a:xfrm>
            <a:off x="6995134" y="38799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3E9C30-A650-874F-B040-AED1C65C7742}"/>
              </a:ext>
            </a:extLst>
          </p:cNvPr>
          <p:cNvSpPr/>
          <p:nvPr/>
        </p:nvSpPr>
        <p:spPr>
          <a:xfrm>
            <a:off x="8138355" y="38799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F4924F3-6F9E-9F45-8B3B-1A2D21A4C699}"/>
              </a:ext>
            </a:extLst>
          </p:cNvPr>
          <p:cNvSpPr/>
          <p:nvPr/>
        </p:nvSpPr>
        <p:spPr>
          <a:xfrm>
            <a:off x="8707510" y="38799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FA1838-7F85-1943-BE7D-19D5D5FCF7C0}"/>
              </a:ext>
            </a:extLst>
          </p:cNvPr>
          <p:cNvSpPr/>
          <p:nvPr/>
        </p:nvSpPr>
        <p:spPr>
          <a:xfrm>
            <a:off x="9850731" y="38799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7516BFC-4228-434F-AAF3-3679D741DC65}"/>
              </a:ext>
            </a:extLst>
          </p:cNvPr>
          <p:cNvSpPr/>
          <p:nvPr/>
        </p:nvSpPr>
        <p:spPr>
          <a:xfrm>
            <a:off x="9279120" y="38799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F90DF70-3698-FC4B-B2D3-2F38ED7FB1BD}"/>
              </a:ext>
            </a:extLst>
          </p:cNvPr>
          <p:cNvSpPr/>
          <p:nvPr/>
        </p:nvSpPr>
        <p:spPr>
          <a:xfrm>
            <a:off x="10422343" y="38799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92C716-4579-E049-8D12-0E75870487BB}"/>
              </a:ext>
            </a:extLst>
          </p:cNvPr>
          <p:cNvSpPr/>
          <p:nvPr/>
        </p:nvSpPr>
        <p:spPr>
          <a:xfrm>
            <a:off x="6423523" y="426968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F6F2EB8-F62C-EE40-9FC0-0AD429B5D66C}"/>
              </a:ext>
            </a:extLst>
          </p:cNvPr>
          <p:cNvSpPr/>
          <p:nvPr/>
        </p:nvSpPr>
        <p:spPr>
          <a:xfrm>
            <a:off x="7566744" y="426968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36AD1-EA84-3647-BEB4-F01AD47DDC8D}"/>
              </a:ext>
            </a:extLst>
          </p:cNvPr>
          <p:cNvSpPr/>
          <p:nvPr/>
        </p:nvSpPr>
        <p:spPr>
          <a:xfrm>
            <a:off x="6995134" y="426968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63BAE8-7065-9E45-BFC6-F8611573A066}"/>
              </a:ext>
            </a:extLst>
          </p:cNvPr>
          <p:cNvSpPr/>
          <p:nvPr/>
        </p:nvSpPr>
        <p:spPr>
          <a:xfrm>
            <a:off x="8138355" y="426968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31B1488-B45A-B144-8620-809FC64889E2}"/>
              </a:ext>
            </a:extLst>
          </p:cNvPr>
          <p:cNvSpPr/>
          <p:nvPr/>
        </p:nvSpPr>
        <p:spPr>
          <a:xfrm>
            <a:off x="8707510" y="426968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1450A73-46AA-9745-B357-074B90456DAC}"/>
              </a:ext>
            </a:extLst>
          </p:cNvPr>
          <p:cNvSpPr/>
          <p:nvPr/>
        </p:nvSpPr>
        <p:spPr>
          <a:xfrm>
            <a:off x="9850731" y="426968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C48BE66-D0F8-D847-9672-9527FBA77A3E}"/>
              </a:ext>
            </a:extLst>
          </p:cNvPr>
          <p:cNvSpPr/>
          <p:nvPr/>
        </p:nvSpPr>
        <p:spPr>
          <a:xfrm>
            <a:off x="9279120" y="426968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30EE4D2-3083-9D4D-B4E0-2BDA884EEB4E}"/>
              </a:ext>
            </a:extLst>
          </p:cNvPr>
          <p:cNvSpPr/>
          <p:nvPr/>
        </p:nvSpPr>
        <p:spPr>
          <a:xfrm>
            <a:off x="10422343" y="426968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3FDD300-1EA1-9C41-9DE4-E2A3258917FE}"/>
              </a:ext>
            </a:extLst>
          </p:cNvPr>
          <p:cNvSpPr/>
          <p:nvPr/>
        </p:nvSpPr>
        <p:spPr>
          <a:xfrm>
            <a:off x="6189848" y="4461458"/>
            <a:ext cx="4809643" cy="1803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AB3A6A-69EC-6B49-9493-5038D2A9B076}"/>
              </a:ext>
            </a:extLst>
          </p:cNvPr>
          <p:cNvSpPr/>
          <p:nvPr/>
        </p:nvSpPr>
        <p:spPr>
          <a:xfrm>
            <a:off x="6423523" y="4705942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9CCD7-4916-0A40-9431-412D960BE4A7}"/>
              </a:ext>
            </a:extLst>
          </p:cNvPr>
          <p:cNvSpPr/>
          <p:nvPr/>
        </p:nvSpPr>
        <p:spPr>
          <a:xfrm>
            <a:off x="7566744" y="47059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E4B20-6FDB-6744-B332-82A5C1AC9727}"/>
              </a:ext>
            </a:extLst>
          </p:cNvPr>
          <p:cNvSpPr/>
          <p:nvPr/>
        </p:nvSpPr>
        <p:spPr>
          <a:xfrm>
            <a:off x="6995134" y="47059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F8E8A21-9F5B-4E43-A26B-D6562D2B08B7}"/>
              </a:ext>
            </a:extLst>
          </p:cNvPr>
          <p:cNvSpPr/>
          <p:nvPr/>
        </p:nvSpPr>
        <p:spPr>
          <a:xfrm>
            <a:off x="8138355" y="47059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57C72-F1B3-6E4A-8EC0-A3566C840A75}"/>
              </a:ext>
            </a:extLst>
          </p:cNvPr>
          <p:cNvSpPr/>
          <p:nvPr/>
        </p:nvSpPr>
        <p:spPr>
          <a:xfrm>
            <a:off x="8707510" y="47059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DDE6A6-A966-E54D-B5EA-DD8E38F15142}"/>
              </a:ext>
            </a:extLst>
          </p:cNvPr>
          <p:cNvSpPr/>
          <p:nvPr/>
        </p:nvSpPr>
        <p:spPr>
          <a:xfrm>
            <a:off x="9850731" y="47059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C1DDE96-4793-904A-ADAB-153C73348DAD}"/>
              </a:ext>
            </a:extLst>
          </p:cNvPr>
          <p:cNvSpPr/>
          <p:nvPr/>
        </p:nvSpPr>
        <p:spPr>
          <a:xfrm>
            <a:off x="9279120" y="47059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7CAC340-E0C1-4D4C-AAD5-670BC57A3AE0}"/>
              </a:ext>
            </a:extLst>
          </p:cNvPr>
          <p:cNvSpPr/>
          <p:nvPr/>
        </p:nvSpPr>
        <p:spPr>
          <a:xfrm>
            <a:off x="10422343" y="47059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42D7A9B-0944-924A-B0BF-9D2B2B61F9C5}"/>
              </a:ext>
            </a:extLst>
          </p:cNvPr>
          <p:cNvSpPr/>
          <p:nvPr/>
        </p:nvSpPr>
        <p:spPr>
          <a:xfrm>
            <a:off x="6423523" y="5093081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276AB2-3E49-5A48-977D-376B13795159}"/>
              </a:ext>
            </a:extLst>
          </p:cNvPr>
          <p:cNvSpPr/>
          <p:nvPr/>
        </p:nvSpPr>
        <p:spPr>
          <a:xfrm>
            <a:off x="7566744" y="50930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4933A5-007F-4D4C-B8E8-F2EECC14C892}"/>
              </a:ext>
            </a:extLst>
          </p:cNvPr>
          <p:cNvSpPr/>
          <p:nvPr/>
        </p:nvSpPr>
        <p:spPr>
          <a:xfrm>
            <a:off x="6995134" y="50930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0B4E5CA-D058-8443-A0B5-C903D817C262}"/>
              </a:ext>
            </a:extLst>
          </p:cNvPr>
          <p:cNvSpPr/>
          <p:nvPr/>
        </p:nvSpPr>
        <p:spPr>
          <a:xfrm>
            <a:off x="8138355" y="50930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10BD58D-FD1C-3048-A8E0-95752D268859}"/>
              </a:ext>
            </a:extLst>
          </p:cNvPr>
          <p:cNvSpPr/>
          <p:nvPr/>
        </p:nvSpPr>
        <p:spPr>
          <a:xfrm>
            <a:off x="8707510" y="50930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E3C31E7-3E8A-EF47-BEDF-71108BD2949F}"/>
              </a:ext>
            </a:extLst>
          </p:cNvPr>
          <p:cNvSpPr/>
          <p:nvPr/>
        </p:nvSpPr>
        <p:spPr>
          <a:xfrm>
            <a:off x="9850731" y="50930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8D40B9-D3C9-E142-A1D0-63D55886B7E0}"/>
              </a:ext>
            </a:extLst>
          </p:cNvPr>
          <p:cNvSpPr/>
          <p:nvPr/>
        </p:nvSpPr>
        <p:spPr>
          <a:xfrm>
            <a:off x="9279120" y="50930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FCB09D1-4BD8-1D49-AC6D-8AE24C31B511}"/>
              </a:ext>
            </a:extLst>
          </p:cNvPr>
          <p:cNvSpPr/>
          <p:nvPr/>
        </p:nvSpPr>
        <p:spPr>
          <a:xfrm>
            <a:off x="10422343" y="50930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C8DC3E7-5384-0B41-ACB4-7B4B7861A0F0}"/>
              </a:ext>
            </a:extLst>
          </p:cNvPr>
          <p:cNvSpPr/>
          <p:nvPr/>
        </p:nvSpPr>
        <p:spPr>
          <a:xfrm>
            <a:off x="6423523" y="5479731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960B08-A8B5-F648-A345-674A6E48D2C7}"/>
              </a:ext>
            </a:extLst>
          </p:cNvPr>
          <p:cNvSpPr/>
          <p:nvPr/>
        </p:nvSpPr>
        <p:spPr>
          <a:xfrm>
            <a:off x="7566744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F87B37D-8179-914F-86E3-4FBEC8263675}"/>
              </a:ext>
            </a:extLst>
          </p:cNvPr>
          <p:cNvSpPr/>
          <p:nvPr/>
        </p:nvSpPr>
        <p:spPr>
          <a:xfrm>
            <a:off x="6995134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D32FF83-598E-D043-AE06-0601F1811AE0}"/>
              </a:ext>
            </a:extLst>
          </p:cNvPr>
          <p:cNvSpPr/>
          <p:nvPr/>
        </p:nvSpPr>
        <p:spPr>
          <a:xfrm>
            <a:off x="8138355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9FA67A-D6CC-0A4F-B676-697309D09211}"/>
              </a:ext>
            </a:extLst>
          </p:cNvPr>
          <p:cNvSpPr/>
          <p:nvPr/>
        </p:nvSpPr>
        <p:spPr>
          <a:xfrm>
            <a:off x="8707510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573238-5AF5-8847-8B1F-310F3881459F}"/>
              </a:ext>
            </a:extLst>
          </p:cNvPr>
          <p:cNvSpPr/>
          <p:nvPr/>
        </p:nvSpPr>
        <p:spPr>
          <a:xfrm>
            <a:off x="9850731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E0B982E-A01B-7F44-9C55-A3CD6ACBEAB3}"/>
              </a:ext>
            </a:extLst>
          </p:cNvPr>
          <p:cNvSpPr/>
          <p:nvPr/>
        </p:nvSpPr>
        <p:spPr>
          <a:xfrm>
            <a:off x="9279120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046CC7-0A84-274A-AE1A-A630284A3F50}"/>
              </a:ext>
            </a:extLst>
          </p:cNvPr>
          <p:cNvSpPr/>
          <p:nvPr/>
        </p:nvSpPr>
        <p:spPr>
          <a:xfrm>
            <a:off x="10422343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D91D4CA-9BF3-844D-AC1E-FB3F5AFEF0A3}"/>
              </a:ext>
            </a:extLst>
          </p:cNvPr>
          <p:cNvSpPr/>
          <p:nvPr/>
        </p:nvSpPr>
        <p:spPr>
          <a:xfrm>
            <a:off x="6423523" y="5869511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A04524-A1C6-1B40-B2C4-F9B37784029F}"/>
              </a:ext>
            </a:extLst>
          </p:cNvPr>
          <p:cNvSpPr/>
          <p:nvPr/>
        </p:nvSpPr>
        <p:spPr>
          <a:xfrm>
            <a:off x="7566744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DB508C0-6924-4040-9DF4-92CDE40EDBB2}"/>
              </a:ext>
            </a:extLst>
          </p:cNvPr>
          <p:cNvSpPr/>
          <p:nvPr/>
        </p:nvSpPr>
        <p:spPr>
          <a:xfrm>
            <a:off x="6995134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EE0178-F41C-454D-8B7D-7D4D3AAAE4F6}"/>
              </a:ext>
            </a:extLst>
          </p:cNvPr>
          <p:cNvSpPr/>
          <p:nvPr/>
        </p:nvSpPr>
        <p:spPr>
          <a:xfrm>
            <a:off x="8138355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353B71B-17DB-AB44-8281-0BE439CFCED9}"/>
              </a:ext>
            </a:extLst>
          </p:cNvPr>
          <p:cNvSpPr/>
          <p:nvPr/>
        </p:nvSpPr>
        <p:spPr>
          <a:xfrm>
            <a:off x="8707510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71D64D-75AA-BE4D-B09D-B8DC0B3A2622}"/>
              </a:ext>
            </a:extLst>
          </p:cNvPr>
          <p:cNvSpPr/>
          <p:nvPr/>
        </p:nvSpPr>
        <p:spPr>
          <a:xfrm>
            <a:off x="9850731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57BF88-6707-0D45-919D-B2002BC03F76}"/>
              </a:ext>
            </a:extLst>
          </p:cNvPr>
          <p:cNvSpPr/>
          <p:nvPr/>
        </p:nvSpPr>
        <p:spPr>
          <a:xfrm>
            <a:off x="9279120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A2D045-2D74-714C-9349-CFA339BA7C51}"/>
              </a:ext>
            </a:extLst>
          </p:cNvPr>
          <p:cNvSpPr/>
          <p:nvPr/>
        </p:nvSpPr>
        <p:spPr>
          <a:xfrm>
            <a:off x="10422343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47935F-D794-8949-9D9B-EC6002FF0B8D}"/>
              </a:ext>
            </a:extLst>
          </p:cNvPr>
          <p:cNvSpPr/>
          <p:nvPr/>
        </p:nvSpPr>
        <p:spPr>
          <a:xfrm>
            <a:off x="1041400" y="2810421"/>
            <a:ext cx="4809643" cy="1688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61EC6D7-0D94-344B-B500-047E165D4552}"/>
              </a:ext>
            </a:extLst>
          </p:cNvPr>
          <p:cNvSpPr/>
          <p:nvPr/>
        </p:nvSpPr>
        <p:spPr>
          <a:xfrm>
            <a:off x="1267321" y="310611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1A413-9E83-2346-833C-1360450FFB63}"/>
              </a:ext>
            </a:extLst>
          </p:cNvPr>
          <p:cNvSpPr/>
          <p:nvPr/>
        </p:nvSpPr>
        <p:spPr>
          <a:xfrm>
            <a:off x="2410543" y="310611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F244833-9444-9247-AFCF-B154063128E8}"/>
              </a:ext>
            </a:extLst>
          </p:cNvPr>
          <p:cNvSpPr/>
          <p:nvPr/>
        </p:nvSpPr>
        <p:spPr>
          <a:xfrm>
            <a:off x="1838932" y="310611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68D6B73-C5A8-2E46-84E4-7E4974CDEA8F}"/>
              </a:ext>
            </a:extLst>
          </p:cNvPr>
          <p:cNvSpPr/>
          <p:nvPr/>
        </p:nvSpPr>
        <p:spPr>
          <a:xfrm>
            <a:off x="2982153" y="310611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886366-3882-AB44-9062-B318611A38F9}"/>
              </a:ext>
            </a:extLst>
          </p:cNvPr>
          <p:cNvSpPr/>
          <p:nvPr/>
        </p:nvSpPr>
        <p:spPr>
          <a:xfrm>
            <a:off x="3551308" y="310611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5800AF6-0C3A-5141-A85D-BB6F6077F590}"/>
              </a:ext>
            </a:extLst>
          </p:cNvPr>
          <p:cNvSpPr/>
          <p:nvPr/>
        </p:nvSpPr>
        <p:spPr>
          <a:xfrm>
            <a:off x="4694529" y="310611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DA6ABD6-BF6E-3C40-9878-45F5F3446449}"/>
              </a:ext>
            </a:extLst>
          </p:cNvPr>
          <p:cNvSpPr/>
          <p:nvPr/>
        </p:nvSpPr>
        <p:spPr>
          <a:xfrm>
            <a:off x="4122919" y="310611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BAB729E-D853-C64A-8034-895A614BA623}"/>
              </a:ext>
            </a:extLst>
          </p:cNvPr>
          <p:cNvSpPr/>
          <p:nvPr/>
        </p:nvSpPr>
        <p:spPr>
          <a:xfrm>
            <a:off x="5266141" y="310611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AFD2802-5C83-5442-9381-4618E6377E92}"/>
              </a:ext>
            </a:extLst>
          </p:cNvPr>
          <p:cNvSpPr/>
          <p:nvPr/>
        </p:nvSpPr>
        <p:spPr>
          <a:xfrm>
            <a:off x="1267321" y="3493255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F7114E7-05CE-E84B-AEE2-42EEB47A227D}"/>
              </a:ext>
            </a:extLst>
          </p:cNvPr>
          <p:cNvSpPr/>
          <p:nvPr/>
        </p:nvSpPr>
        <p:spPr>
          <a:xfrm>
            <a:off x="2410543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32CD316-59B5-5040-84CE-F7C9778BA8EE}"/>
              </a:ext>
            </a:extLst>
          </p:cNvPr>
          <p:cNvSpPr/>
          <p:nvPr/>
        </p:nvSpPr>
        <p:spPr>
          <a:xfrm>
            <a:off x="1838932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D030E99-6191-5447-8CB4-89443E171F1B}"/>
              </a:ext>
            </a:extLst>
          </p:cNvPr>
          <p:cNvSpPr/>
          <p:nvPr/>
        </p:nvSpPr>
        <p:spPr>
          <a:xfrm>
            <a:off x="2982153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0139766-7646-1D4C-96C5-3819BBB10D62}"/>
              </a:ext>
            </a:extLst>
          </p:cNvPr>
          <p:cNvSpPr/>
          <p:nvPr/>
        </p:nvSpPr>
        <p:spPr>
          <a:xfrm>
            <a:off x="3551308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862AF4C-413E-6F4E-9462-267D1F1774DC}"/>
              </a:ext>
            </a:extLst>
          </p:cNvPr>
          <p:cNvSpPr/>
          <p:nvPr/>
        </p:nvSpPr>
        <p:spPr>
          <a:xfrm>
            <a:off x="4694529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BC70699-B83A-3E43-A639-96AE132B062B}"/>
              </a:ext>
            </a:extLst>
          </p:cNvPr>
          <p:cNvSpPr/>
          <p:nvPr/>
        </p:nvSpPr>
        <p:spPr>
          <a:xfrm>
            <a:off x="4122919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5CB8056-B745-1944-9B1C-9795A24EFD29}"/>
              </a:ext>
            </a:extLst>
          </p:cNvPr>
          <p:cNvSpPr/>
          <p:nvPr/>
        </p:nvSpPr>
        <p:spPr>
          <a:xfrm>
            <a:off x="5266141" y="349325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1B73C2F-BF11-6449-8C38-913BE4A9E635}"/>
              </a:ext>
            </a:extLst>
          </p:cNvPr>
          <p:cNvSpPr/>
          <p:nvPr/>
        </p:nvSpPr>
        <p:spPr>
          <a:xfrm>
            <a:off x="1267321" y="387990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F0F0FE-6394-7D4D-BE52-7A82712DBFC7}"/>
              </a:ext>
            </a:extLst>
          </p:cNvPr>
          <p:cNvSpPr/>
          <p:nvPr/>
        </p:nvSpPr>
        <p:spPr>
          <a:xfrm>
            <a:off x="2410543" y="387990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58849BD-A788-7644-8496-B8EE534CC852}"/>
              </a:ext>
            </a:extLst>
          </p:cNvPr>
          <p:cNvSpPr/>
          <p:nvPr/>
        </p:nvSpPr>
        <p:spPr>
          <a:xfrm>
            <a:off x="1838932" y="387990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337AA1E-662E-C74B-B6F2-9A90ABA02D36}"/>
              </a:ext>
            </a:extLst>
          </p:cNvPr>
          <p:cNvSpPr/>
          <p:nvPr/>
        </p:nvSpPr>
        <p:spPr>
          <a:xfrm>
            <a:off x="2982153" y="387990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9EEF716-224C-0E4C-8FDF-2D2A81E03808}"/>
              </a:ext>
            </a:extLst>
          </p:cNvPr>
          <p:cNvSpPr/>
          <p:nvPr/>
        </p:nvSpPr>
        <p:spPr>
          <a:xfrm>
            <a:off x="3551308" y="387990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DDA0B76-1B7F-6647-8F57-222DFEB6CECA}"/>
              </a:ext>
            </a:extLst>
          </p:cNvPr>
          <p:cNvSpPr/>
          <p:nvPr/>
        </p:nvSpPr>
        <p:spPr>
          <a:xfrm>
            <a:off x="4694529" y="387990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8A3775C-8EE5-8440-9FD9-5B9575C9FF8F}"/>
              </a:ext>
            </a:extLst>
          </p:cNvPr>
          <p:cNvSpPr/>
          <p:nvPr/>
        </p:nvSpPr>
        <p:spPr>
          <a:xfrm>
            <a:off x="4122919" y="387990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6AAE38B-C390-E246-9F64-C583BBF1BF39}"/>
              </a:ext>
            </a:extLst>
          </p:cNvPr>
          <p:cNvSpPr/>
          <p:nvPr/>
        </p:nvSpPr>
        <p:spPr>
          <a:xfrm>
            <a:off x="5266141" y="387990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B914174-7312-9046-A78F-5D3C72000223}"/>
              </a:ext>
            </a:extLst>
          </p:cNvPr>
          <p:cNvSpPr/>
          <p:nvPr/>
        </p:nvSpPr>
        <p:spPr>
          <a:xfrm>
            <a:off x="1267321" y="426968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D3CCAC8-AB19-2F4A-BDBD-2EE71FC3364B}"/>
              </a:ext>
            </a:extLst>
          </p:cNvPr>
          <p:cNvSpPr/>
          <p:nvPr/>
        </p:nvSpPr>
        <p:spPr>
          <a:xfrm>
            <a:off x="2410543" y="426968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8541E6C-D072-8140-AE90-4B9F2933D0E6}"/>
              </a:ext>
            </a:extLst>
          </p:cNvPr>
          <p:cNvSpPr/>
          <p:nvPr/>
        </p:nvSpPr>
        <p:spPr>
          <a:xfrm>
            <a:off x="1838932" y="426968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D8E7B40-99A9-9043-9A5E-791B626EE787}"/>
              </a:ext>
            </a:extLst>
          </p:cNvPr>
          <p:cNvSpPr/>
          <p:nvPr/>
        </p:nvSpPr>
        <p:spPr>
          <a:xfrm>
            <a:off x="2982153" y="426968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8EECB92-BCF2-524E-B79E-29E25CA193CD}"/>
              </a:ext>
            </a:extLst>
          </p:cNvPr>
          <p:cNvSpPr/>
          <p:nvPr/>
        </p:nvSpPr>
        <p:spPr>
          <a:xfrm>
            <a:off x="3551308" y="426968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37B99CB-17C7-FF4B-A1D9-93ED21E0688E}"/>
              </a:ext>
            </a:extLst>
          </p:cNvPr>
          <p:cNvSpPr/>
          <p:nvPr/>
        </p:nvSpPr>
        <p:spPr>
          <a:xfrm>
            <a:off x="4694529" y="426968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FEAB85-3EF1-E142-9B5F-A0A27DCE3617}"/>
              </a:ext>
            </a:extLst>
          </p:cNvPr>
          <p:cNvSpPr/>
          <p:nvPr/>
        </p:nvSpPr>
        <p:spPr>
          <a:xfrm>
            <a:off x="4122919" y="426968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004054A-AC9E-504A-815A-ED9FE4D6B3FB}"/>
              </a:ext>
            </a:extLst>
          </p:cNvPr>
          <p:cNvSpPr/>
          <p:nvPr/>
        </p:nvSpPr>
        <p:spPr>
          <a:xfrm>
            <a:off x="5266141" y="4269685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647E7D1-7A6D-6944-92CD-90E9BDC600D1}"/>
              </a:ext>
            </a:extLst>
          </p:cNvPr>
          <p:cNvSpPr/>
          <p:nvPr/>
        </p:nvSpPr>
        <p:spPr>
          <a:xfrm>
            <a:off x="1033645" y="4461457"/>
            <a:ext cx="4809643" cy="1803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4141025-9519-404B-A59A-BCB908C39DB7}"/>
              </a:ext>
            </a:extLst>
          </p:cNvPr>
          <p:cNvSpPr/>
          <p:nvPr/>
        </p:nvSpPr>
        <p:spPr>
          <a:xfrm>
            <a:off x="1267321" y="470594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6D8B742-1979-9849-8CE8-E936E9A25AD5}"/>
              </a:ext>
            </a:extLst>
          </p:cNvPr>
          <p:cNvSpPr/>
          <p:nvPr/>
        </p:nvSpPr>
        <p:spPr>
          <a:xfrm>
            <a:off x="2410543" y="470594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B8EC8D5-B4DE-DA40-BF60-601655F851EA}"/>
              </a:ext>
            </a:extLst>
          </p:cNvPr>
          <p:cNvSpPr/>
          <p:nvPr/>
        </p:nvSpPr>
        <p:spPr>
          <a:xfrm>
            <a:off x="1838932" y="470594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209E7C1-D757-9846-8163-438E45DD46A0}"/>
              </a:ext>
            </a:extLst>
          </p:cNvPr>
          <p:cNvSpPr/>
          <p:nvPr/>
        </p:nvSpPr>
        <p:spPr>
          <a:xfrm>
            <a:off x="2982153" y="470594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A26650F-145B-194D-934E-24675922C4BE}"/>
              </a:ext>
            </a:extLst>
          </p:cNvPr>
          <p:cNvSpPr/>
          <p:nvPr/>
        </p:nvSpPr>
        <p:spPr>
          <a:xfrm>
            <a:off x="3551308" y="470594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8D56A5-9671-3E4B-B76C-A9DEFBE73752}"/>
              </a:ext>
            </a:extLst>
          </p:cNvPr>
          <p:cNvSpPr/>
          <p:nvPr/>
        </p:nvSpPr>
        <p:spPr>
          <a:xfrm>
            <a:off x="4694529" y="470594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F25CD77-C7C5-A346-91C5-4EFE44D57D26}"/>
              </a:ext>
            </a:extLst>
          </p:cNvPr>
          <p:cNvSpPr/>
          <p:nvPr/>
        </p:nvSpPr>
        <p:spPr>
          <a:xfrm>
            <a:off x="4122919" y="470594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4585A78-6696-BD41-A122-4FC219B6FD68}"/>
              </a:ext>
            </a:extLst>
          </p:cNvPr>
          <p:cNvSpPr/>
          <p:nvPr/>
        </p:nvSpPr>
        <p:spPr>
          <a:xfrm>
            <a:off x="5266141" y="470594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A7573B2-71B2-6A4A-B2DB-28EF2F2EEFCF}"/>
              </a:ext>
            </a:extLst>
          </p:cNvPr>
          <p:cNvSpPr/>
          <p:nvPr/>
        </p:nvSpPr>
        <p:spPr>
          <a:xfrm>
            <a:off x="1267321" y="509308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18AB91E-781D-254A-9C9E-D2CBBEB0BA41}"/>
              </a:ext>
            </a:extLst>
          </p:cNvPr>
          <p:cNvSpPr/>
          <p:nvPr/>
        </p:nvSpPr>
        <p:spPr>
          <a:xfrm>
            <a:off x="2410543" y="509308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982EB5F-FFBF-7D44-AB80-2F8D5B82BE90}"/>
              </a:ext>
            </a:extLst>
          </p:cNvPr>
          <p:cNvSpPr/>
          <p:nvPr/>
        </p:nvSpPr>
        <p:spPr>
          <a:xfrm>
            <a:off x="1838932" y="509308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38C583A-B74B-D94B-8082-148CB6C7695F}"/>
              </a:ext>
            </a:extLst>
          </p:cNvPr>
          <p:cNvSpPr/>
          <p:nvPr/>
        </p:nvSpPr>
        <p:spPr>
          <a:xfrm>
            <a:off x="2982153" y="509308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CE04A4E-D8E4-A845-A32C-072A1DAA7083}"/>
              </a:ext>
            </a:extLst>
          </p:cNvPr>
          <p:cNvSpPr/>
          <p:nvPr/>
        </p:nvSpPr>
        <p:spPr>
          <a:xfrm>
            <a:off x="3551308" y="509308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7E27DC3-7696-5043-B8A0-C01ADE8A79FC}"/>
              </a:ext>
            </a:extLst>
          </p:cNvPr>
          <p:cNvSpPr/>
          <p:nvPr/>
        </p:nvSpPr>
        <p:spPr>
          <a:xfrm>
            <a:off x="4694529" y="509308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07638BB-F4EF-2E40-9485-143AEEFB964D}"/>
              </a:ext>
            </a:extLst>
          </p:cNvPr>
          <p:cNvSpPr/>
          <p:nvPr/>
        </p:nvSpPr>
        <p:spPr>
          <a:xfrm>
            <a:off x="4122919" y="509308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9C89116-2704-604F-B344-CDB321D9BE2A}"/>
              </a:ext>
            </a:extLst>
          </p:cNvPr>
          <p:cNvSpPr/>
          <p:nvPr/>
        </p:nvSpPr>
        <p:spPr>
          <a:xfrm>
            <a:off x="5266141" y="509308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8029D11-F30B-6644-8832-6B260DE942D4}"/>
              </a:ext>
            </a:extLst>
          </p:cNvPr>
          <p:cNvSpPr/>
          <p:nvPr/>
        </p:nvSpPr>
        <p:spPr>
          <a:xfrm>
            <a:off x="1267321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C61156-3429-8E46-AF25-53D45EB1BEA7}"/>
              </a:ext>
            </a:extLst>
          </p:cNvPr>
          <p:cNvSpPr/>
          <p:nvPr/>
        </p:nvSpPr>
        <p:spPr>
          <a:xfrm>
            <a:off x="2410543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4AF1D18-8CED-2247-AE64-E5F87E8CB410}"/>
              </a:ext>
            </a:extLst>
          </p:cNvPr>
          <p:cNvSpPr/>
          <p:nvPr/>
        </p:nvSpPr>
        <p:spPr>
          <a:xfrm>
            <a:off x="1838932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9FD64BF-7431-8A4C-B243-1CE4045ED2CF}"/>
              </a:ext>
            </a:extLst>
          </p:cNvPr>
          <p:cNvSpPr/>
          <p:nvPr/>
        </p:nvSpPr>
        <p:spPr>
          <a:xfrm>
            <a:off x="2982153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553561F-C697-5948-8E6E-9AB07BB99F7B}"/>
              </a:ext>
            </a:extLst>
          </p:cNvPr>
          <p:cNvSpPr/>
          <p:nvPr/>
        </p:nvSpPr>
        <p:spPr>
          <a:xfrm>
            <a:off x="3551308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9CD1F58-464D-C949-A459-66F318513F79}"/>
              </a:ext>
            </a:extLst>
          </p:cNvPr>
          <p:cNvSpPr/>
          <p:nvPr/>
        </p:nvSpPr>
        <p:spPr>
          <a:xfrm>
            <a:off x="4694529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78E2662-53F0-D34C-B985-374F8A7B629C}"/>
              </a:ext>
            </a:extLst>
          </p:cNvPr>
          <p:cNvSpPr/>
          <p:nvPr/>
        </p:nvSpPr>
        <p:spPr>
          <a:xfrm>
            <a:off x="4122919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1629BC8-F128-6949-BDBD-B48A28777C2D}"/>
              </a:ext>
            </a:extLst>
          </p:cNvPr>
          <p:cNvSpPr/>
          <p:nvPr/>
        </p:nvSpPr>
        <p:spPr>
          <a:xfrm>
            <a:off x="5266141" y="547973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EE820C3-882D-BB40-8192-7F38A0425D53}"/>
              </a:ext>
            </a:extLst>
          </p:cNvPr>
          <p:cNvSpPr/>
          <p:nvPr/>
        </p:nvSpPr>
        <p:spPr>
          <a:xfrm>
            <a:off x="1267321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BA10290-6CF2-8445-9B59-CE52169D3FCE}"/>
              </a:ext>
            </a:extLst>
          </p:cNvPr>
          <p:cNvSpPr/>
          <p:nvPr/>
        </p:nvSpPr>
        <p:spPr>
          <a:xfrm>
            <a:off x="2410543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4E9E1B3-976A-124F-A704-CE83BC755BDA}"/>
              </a:ext>
            </a:extLst>
          </p:cNvPr>
          <p:cNvSpPr/>
          <p:nvPr/>
        </p:nvSpPr>
        <p:spPr>
          <a:xfrm>
            <a:off x="1838932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5D9DC5E-74EC-1648-8D56-DEDCB01DEB13}"/>
              </a:ext>
            </a:extLst>
          </p:cNvPr>
          <p:cNvSpPr/>
          <p:nvPr/>
        </p:nvSpPr>
        <p:spPr>
          <a:xfrm>
            <a:off x="2982153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27228F-B2AE-B647-A372-9624962F7094}"/>
              </a:ext>
            </a:extLst>
          </p:cNvPr>
          <p:cNvSpPr/>
          <p:nvPr/>
        </p:nvSpPr>
        <p:spPr>
          <a:xfrm>
            <a:off x="3551308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2D6B393-AEA8-A44F-BBCB-6A09B80F0772}"/>
              </a:ext>
            </a:extLst>
          </p:cNvPr>
          <p:cNvSpPr/>
          <p:nvPr/>
        </p:nvSpPr>
        <p:spPr>
          <a:xfrm>
            <a:off x="4694529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D235812-F910-0A48-B2FB-087262DD8E54}"/>
              </a:ext>
            </a:extLst>
          </p:cNvPr>
          <p:cNvSpPr/>
          <p:nvPr/>
        </p:nvSpPr>
        <p:spPr>
          <a:xfrm>
            <a:off x="4122919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35D13DA-E7D5-D64B-B404-3F55E8A3B4F3}"/>
              </a:ext>
            </a:extLst>
          </p:cNvPr>
          <p:cNvSpPr/>
          <p:nvPr/>
        </p:nvSpPr>
        <p:spPr>
          <a:xfrm>
            <a:off x="5266141" y="586951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72952B-DFFA-D74D-ABAC-5AA75C81AD2E}"/>
              </a:ext>
            </a:extLst>
          </p:cNvPr>
          <p:cNvSpPr txBox="1"/>
          <p:nvPr/>
        </p:nvSpPr>
        <p:spPr>
          <a:xfrm>
            <a:off x="2831724" y="6411080"/>
            <a:ext cx="7438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833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500"/>
                            </p:stCondLst>
                            <p:childTnLst>
                              <p:par>
                                <p:cTn id="2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5" grpId="1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3" grpId="1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1" grpId="1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Tiling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3732788"/>
            <a:ext cx="6302830" cy="2487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for 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N;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+= 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for (j = 0; j &lt; N; j += 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for (p = 0; p &lt; X; p++)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for (q = 0; q &lt; Y; q++)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B[</a:t>
            </a:r>
            <a:r>
              <a:rPr lang="en-US" sz="2400" dirty="0" err="1">
                <a:latin typeface="Consolas"/>
                <a:cs typeface="Consolas"/>
              </a:rPr>
              <a:t>i+p</a:t>
            </a:r>
            <a:r>
              <a:rPr lang="en-US" sz="2400" dirty="0">
                <a:latin typeface="Consolas"/>
                <a:cs typeface="Consolas"/>
              </a:rPr>
              <a:t>][</a:t>
            </a:r>
            <a:r>
              <a:rPr lang="en-US" sz="2400" dirty="0" err="1">
                <a:latin typeface="Consolas"/>
                <a:cs typeface="Consolas"/>
              </a:rPr>
              <a:t>j+q</a:t>
            </a:r>
            <a:r>
              <a:rPr lang="en-US" sz="2400" dirty="0">
                <a:latin typeface="Consolas"/>
                <a:cs typeface="Consolas"/>
              </a:rPr>
              <a:t>] =  A[</a:t>
            </a:r>
            <a:r>
              <a:rPr lang="en-US" sz="2400" dirty="0" err="1">
                <a:latin typeface="Consolas"/>
                <a:cs typeface="Consolas"/>
              </a:rPr>
              <a:t>j+q</a:t>
            </a:r>
            <a:r>
              <a:rPr lang="en-US" sz="2400" dirty="0">
                <a:latin typeface="Consolas"/>
                <a:cs typeface="Consolas"/>
              </a:rPr>
              <a:t>][</a:t>
            </a:r>
            <a:r>
              <a:rPr lang="en-US" sz="2400" dirty="0" err="1">
                <a:latin typeface="Consolas"/>
                <a:cs typeface="Consolas"/>
              </a:rPr>
              <a:t>i+p</a:t>
            </a:r>
            <a:r>
              <a:rPr lang="en-US" sz="2400" dirty="0">
                <a:latin typeface="Consolas"/>
                <a:cs typeface="Consolas"/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A968B-8C6F-D64A-BC6C-066CEDCD0B03}"/>
              </a:ext>
            </a:extLst>
          </p:cNvPr>
          <p:cNvSpPr/>
          <p:nvPr/>
        </p:nvSpPr>
        <p:spPr>
          <a:xfrm>
            <a:off x="4926843" y="255496"/>
            <a:ext cx="3356212" cy="32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C122A-42B4-7649-9644-D42A7A5A1DE7}"/>
              </a:ext>
            </a:extLst>
          </p:cNvPr>
          <p:cNvSpPr txBox="1"/>
          <p:nvPr/>
        </p:nvSpPr>
        <p:spPr>
          <a:xfrm>
            <a:off x="627797" y="1692322"/>
            <a:ext cx="3630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us assume N is a multiple of X, the tile-size.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428C4-03B7-7349-9222-99049735D1B5}"/>
              </a:ext>
            </a:extLst>
          </p:cNvPr>
          <p:cNvSpPr/>
          <p:nvPr/>
        </p:nvSpPr>
        <p:spPr>
          <a:xfrm>
            <a:off x="8610600" y="255496"/>
            <a:ext cx="3356212" cy="32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059CE-5D70-5A44-A782-D4189D2E67D6}"/>
              </a:ext>
            </a:extLst>
          </p:cNvPr>
          <p:cNvSpPr/>
          <p:nvPr/>
        </p:nvSpPr>
        <p:spPr>
          <a:xfrm>
            <a:off x="4926843" y="230100"/>
            <a:ext cx="606188" cy="573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6E68A-4F5B-5E41-A7E9-04873A2D526D}"/>
              </a:ext>
            </a:extLst>
          </p:cNvPr>
          <p:cNvSpPr/>
          <p:nvPr/>
        </p:nvSpPr>
        <p:spPr>
          <a:xfrm>
            <a:off x="8610600" y="230100"/>
            <a:ext cx="606188" cy="573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C5C78-41D3-5E46-B280-88F6D46FAEA1}"/>
              </a:ext>
            </a:extLst>
          </p:cNvPr>
          <p:cNvSpPr/>
          <p:nvPr/>
        </p:nvSpPr>
        <p:spPr>
          <a:xfrm>
            <a:off x="5524270" y="229833"/>
            <a:ext cx="606188" cy="573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0DEC5-5768-F24A-8D1F-079169D56511}"/>
              </a:ext>
            </a:extLst>
          </p:cNvPr>
          <p:cNvSpPr/>
          <p:nvPr/>
        </p:nvSpPr>
        <p:spPr>
          <a:xfrm>
            <a:off x="8610600" y="809340"/>
            <a:ext cx="606188" cy="573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5C70F1-75BD-8942-B502-511DB7F019D9}"/>
              </a:ext>
            </a:extLst>
          </p:cNvPr>
          <p:cNvCxnSpPr/>
          <p:nvPr/>
        </p:nvCxnSpPr>
        <p:spPr>
          <a:xfrm>
            <a:off x="4926843" y="274348"/>
            <a:ext cx="6169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1B651-E179-6043-9E7E-6E27D376753B}"/>
              </a:ext>
            </a:extLst>
          </p:cNvPr>
          <p:cNvCxnSpPr/>
          <p:nvPr/>
        </p:nvCxnSpPr>
        <p:spPr>
          <a:xfrm>
            <a:off x="4937616" y="392206"/>
            <a:ext cx="6169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460D43-C4CE-FC47-A714-77AF05DE160B}"/>
              </a:ext>
            </a:extLst>
          </p:cNvPr>
          <p:cNvCxnSpPr>
            <a:cxnSpLocks/>
          </p:cNvCxnSpPr>
          <p:nvPr/>
        </p:nvCxnSpPr>
        <p:spPr>
          <a:xfrm>
            <a:off x="8663317" y="229833"/>
            <a:ext cx="0" cy="5988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A4D331-7FBB-0743-8814-7F010F0187FC}"/>
              </a:ext>
            </a:extLst>
          </p:cNvPr>
          <p:cNvCxnSpPr>
            <a:cxnSpLocks/>
          </p:cNvCxnSpPr>
          <p:nvPr/>
        </p:nvCxnSpPr>
        <p:spPr>
          <a:xfrm>
            <a:off x="8764917" y="242664"/>
            <a:ext cx="0" cy="5988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8006B1-79C1-B54E-AD3E-B80EA93E6748}"/>
              </a:ext>
            </a:extLst>
          </p:cNvPr>
          <p:cNvCxnSpPr>
            <a:cxnSpLocks/>
          </p:cNvCxnSpPr>
          <p:nvPr/>
        </p:nvCxnSpPr>
        <p:spPr>
          <a:xfrm>
            <a:off x="4829163" y="233358"/>
            <a:ext cx="6854" cy="566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E7E163-F27F-774C-96CA-D74168DA8512}"/>
              </a:ext>
            </a:extLst>
          </p:cNvPr>
          <p:cNvSpPr txBox="1"/>
          <p:nvPr/>
        </p:nvSpPr>
        <p:spPr>
          <a:xfrm>
            <a:off x="4607765" y="292190"/>
            <a:ext cx="2729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B94CDB-5F39-D84C-9ACA-53FD06FA6F9C}"/>
              </a:ext>
            </a:extLst>
          </p:cNvPr>
          <p:cNvSpPr/>
          <p:nvPr/>
        </p:nvSpPr>
        <p:spPr>
          <a:xfrm>
            <a:off x="6130458" y="229566"/>
            <a:ext cx="606188" cy="573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ED7B2-D366-9248-A037-38008BF6C577}"/>
              </a:ext>
            </a:extLst>
          </p:cNvPr>
          <p:cNvSpPr/>
          <p:nvPr/>
        </p:nvSpPr>
        <p:spPr>
          <a:xfrm>
            <a:off x="8610600" y="1382546"/>
            <a:ext cx="606188" cy="573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2C7C06-4B3A-2843-A8DE-7C1F186D87B6}"/>
              </a:ext>
            </a:extLst>
          </p:cNvPr>
          <p:cNvSpPr txBox="1"/>
          <p:nvPr/>
        </p:nvSpPr>
        <p:spPr>
          <a:xfrm flipH="1">
            <a:off x="6655623" y="3547137"/>
            <a:ext cx="162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BD1A5C-2BB1-1346-8625-F481700BD56C}"/>
              </a:ext>
            </a:extLst>
          </p:cNvPr>
          <p:cNvSpPr txBox="1"/>
          <p:nvPr/>
        </p:nvSpPr>
        <p:spPr>
          <a:xfrm flipH="1">
            <a:off x="10207683" y="3547137"/>
            <a:ext cx="4757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057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  <p:bldP spid="12" grpId="0" animBg="1"/>
      <p:bldP spid="13" grpId="0" animBg="1"/>
      <p:bldP spid="20" grpId="0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07-FE3A-6F4D-81EC-8270866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Cache-Oblivious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F68-E29B-8D4D-82F4-E163E0A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above ideas were for taking into account the specific finite cache size</a:t>
            </a:r>
          </a:p>
          <a:p>
            <a:r>
              <a:rPr lang="en-US" dirty="0"/>
              <a:t>Also, we focused on only one cache level, but in reality there are L1, L2, and L3</a:t>
            </a:r>
          </a:p>
          <a:p>
            <a:r>
              <a:rPr lang="en-US" dirty="0"/>
              <a:t>Another idea is to write your algorithms in a way that ignores the specific cache size, but still improves cache performance</a:t>
            </a:r>
          </a:p>
          <a:p>
            <a:pPr lvl="1"/>
            <a:r>
              <a:rPr lang="en-US" dirty="0"/>
              <a:t>Cache-oblivious algorithms, which are typically recursive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EBB85-9AA8-CA45-AFA5-4AAB3119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AE6D-25AC-DD42-893A-B087C4A5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Cache-Oblivious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8A0FB-EC6C-1A4F-A6C9-C7B9BE0B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2DD66-056E-4940-80D6-2B1A34F4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1A051-58F3-5346-9F88-EB5EF3CEB190}"/>
              </a:ext>
            </a:extLst>
          </p:cNvPr>
          <p:cNvSpPr/>
          <p:nvPr/>
        </p:nvSpPr>
        <p:spPr>
          <a:xfrm>
            <a:off x="374069" y="1021980"/>
            <a:ext cx="5450157" cy="520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37B43-D782-064D-87E1-9E8F6110EA5C}"/>
              </a:ext>
            </a:extLst>
          </p:cNvPr>
          <p:cNvSpPr/>
          <p:nvPr/>
        </p:nvSpPr>
        <p:spPr>
          <a:xfrm>
            <a:off x="6395006" y="1021980"/>
            <a:ext cx="5450157" cy="520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374068" y="1021979"/>
            <a:ext cx="2752889" cy="26031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374069" y="1021979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C7C06-4B3A-2843-A8DE-7C1F186D87B6}"/>
              </a:ext>
            </a:extLst>
          </p:cNvPr>
          <p:cNvSpPr txBox="1"/>
          <p:nvPr/>
        </p:nvSpPr>
        <p:spPr>
          <a:xfrm flipH="1">
            <a:off x="2793519" y="6336756"/>
            <a:ext cx="5698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D1A5C-2BB1-1346-8625-F481700BD56C}"/>
              </a:ext>
            </a:extLst>
          </p:cNvPr>
          <p:cNvSpPr txBox="1"/>
          <p:nvPr/>
        </p:nvSpPr>
        <p:spPr>
          <a:xfrm flipH="1">
            <a:off x="8861514" y="6336756"/>
            <a:ext cx="4757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3071339" y="1021980"/>
            <a:ext cx="2752888" cy="2603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374067" y="3625088"/>
            <a:ext cx="2752889" cy="26031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3071338" y="3625089"/>
            <a:ext cx="2752888" cy="2603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726261" y="1021979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366954" y="2311758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719146" y="2311758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6395004" y="1021980"/>
            <a:ext cx="2752889" cy="26031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9092275" y="1021981"/>
            <a:ext cx="2752888" cy="2603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6395003" y="3625089"/>
            <a:ext cx="2752889" cy="26031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9092274" y="3625090"/>
            <a:ext cx="2752888" cy="2603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9099389" y="3625088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0451581" y="3625088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9092274" y="4914867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0444466" y="4914867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Cache-Oblivious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8A0FB-EC6C-1A4F-A6C9-C7B9BE0B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2DD66-056E-4940-80D6-2B1A34F4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1A051-58F3-5346-9F88-EB5EF3CEB190}"/>
              </a:ext>
            </a:extLst>
          </p:cNvPr>
          <p:cNvSpPr/>
          <p:nvPr/>
        </p:nvSpPr>
        <p:spPr>
          <a:xfrm>
            <a:off x="374069" y="1021980"/>
            <a:ext cx="5450157" cy="520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37B43-D782-064D-87E1-9E8F6110EA5C}"/>
              </a:ext>
            </a:extLst>
          </p:cNvPr>
          <p:cNvSpPr/>
          <p:nvPr/>
        </p:nvSpPr>
        <p:spPr>
          <a:xfrm>
            <a:off x="6395006" y="1021980"/>
            <a:ext cx="5450157" cy="520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374068" y="1021979"/>
            <a:ext cx="2752889" cy="26031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C7C06-4B3A-2843-A8DE-7C1F186D87B6}"/>
              </a:ext>
            </a:extLst>
          </p:cNvPr>
          <p:cNvSpPr txBox="1"/>
          <p:nvPr/>
        </p:nvSpPr>
        <p:spPr>
          <a:xfrm flipH="1">
            <a:off x="2793519" y="6336756"/>
            <a:ext cx="5698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D1A5C-2BB1-1346-8625-F481700BD56C}"/>
              </a:ext>
            </a:extLst>
          </p:cNvPr>
          <p:cNvSpPr txBox="1"/>
          <p:nvPr/>
        </p:nvSpPr>
        <p:spPr>
          <a:xfrm flipH="1">
            <a:off x="8861514" y="6336756"/>
            <a:ext cx="4757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3071339" y="1021980"/>
            <a:ext cx="2752888" cy="2603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374067" y="3625088"/>
            <a:ext cx="2752889" cy="26031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3071338" y="3625089"/>
            <a:ext cx="2752888" cy="2603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738387" y="3635023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374069" y="4938252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746955" y="4948187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6395004" y="1021980"/>
            <a:ext cx="2752889" cy="26031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9092275" y="1021981"/>
            <a:ext cx="2752888" cy="2603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6395003" y="3625089"/>
            <a:ext cx="2752889" cy="26031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9092274" y="3625090"/>
            <a:ext cx="2752888" cy="2603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9092274" y="1031914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0468718" y="1020137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9092274" y="2353066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0468718" y="2333470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374066" y="3623414"/>
            <a:ext cx="1352192" cy="1291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33" grpId="0" animBg="1"/>
      <p:bldP spid="34" grpId="0" animBg="1"/>
      <p:bldP spid="3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76A9-7690-764B-B90F-3F5BEFCC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Cache-Oblivious Matrix Transpose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A887-7094-3148-9207-3CB02D70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A,x,y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B,t</a:t>
            </a:r>
            <a:r>
              <a:rPr lang="en-US" dirty="0">
                <a:latin typeface="Consolas"/>
                <a:cs typeface="Consolas"/>
              </a:rPr>
              <a:t>, N)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// t is </a:t>
            </a:r>
            <a:r>
              <a:rPr lang="en-US" dirty="0" err="1">
                <a:latin typeface="Consolas"/>
                <a:cs typeface="Consolas"/>
              </a:rPr>
              <a:t>tilesize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if (t &lt; X)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transpose(A, B);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else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(A[0:x][0:y/2], B[0:x/2][0:y], t/2);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(A[0:x][y/2:y], B[x/2:x][0:y], t/2);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(A[0:x/2][0:y], B[0:x][0:y/2], t/2);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recTranspose</a:t>
            </a:r>
            <a:r>
              <a:rPr lang="en-US" dirty="0">
                <a:latin typeface="Consolas"/>
                <a:cs typeface="Consolas"/>
              </a:rPr>
              <a:t>(A[x/2:x][0:y], B[0:x][y/2:y], t/2);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EFE22-CF53-564B-BC6B-26FDF554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33BF-32AA-3148-A360-3CA2D14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2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Cache-Oblivious Matrix Transpose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1A051-58F3-5346-9F88-EB5EF3CEB190}"/>
              </a:ext>
            </a:extLst>
          </p:cNvPr>
          <p:cNvSpPr/>
          <p:nvPr/>
        </p:nvSpPr>
        <p:spPr>
          <a:xfrm>
            <a:off x="517134" y="959932"/>
            <a:ext cx="5458632" cy="511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1875107" y="3516897"/>
            <a:ext cx="1357973" cy="1284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37B43-D782-064D-87E1-9E8F6110EA5C}"/>
              </a:ext>
            </a:extLst>
          </p:cNvPr>
          <p:cNvSpPr/>
          <p:nvPr/>
        </p:nvSpPr>
        <p:spPr>
          <a:xfrm>
            <a:off x="6196224" y="961546"/>
            <a:ext cx="5435727" cy="511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5A72A0-BE69-E54B-9CBD-4277DA0BA606}"/>
              </a:ext>
            </a:extLst>
          </p:cNvPr>
          <p:cNvSpPr/>
          <p:nvPr/>
        </p:nvSpPr>
        <p:spPr>
          <a:xfrm>
            <a:off x="8916005" y="2232808"/>
            <a:ext cx="1357973" cy="1284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9610364" y="2232808"/>
            <a:ext cx="663614" cy="632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D10AC-7247-8F42-999F-182D588E84B1}"/>
              </a:ext>
            </a:extLst>
          </p:cNvPr>
          <p:cNvSpPr/>
          <p:nvPr/>
        </p:nvSpPr>
        <p:spPr>
          <a:xfrm>
            <a:off x="1875107" y="4155230"/>
            <a:ext cx="668783" cy="632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8A0FB-EC6C-1A4F-A6C9-C7B9BE0B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2DD66-056E-4940-80D6-2B1A34F4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2C7C06-4B3A-2843-A8DE-7C1F186D87B6}"/>
              </a:ext>
            </a:extLst>
          </p:cNvPr>
          <p:cNvSpPr txBox="1"/>
          <p:nvPr/>
        </p:nvSpPr>
        <p:spPr>
          <a:xfrm flipH="1">
            <a:off x="2793519" y="6336756"/>
            <a:ext cx="5698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BD1A5C-2BB1-1346-8625-F481700BD56C}"/>
              </a:ext>
            </a:extLst>
          </p:cNvPr>
          <p:cNvSpPr txBox="1"/>
          <p:nvPr/>
        </p:nvSpPr>
        <p:spPr>
          <a:xfrm flipH="1">
            <a:off x="8861514" y="6336756"/>
            <a:ext cx="4757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334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40" grpId="0" animBg="1"/>
      <p:bldP spid="9" grpId="0" animBg="1"/>
    </p:bldLst>
  </p:timing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1852</TotalTime>
  <Words>552</Words>
  <Application>Microsoft Macintosh PowerPoint</Application>
  <PresentationFormat>Widescreen</PresentationFormat>
  <Paragraphs>108</Paragraphs>
  <Slides>11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Lato Medium</vt:lpstr>
      <vt:lpstr>SampleSlides</vt:lpstr>
      <vt:lpstr>Cache Optimizations: Tiling</vt:lpstr>
      <vt:lpstr>Classic Example of Optimizing for Cache Size</vt:lpstr>
      <vt:lpstr>Classic Example of Optimizing for Cache Size</vt:lpstr>
      <vt:lpstr>Solution: Tiling</vt:lpstr>
      <vt:lpstr>Cache-Oblivious Algorithms</vt:lpstr>
      <vt:lpstr>Cache-Oblivious Algorithms</vt:lpstr>
      <vt:lpstr>Cache-Oblivious Algorithms</vt:lpstr>
      <vt:lpstr>Cache-Oblivious Matrix Transpose </vt:lpstr>
      <vt:lpstr>Cache-Oblivious Matrix Transpose </vt:lpstr>
      <vt:lpstr>Cache-Oblivious Matrix Transpose </vt:lpstr>
      <vt:lpstr>Cache-Oblivious Matrix Transpose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</dc:title>
  <dc:creator>Casaclang, Marissa N</dc:creator>
  <cp:lastModifiedBy>Microsoft Office User</cp:lastModifiedBy>
  <cp:revision>56</cp:revision>
  <dcterms:created xsi:type="dcterms:W3CDTF">2018-03-13T21:41:58Z</dcterms:created>
  <dcterms:modified xsi:type="dcterms:W3CDTF">2018-05-15T02:51:00Z</dcterms:modified>
</cp:coreProperties>
</file>