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60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703"/>
  </p:normalViewPr>
  <p:slideViewPr>
    <p:cSldViewPr snapToGrid="0">
      <p:cViewPr varScale="1">
        <p:scale>
          <a:sx n="113" d="100"/>
          <a:sy n="113" d="100"/>
        </p:scale>
        <p:origin x="216" y="2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5" d="100"/>
        <a:sy n="2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A4D4C-421E-46FC-9800-FBC03EC36EFB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D4A3-370B-43A0-AEB6-2EB9AF288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example.</a:t>
            </a:r>
          </a:p>
          <a:p>
            <a:r>
              <a:rPr lang="en-US" dirty="0"/>
              <a:t>Add more statis/dynamic.</a:t>
            </a:r>
          </a:p>
          <a:p>
            <a:r>
              <a:rPr lang="en-US" dirty="0"/>
              <a:t>Illustrate Static chunks.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4A3-370B-43A0-AEB6-2EB9AF288F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4A3-370B-43A0-AEB6-2EB9AF288F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4A3-370B-43A0-AEB6-2EB9AF288F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4A3-370B-43A0-AEB6-2EB9AF288F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1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4A3-370B-43A0-AEB6-2EB9AF288FB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2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6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6736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9AB4540-5845-4EF3-858D-12D139CD2C2C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886901-82CF-4096-B5C7-33C0EEE194E1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3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6200-2028-4792-B6EC-D5E77BCEA18A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BF1068-C980-460C-8B0E-8D73A775CA25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55F7-85EC-4C23-BD7E-1B382DCDAEF9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1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C0A03D-3F27-47B4-8047-E3A8F6154AFC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E8BDEA-4969-4F58-B756-8C5B56E122BC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356A0CD-8C61-4CF7-9229-0A87083A3BA2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8793B4-69B9-4CE3-896B-6C279129B911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4587E-5666-468C-A82D-7A4E12C6E30F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AF87-211E-47E8-9CE8-CC3604B86383}" type="datetime1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C224-3C69-4C20-9DE6-31875A4BA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3E39-5E69-4BA0-BD93-6BB7158A6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Schedules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7099-B3D3-4A3A-A985-C3BED2D0D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Thread Executes Which Iterations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1303A-0C5F-4831-87B0-6087CC7C3229}"/>
              </a:ext>
            </a:extLst>
          </p:cNvPr>
          <p:cNvSpPr/>
          <p:nvPr/>
        </p:nvSpPr>
        <p:spPr>
          <a:xfrm>
            <a:off x="3651067" y="6108879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95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9814-D762-4DAA-82E7-0816EF4D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Iterations to Thread: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838F-31E1-4B9C-AC4A-41A6B096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039066" cy="5007069"/>
          </a:xfrm>
        </p:spPr>
        <p:txBody>
          <a:bodyPr/>
          <a:lstStyle/>
          <a:p>
            <a:r>
              <a:rPr lang="en-US" dirty="0"/>
              <a:t>The OpenMP runtime is free to assign any iteration to any thread</a:t>
            </a:r>
          </a:p>
          <a:p>
            <a:r>
              <a:rPr lang="en-US" dirty="0"/>
              <a:t>A typical default is “static” </a:t>
            </a:r>
          </a:p>
          <a:p>
            <a:pPr lvl="1"/>
            <a:r>
              <a:rPr lang="en-US" dirty="0"/>
              <a:t>Assigns a block of contiguous iterations to each thread equally</a:t>
            </a:r>
          </a:p>
          <a:p>
            <a:pPr lvl="1"/>
            <a:r>
              <a:rPr lang="en-US" dirty="0"/>
              <a:t>E.g., if there are 800 iterations and 8 threads:</a:t>
            </a:r>
          </a:p>
          <a:p>
            <a:pPr lvl="2"/>
            <a:r>
              <a:rPr lang="en-US" dirty="0"/>
              <a:t> Thread 0 executes iteration 0-99, thread 1 executes iteration 100-199, and so on  </a:t>
            </a:r>
          </a:p>
          <a:p>
            <a:pPr lvl="1"/>
            <a:r>
              <a:rPr lang="en-US" dirty="0"/>
              <a:t>Often, this helps with spatial locality because contiguous iterations tend to access contiguous memory locations</a:t>
            </a:r>
          </a:p>
          <a:p>
            <a:r>
              <a:rPr lang="en-US" dirty="0"/>
              <a:t>However, as a programmer you can control this assignment</a:t>
            </a:r>
          </a:p>
          <a:p>
            <a:pPr lvl="1"/>
            <a:r>
              <a:rPr lang="en-US" dirty="0"/>
              <a:t>A particular way of assigning iterations to threads is called a “schedule”.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AC6D0-8DCB-41CB-A005-685368C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CAE0-8760-492F-8D79-80212BE4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C224-3C69-4C20-9DE6-31875A4BAD3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Iterations to Threads: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balance the work per thread when the work per iteration is inherently imbalanced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2590800"/>
            <a:ext cx="5562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private(size)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for(int i=0; i&lt;n; i++)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size = f(i);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if (size &lt; 10)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smallwork(x[i]);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bigwork(x[i]);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6A88D-973A-48DA-8DCC-1227A880545B}"/>
              </a:ext>
            </a:extLst>
          </p:cNvPr>
          <p:cNvSpPr txBox="1"/>
          <p:nvPr/>
        </p:nvSpPr>
        <p:spPr>
          <a:xfrm>
            <a:off x="1042917" y="5345966"/>
            <a:ext cx="641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Iterations are expensive, but we don’t know which because it depends on the function f</a:t>
            </a:r>
          </a:p>
        </p:txBody>
      </p:sp>
    </p:spTree>
    <p:extLst>
      <p:ext uri="{BB962C8B-B14F-4D97-AF65-F5344CB8AC3E}">
        <p14:creationId xmlns:p14="http://schemas.microsoft.com/office/powerpoint/2010/main" val="34692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44-9DFD-45F2-BC6F-8989999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FD77-D25F-4D97-9220-2BE47BE7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each thread pick the next iteration available</a:t>
            </a:r>
          </a:p>
          <a:p>
            <a:pPr lvl="1"/>
            <a:r>
              <a:rPr lang="en-US" dirty="0"/>
              <a:t>And when it finishes, go back and pick the next available one</a:t>
            </a:r>
          </a:p>
          <a:p>
            <a:r>
              <a:rPr lang="en-US" dirty="0"/>
              <a:t>This can be implemented in many ways </a:t>
            </a:r>
          </a:p>
          <a:p>
            <a:pPr lvl="1"/>
            <a:r>
              <a:rPr lang="en-US" dirty="0"/>
              <a:t>E.g., having a shared variable that holds the value of the next available iteration</a:t>
            </a:r>
          </a:p>
          <a:p>
            <a:r>
              <a:rPr lang="en-US" dirty="0"/>
              <a:t>Idea: every time a thread goes to ask for more work, it is given a chunk of iterations</a:t>
            </a:r>
          </a:p>
          <a:p>
            <a:pPr lvl="1"/>
            <a:r>
              <a:rPr lang="en-US" dirty="0"/>
              <a:t>We would like the chunk size to be controlled by the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96DE-E578-4DDC-B331-1158DFE5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A5A82-BF7A-4463-9D94-FCC38F32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C224-3C69-4C20-9DE6-31875A4BAD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Clause and General Form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 (kind[, chunk])</a:t>
            </a:r>
          </a:p>
          <a:p>
            <a:r>
              <a:rPr lang="en-US" dirty="0"/>
              <a:t>kind: </a:t>
            </a:r>
          </a:p>
          <a:p>
            <a:pPr lvl="1"/>
            <a:r>
              <a:rPr lang="en-US" dirty="0"/>
              <a:t>static </a:t>
            </a:r>
          </a:p>
          <a:p>
            <a:pPr lvl="1"/>
            <a:r>
              <a:rPr lang="en-US" dirty="0"/>
              <a:t>dynamic, </a:t>
            </a:r>
          </a:p>
          <a:p>
            <a:pPr lvl="1"/>
            <a:r>
              <a:rPr lang="en-US" dirty="0"/>
              <a:t>guided,  (a variant of dynamic)</a:t>
            </a:r>
          </a:p>
          <a:p>
            <a:pPr lvl="1"/>
            <a:r>
              <a:rPr lang="en-US" dirty="0"/>
              <a:t>runtime, (programmer can set the schedule at runtime, using </a:t>
            </a:r>
            <a:r>
              <a:rPr lang="en-US" dirty="0" err="1"/>
              <a:t>omp_set_schedule</a:t>
            </a:r>
            <a:r>
              <a:rPr lang="en-US" dirty="0"/>
              <a:t>(..)</a:t>
            </a:r>
          </a:p>
          <a:p>
            <a:pPr lvl="1"/>
            <a:r>
              <a:rPr lang="en-US" dirty="0"/>
              <a:t>auto (let the compiler/runtime decide the schedule)</a:t>
            </a:r>
          </a:p>
          <a:p>
            <a:r>
              <a:rPr lang="en-US" dirty="0"/>
              <a:t>Optional chunk = scalar integer value</a:t>
            </a:r>
          </a:p>
          <a:p>
            <a:endParaRPr lang="en-US" sz="2800" i="1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9B10C-CD22-4D56-AFED-3FC702D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12647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Schedule</a:t>
            </a:r>
            <a:r>
              <a:rPr lang="en-US" dirty="0"/>
              <a:t>: Static, Dynamic or Guided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18576"/>
            <a:ext cx="10515600" cy="5007069"/>
          </a:xfrm>
        </p:spPr>
        <p:txBody>
          <a:bodyPr/>
          <a:lstStyle/>
          <a:p>
            <a:r>
              <a:rPr lang="en-US" i="1" dirty="0"/>
              <a:t>Static</a:t>
            </a:r>
            <a:r>
              <a:rPr lang="en-US" dirty="0"/>
              <a:t>: iterations are divided as evenly as possible among all threads with each thread getting a contiguous range of iterations </a:t>
            </a:r>
          </a:p>
          <a:p>
            <a:r>
              <a:rPr lang="en-US" i="1" dirty="0"/>
              <a:t>Static, chunk</a:t>
            </a:r>
            <a:r>
              <a:rPr lang="en-US" dirty="0"/>
              <a:t>: iterations are divided into chunks of size </a:t>
            </a:r>
            <a:r>
              <a:rPr lang="en-US" i="1" dirty="0"/>
              <a:t>chunk. </a:t>
            </a:r>
            <a:r>
              <a:rPr lang="en-US" dirty="0"/>
              <a:t>Chunks are then assigned in round robin fashion to threads – </a:t>
            </a:r>
            <a:r>
              <a:rPr lang="en-US" i="1" dirty="0"/>
              <a:t>interleaved</a:t>
            </a:r>
            <a:endParaRPr lang="en-US" dirty="0"/>
          </a:p>
          <a:p>
            <a:r>
              <a:rPr lang="en-US" i="1" dirty="0"/>
              <a:t>Dynamic, chunk</a:t>
            </a:r>
            <a:r>
              <a:rPr lang="en-US" dirty="0"/>
              <a:t>: iterations are divided into chunks of size </a:t>
            </a:r>
            <a:r>
              <a:rPr lang="en-US" i="1" dirty="0"/>
              <a:t>chunk</a:t>
            </a:r>
            <a:r>
              <a:rPr lang="en-US" dirty="0"/>
              <a:t> (1 if unspecified</a:t>
            </a:r>
            <a:r>
              <a:rPr lang="en-US" i="1" dirty="0"/>
              <a:t>)</a:t>
            </a:r>
            <a:r>
              <a:rPr lang="en-US" dirty="0"/>
              <a:t> and are assigned to threads dynamically after an initial round robin assignment – </a:t>
            </a:r>
            <a:r>
              <a:rPr lang="en-US" i="1" dirty="0"/>
              <a:t>simple dynamic</a:t>
            </a:r>
          </a:p>
          <a:p>
            <a:r>
              <a:rPr lang="en-US" i="1" dirty="0"/>
              <a:t>Guided, chunk</a:t>
            </a:r>
            <a:r>
              <a:rPr lang="en-US" dirty="0"/>
              <a:t>: chunk size decreases exponentially from an implementation dependent value to </a:t>
            </a:r>
            <a:r>
              <a:rPr lang="en-US" i="1" dirty="0"/>
              <a:t>chunk </a:t>
            </a:r>
            <a:r>
              <a:rPr lang="en-US" dirty="0"/>
              <a:t>(1 if unspecified)</a:t>
            </a:r>
            <a:r>
              <a:rPr lang="en-US" i="1" dirty="0"/>
              <a:t>. </a:t>
            </a:r>
            <a:r>
              <a:rPr lang="en-US" dirty="0"/>
              <a:t>Chunks are assigned dynamically – </a:t>
            </a:r>
            <a:r>
              <a:rPr lang="en-US" i="1" dirty="0"/>
              <a:t>guided self scheduling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54353-14C2-41F7-BAA3-1E8045C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136512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46FE-B9A2-41B8-ADE5-B5F060D0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 in Static vs. Dynamic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915-0EB1-4E67-A1E2-B4485FB6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has lower synchronization overhead, better spatial locality, but cannot deal with imbalances well</a:t>
            </a:r>
          </a:p>
          <a:p>
            <a:r>
              <a:rPr lang="en-US" dirty="0"/>
              <a:t>Dynamic schedule will balance load well, but </a:t>
            </a:r>
          </a:p>
          <a:p>
            <a:pPr lvl="1"/>
            <a:r>
              <a:rPr lang="en-US" sz="2800" dirty="0"/>
              <a:t>Has a higher synchronization overhead, as threads have to coordinate frequently to decide assign iterations to threads</a:t>
            </a:r>
          </a:p>
          <a:p>
            <a:pPr lvl="2"/>
            <a:r>
              <a:rPr lang="en-US" sz="2400" dirty="0"/>
              <a:t>I.e., there will be overhead in picking the next available iteration</a:t>
            </a:r>
          </a:p>
          <a:p>
            <a:pPr lvl="1"/>
            <a:r>
              <a:rPr lang="en-US" sz="2800" dirty="0"/>
              <a:t>Spatial locality: </a:t>
            </a:r>
          </a:p>
          <a:p>
            <a:pPr lvl="2"/>
            <a:r>
              <a:rPr lang="en-US" sz="2400" dirty="0"/>
              <a:t>As iterations are assigned to threads when they ask for work, consecutive (chunk of) iteration may go to different threads, reducing or destroying spatial locality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925A2-01BF-4A2B-8A83-4C7AFB3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EFF61-BD3D-48DC-8244-6EB6C502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C224-3C69-4C20-9DE6-31875A4BAD3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Iterations to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dynamic schedule to balance the work per thread when the work per iteration is inherently unbalanced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69492" y="2413379"/>
            <a:ext cx="760180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Lucida Console" pitchFamily="49" charset="0"/>
              </a:rPr>
              <a:t>#pragma omp parallel for schedule(dynamic,16)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for(int i=0; i&lt;n; i++)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int size = f[i];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if (size &lt; 10)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	z[i] = smallwork(x[i]);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else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	z[i] = bigwork(x[i]);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		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DBDC-F937-429B-BEAA-0560AAA1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</p:spTree>
    <p:extLst>
      <p:ext uri="{BB962C8B-B14F-4D97-AF65-F5344CB8AC3E}">
        <p14:creationId xmlns:p14="http://schemas.microsoft.com/office/powerpoint/2010/main" val="593873781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</Template>
  <TotalTime>205</TotalTime>
  <Words>638</Words>
  <Application>Microsoft Macintosh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Lato Medium</vt:lpstr>
      <vt:lpstr>Lucida Console</vt:lpstr>
      <vt:lpstr>MCS-DS_PPT_template_final</vt:lpstr>
      <vt:lpstr>Loop Schedules</vt:lpstr>
      <vt:lpstr>Assigning Iterations to Thread: Default</vt:lpstr>
      <vt:lpstr>Assigning Iterations to Threads: Example</vt:lpstr>
      <vt:lpstr>Dynamic Schedule</vt:lpstr>
      <vt:lpstr>Schedule Clause and General Form</vt:lpstr>
      <vt:lpstr>Schedule: Static, Dynamic or Guided</vt:lpstr>
      <vt:lpstr>Tradeoffs in Static vs. Dynamic Scheduling</vt:lpstr>
      <vt:lpstr>Assigning Iterations to Threads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Salunke, Abhilasha Anil</dc:creator>
  <cp:lastModifiedBy>Microsoft Office User</cp:lastModifiedBy>
  <cp:revision>22</cp:revision>
  <dcterms:created xsi:type="dcterms:W3CDTF">2018-07-09T16:29:58Z</dcterms:created>
  <dcterms:modified xsi:type="dcterms:W3CDTF">2018-07-17T04:34:51Z</dcterms:modified>
</cp:coreProperties>
</file>