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258" r:id="rId2"/>
    <p:sldId id="259" r:id="rId3"/>
    <p:sldId id="260" r:id="rId4"/>
    <p:sldId id="261" r:id="rId5"/>
    <p:sldId id="277" r:id="rId6"/>
    <p:sldId id="278" r:id="rId7"/>
    <p:sldId id="280" r:id="rId8"/>
    <p:sldId id="269" r:id="rId9"/>
    <p:sldId id="270" r:id="rId10"/>
    <p:sldId id="276" r:id="rId11"/>
    <p:sldId id="271" r:id="rId12"/>
    <p:sldId id="272"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F759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5448" autoAdjust="0"/>
    <p:restoredTop sz="94708"/>
  </p:normalViewPr>
  <p:slideViewPr>
    <p:cSldViewPr snapToGrid="0">
      <p:cViewPr varScale="1">
        <p:scale>
          <a:sx n="127" d="100"/>
          <a:sy n="127" d="100"/>
        </p:scale>
        <p:origin x="368" y="184"/>
      </p:cViewPr>
      <p:guideLst>
        <p:guide orient="horz" pos="2160"/>
        <p:guide pos="3840"/>
      </p:guideLst>
    </p:cSldViewPr>
  </p:slideViewPr>
  <p:notesTextViewPr>
    <p:cViewPr>
      <p:scale>
        <a:sx n="1" d="1"/>
        <a:sy n="1" d="1"/>
      </p:scale>
      <p:origin x="0" y="0"/>
    </p:cViewPr>
  </p:notesTextViewPr>
  <p:sorterViewPr>
    <p:cViewPr>
      <p:scale>
        <a:sx n="124" d="100"/>
        <a:sy n="124" d="100"/>
      </p:scale>
      <p:origin x="0" y="76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AE22165-898F-4682-B7E0-B33BB4743EF1}" type="datetimeFigureOut">
              <a:rPr lang="en-US" smtClean="0"/>
              <a:t>10/2/18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59EC3C-2FE7-4356-87BE-FBD325F4AD16}" type="slidenum">
              <a:rPr lang="en-US" smtClean="0"/>
              <a:t>‹#›</a:t>
            </a:fld>
            <a:endParaRPr lang="en-US"/>
          </a:p>
        </p:txBody>
      </p:sp>
    </p:spTree>
    <p:extLst>
      <p:ext uri="{BB962C8B-B14F-4D97-AF65-F5344CB8AC3E}">
        <p14:creationId xmlns:p14="http://schemas.microsoft.com/office/powerpoint/2010/main" val="31461506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Shape 309"/>
          <p:cNvSpPr txBox="1">
            <a:spLocks noGrp="1"/>
          </p:cNvSpPr>
          <p:nvPr>
            <p:ph type="body" idx="1"/>
          </p:nvPr>
        </p:nvSpPr>
        <p:spPr>
          <a:xfrm>
            <a:off x="914400" y="4343400"/>
            <a:ext cx="5028840" cy="4114439"/>
          </a:xfrm>
          <a:prstGeom prst="rect">
            <a:avLst/>
          </a:prstGeom>
          <a:noFill/>
          <a:ln>
            <a:noFill/>
          </a:ln>
        </p:spPr>
        <p:txBody>
          <a:bodyPr lIns="0" tIns="0" rIns="0" bIns="0" anchor="t" anchorCtr="0">
            <a:noAutofit/>
          </a:bodyPr>
          <a:lstStyle/>
          <a:p>
            <a:pPr marL="0" marR="0" lvl="0" indent="0" algn="l" rtl="0">
              <a:spcBef>
                <a:spcPts val="0"/>
              </a:spcBef>
              <a:buNone/>
            </a:pPr>
            <a:endParaRPr sz="1800" b="0" i="0" u="none" strike="noStrike" cap="none"/>
          </a:p>
        </p:txBody>
      </p:sp>
      <p:sp>
        <p:nvSpPr>
          <p:cNvPr id="310" name="Shape 310"/>
          <p:cNvSpPr txBox="1"/>
          <p:nvPr/>
        </p:nvSpPr>
        <p:spPr>
          <a:xfrm>
            <a:off x="3886200" y="8686800"/>
            <a:ext cx="2971440" cy="45684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buSzPct val="25000"/>
              <a:buNone/>
            </a:pPr>
            <a:fld id="{00000000-1234-1234-1234-123412341234}" type="slidenum">
              <a:rPr lang="en" sz="1200" b="0" i="0" u="none" strike="noStrike" cap="none">
                <a:latin typeface="Times New Roman"/>
                <a:ea typeface="Times New Roman"/>
                <a:cs typeface="Times New Roman"/>
                <a:sym typeface="Times New Roman"/>
              </a:rPr>
              <a:t>1</a:t>
            </a:fld>
            <a:endParaRPr lang="en" sz="1200" b="0" i="0" u="none" strike="noStrike" cap="none">
              <a:latin typeface="Times New Roman"/>
              <a:ea typeface="Times New Roman"/>
              <a:cs typeface="Times New Roman"/>
              <a:sym typeface="Times New Roman"/>
            </a:endParaRPr>
          </a:p>
        </p:txBody>
      </p:sp>
      <p:sp>
        <p:nvSpPr>
          <p:cNvPr id="311" name="Shape 31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931274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B59EC3C-2FE7-4356-87BE-FBD325F4AD16}" type="slidenum">
              <a:rPr lang="en-US" smtClean="0"/>
              <a:t>10</a:t>
            </a:fld>
            <a:endParaRPr lang="en-US"/>
          </a:p>
        </p:txBody>
      </p:sp>
    </p:spTree>
    <p:extLst>
      <p:ext uri="{BB962C8B-B14F-4D97-AF65-F5344CB8AC3E}">
        <p14:creationId xmlns:p14="http://schemas.microsoft.com/office/powerpoint/2010/main" val="32613222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B59EC3C-2FE7-4356-87BE-FBD325F4AD16}" type="slidenum">
              <a:rPr lang="en-US" smtClean="0"/>
              <a:t>11</a:t>
            </a:fld>
            <a:endParaRPr lang="en-US"/>
          </a:p>
        </p:txBody>
      </p:sp>
    </p:spTree>
    <p:extLst>
      <p:ext uri="{BB962C8B-B14F-4D97-AF65-F5344CB8AC3E}">
        <p14:creationId xmlns:p14="http://schemas.microsoft.com/office/powerpoint/2010/main" val="35287554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B59EC3C-2FE7-4356-87BE-FBD325F4AD16}" type="slidenum">
              <a:rPr lang="en-US" smtClean="0"/>
              <a:t>12</a:t>
            </a:fld>
            <a:endParaRPr lang="en-US"/>
          </a:p>
        </p:txBody>
      </p:sp>
    </p:spTree>
    <p:extLst>
      <p:ext uri="{BB962C8B-B14F-4D97-AF65-F5344CB8AC3E}">
        <p14:creationId xmlns:p14="http://schemas.microsoft.com/office/powerpoint/2010/main" val="30694945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B59EC3C-2FE7-4356-87BE-FBD325F4AD16}" type="slidenum">
              <a:rPr lang="en-US" smtClean="0"/>
              <a:t>2</a:t>
            </a:fld>
            <a:endParaRPr lang="en-US"/>
          </a:p>
        </p:txBody>
      </p:sp>
    </p:spTree>
    <p:extLst>
      <p:ext uri="{BB962C8B-B14F-4D97-AF65-F5344CB8AC3E}">
        <p14:creationId xmlns:p14="http://schemas.microsoft.com/office/powerpoint/2010/main" val="14681219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B59EC3C-2FE7-4356-87BE-FBD325F4AD16}" type="slidenum">
              <a:rPr lang="en-US" smtClean="0"/>
              <a:t>3</a:t>
            </a:fld>
            <a:endParaRPr lang="en-US"/>
          </a:p>
        </p:txBody>
      </p:sp>
    </p:spTree>
    <p:extLst>
      <p:ext uri="{BB962C8B-B14F-4D97-AF65-F5344CB8AC3E}">
        <p14:creationId xmlns:p14="http://schemas.microsoft.com/office/powerpoint/2010/main" val="17214016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9EC3C-2FE7-4356-87BE-FBD325F4AD16}" type="slidenum">
              <a:rPr lang="en-US" smtClean="0"/>
              <a:t>4</a:t>
            </a:fld>
            <a:endParaRPr lang="en-US"/>
          </a:p>
        </p:txBody>
      </p:sp>
    </p:spTree>
    <p:extLst>
      <p:ext uri="{BB962C8B-B14F-4D97-AF65-F5344CB8AC3E}">
        <p14:creationId xmlns:p14="http://schemas.microsoft.com/office/powerpoint/2010/main" val="3501143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Expla</a:t>
            </a:r>
            <a:endParaRPr lang="en-US" dirty="0"/>
          </a:p>
        </p:txBody>
      </p:sp>
      <p:sp>
        <p:nvSpPr>
          <p:cNvPr id="4" name="Slide Number Placeholder 3"/>
          <p:cNvSpPr>
            <a:spLocks noGrp="1"/>
          </p:cNvSpPr>
          <p:nvPr>
            <p:ph type="sldNum" sz="quarter" idx="10"/>
          </p:nvPr>
        </p:nvSpPr>
        <p:spPr/>
        <p:txBody>
          <a:bodyPr/>
          <a:lstStyle/>
          <a:p>
            <a:fld id="{2B59EC3C-2FE7-4356-87BE-FBD325F4AD16}" type="slidenum">
              <a:rPr lang="en-US" smtClean="0"/>
              <a:t>5</a:t>
            </a:fld>
            <a:endParaRPr lang="en-US"/>
          </a:p>
        </p:txBody>
      </p:sp>
    </p:spTree>
    <p:extLst>
      <p:ext uri="{BB962C8B-B14F-4D97-AF65-F5344CB8AC3E}">
        <p14:creationId xmlns:p14="http://schemas.microsoft.com/office/powerpoint/2010/main" val="10210013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B59EC3C-2FE7-4356-87BE-FBD325F4AD16}" type="slidenum">
              <a:rPr lang="en-US" smtClean="0"/>
              <a:t>7</a:t>
            </a:fld>
            <a:endParaRPr lang="en-US"/>
          </a:p>
        </p:txBody>
      </p:sp>
    </p:spTree>
    <p:extLst>
      <p:ext uri="{BB962C8B-B14F-4D97-AF65-F5344CB8AC3E}">
        <p14:creationId xmlns:p14="http://schemas.microsoft.com/office/powerpoint/2010/main" val="34821107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B59EC3C-2FE7-4356-87BE-FBD325F4AD16}" type="slidenum">
              <a:rPr lang="en-US" smtClean="0"/>
              <a:t>8</a:t>
            </a:fld>
            <a:endParaRPr lang="en-US"/>
          </a:p>
        </p:txBody>
      </p:sp>
    </p:spTree>
    <p:extLst>
      <p:ext uri="{BB962C8B-B14F-4D97-AF65-F5344CB8AC3E}">
        <p14:creationId xmlns:p14="http://schemas.microsoft.com/office/powerpoint/2010/main" val="23918930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B59EC3C-2FE7-4356-87BE-FBD325F4AD16}" type="slidenum">
              <a:rPr lang="en-US" smtClean="0"/>
              <a:t>9</a:t>
            </a:fld>
            <a:endParaRPr lang="en-US"/>
          </a:p>
        </p:txBody>
      </p:sp>
    </p:spTree>
    <p:extLst>
      <p:ext uri="{BB962C8B-B14F-4D97-AF65-F5344CB8AC3E}">
        <p14:creationId xmlns:p14="http://schemas.microsoft.com/office/powerpoint/2010/main" val="396271486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hasCustomPrompt="1"/>
          </p:nvPr>
        </p:nvSpPr>
        <p:spPr>
          <a:xfrm>
            <a:off x="1524000" y="1122363"/>
            <a:ext cx="9144000" cy="2387600"/>
          </a:xfrm>
        </p:spPr>
        <p:txBody>
          <a:bodyPr anchor="b">
            <a:normAutofit/>
          </a:bodyPr>
          <a:lstStyle>
            <a:lvl1pPr algn="ctr">
              <a:defRPr sz="5000" b="1" baseline="0">
                <a:solidFill>
                  <a:srgbClr val="007592"/>
                </a:solidFill>
                <a:latin typeface="+mj-lt"/>
                <a:cs typeface="Arial" panose="020B0604020202020204" pitchFamily="34" charset="0"/>
              </a:defRPr>
            </a:lvl1pPr>
          </a:lstStyle>
          <a:p>
            <a:r>
              <a:rPr lang="en-US" dirty="0"/>
              <a:t>Lecture Title Goes Here</a:t>
            </a:r>
          </a:p>
        </p:txBody>
      </p:sp>
      <p:sp>
        <p:nvSpPr>
          <p:cNvPr id="3" name="Subtitle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Lesson Title Goes Here</a:t>
            </a:r>
          </a:p>
        </p:txBody>
      </p:sp>
      <p:sp>
        <p:nvSpPr>
          <p:cNvPr id="7" name="Rectangle 6"/>
          <p:cNvSpPr/>
          <p:nvPr/>
        </p:nvSpPr>
        <p:spPr>
          <a:xfrm>
            <a:off x="3209614" y="4063200"/>
            <a:ext cx="5772772" cy="369332"/>
          </a:xfrm>
          <a:prstGeom prst="rect">
            <a:avLst/>
          </a:prstGeom>
        </p:spPr>
        <p:txBody>
          <a:bodyPr wrap="none">
            <a:spAutoFit/>
          </a:bodyPr>
          <a:lstStyle/>
          <a:p>
            <a:r>
              <a:rPr lang="en-US" dirty="0">
                <a:solidFill>
                  <a:schemeClr val="bg1">
                    <a:lumMod val="75000"/>
                  </a:schemeClr>
                </a:solidFill>
                <a:latin typeface="Arial" panose="020B0604020202020204" pitchFamily="34" charset="0"/>
                <a:ea typeface="Lato Medium" charset="0"/>
                <a:cs typeface="Arial" panose="020B0604020202020204" pitchFamily="34" charset="0"/>
              </a:rPr>
              <a:t>UNIVERSITY OF ILLINOIS AT URBANA-CHAMPAIGN</a:t>
            </a:r>
          </a:p>
        </p:txBody>
      </p:sp>
    </p:spTree>
    <p:extLst>
      <p:ext uri="{BB962C8B-B14F-4D97-AF65-F5344CB8AC3E}">
        <p14:creationId xmlns:p14="http://schemas.microsoft.com/office/powerpoint/2010/main" val="42474624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0">
                <a:latin typeface="Arial" panose="020B0604020202020204" pitchFamily="34" charset="0"/>
                <a:cs typeface="Arial" panose="020B0604020202020204" pitchFamily="34" charset="0"/>
              </a:defRPr>
            </a:lvl1pPr>
          </a:lstStyle>
          <a:p>
            <a:r>
              <a:rPr lang="en-US" dirty="0"/>
              <a:t>CLICK TO EDIT MASTER TITLE STYLE</a:t>
            </a:r>
          </a:p>
        </p:txBody>
      </p:sp>
      <p:sp>
        <p:nvSpPr>
          <p:cNvPr id="3" name="Vertical Text Placeholder 2"/>
          <p:cNvSpPr>
            <a:spLocks noGrp="1"/>
          </p:cNvSpPr>
          <p:nvPr>
            <p:ph type="body" orient="vert" idx="1"/>
          </p:nvPr>
        </p:nvSpPr>
        <p:spPr/>
        <p:txBody>
          <a:bodyPr vert="eaVert"/>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atin typeface="Arial" panose="020B0604020202020204" pitchFamily="34" charset="0"/>
                <a:cs typeface="Arial" panose="020B0604020202020204" pitchFamily="34" charset="0"/>
              </a:defRPr>
            </a:lvl1pPr>
          </a:lstStyle>
          <a:p>
            <a:fld id="{46C28410-8EA4-4B02-B182-ED98F0D703E0}" type="datetime1">
              <a:rPr lang="en-US" smtClean="0"/>
              <a:t>10/2/18</a:t>
            </a:fld>
            <a:endParaRPr lang="en-US"/>
          </a:p>
        </p:txBody>
      </p:sp>
      <p:sp>
        <p:nvSpPr>
          <p:cNvPr id="5" name="Footer Placeholder 4"/>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r>
              <a:rPr lang="en-US"/>
              <a:t>L.V.Kale</a:t>
            </a:r>
          </a:p>
        </p:txBody>
      </p:sp>
      <p:sp>
        <p:nvSpPr>
          <p:cNvPr id="6" name="Slide Number Placeholder 5"/>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5215AABF-39A8-4467-BC70-552888317299}" type="slidenum">
              <a:rPr lang="en-US" smtClean="0"/>
              <a:t>‹#›</a:t>
            </a:fld>
            <a:endParaRPr lang="en-US"/>
          </a:p>
        </p:txBody>
      </p:sp>
    </p:spTree>
    <p:extLst>
      <p:ext uri="{BB962C8B-B14F-4D97-AF65-F5344CB8AC3E}">
        <p14:creationId xmlns:p14="http://schemas.microsoft.com/office/powerpoint/2010/main" val="31927426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hasCustomPrompt="1"/>
          </p:nvPr>
        </p:nvSpPr>
        <p:spPr>
          <a:xfrm>
            <a:off x="8724901" y="365125"/>
            <a:ext cx="2628900" cy="5811838"/>
          </a:xfrm>
        </p:spPr>
        <p:txBody>
          <a:bodyPr vert="eaVert"/>
          <a:lstStyle>
            <a:lvl1pPr>
              <a:defRPr b="0">
                <a:latin typeface="Arial" panose="020B0604020202020204" pitchFamily="34" charset="0"/>
                <a:cs typeface="Arial" panose="020B0604020202020204" pitchFamily="34" charset="0"/>
              </a:defRPr>
            </a:lvl1pPr>
          </a:lstStyle>
          <a:p>
            <a:r>
              <a:rPr lang="en-US" dirty="0"/>
              <a:t>CLICK TO EDIT MASTER TITLE STYLE</a:t>
            </a:r>
          </a:p>
        </p:txBody>
      </p:sp>
      <p:sp>
        <p:nvSpPr>
          <p:cNvPr id="3" name="Vertical Text Placeholder 2"/>
          <p:cNvSpPr>
            <a:spLocks noGrp="1"/>
          </p:cNvSpPr>
          <p:nvPr>
            <p:ph type="body" orient="vert" idx="1"/>
          </p:nvPr>
        </p:nvSpPr>
        <p:spPr>
          <a:xfrm>
            <a:off x="838201" y="365125"/>
            <a:ext cx="7734300" cy="5811838"/>
          </a:xfrm>
        </p:spPr>
        <p:txBody>
          <a:bodyPr vert="eaVert"/>
          <a:lstStyle>
            <a:lvl1pPr>
              <a:defRPr b="0">
                <a:latin typeface="Arial" panose="020B0604020202020204" pitchFamily="34" charset="0"/>
                <a:cs typeface="Arial" panose="020B0604020202020204" pitchFamily="34" charset="0"/>
              </a:defRPr>
            </a:lvl1pPr>
            <a:lvl2pPr>
              <a:defRPr b="0">
                <a:latin typeface="Arial" panose="020B0604020202020204" pitchFamily="34" charset="0"/>
                <a:cs typeface="Arial" panose="020B0604020202020204" pitchFamily="34" charset="0"/>
              </a:defRPr>
            </a:lvl2pPr>
            <a:lvl3pPr>
              <a:defRPr b="0">
                <a:latin typeface="Arial" panose="020B0604020202020204" pitchFamily="34" charset="0"/>
                <a:cs typeface="Arial" panose="020B0604020202020204" pitchFamily="34" charset="0"/>
              </a:defRPr>
            </a:lvl3pPr>
            <a:lvl4pPr>
              <a:defRPr b="0">
                <a:latin typeface="Arial" panose="020B0604020202020204" pitchFamily="34" charset="0"/>
                <a:cs typeface="Arial" panose="020B0604020202020204" pitchFamily="34" charset="0"/>
              </a:defRPr>
            </a:lvl4pPr>
            <a:lvl5pPr>
              <a:defRPr b="0">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b="0">
                <a:latin typeface="Arial" panose="020B0604020202020204" pitchFamily="34" charset="0"/>
                <a:cs typeface="Arial" panose="020B0604020202020204" pitchFamily="34" charset="0"/>
              </a:defRPr>
            </a:lvl1pPr>
          </a:lstStyle>
          <a:p>
            <a:fld id="{11D29AEE-7219-4596-87CE-4EAB649284DA}" type="datetime1">
              <a:rPr lang="en-US" smtClean="0"/>
              <a:t>10/2/18</a:t>
            </a:fld>
            <a:endParaRPr lang="en-US"/>
          </a:p>
        </p:txBody>
      </p:sp>
      <p:sp>
        <p:nvSpPr>
          <p:cNvPr id="5" name="Footer Placeholder 4"/>
          <p:cNvSpPr>
            <a:spLocks noGrp="1"/>
          </p:cNvSpPr>
          <p:nvPr>
            <p:ph type="ftr" sz="quarter" idx="11"/>
          </p:nvPr>
        </p:nvSpPr>
        <p:spPr/>
        <p:txBody>
          <a:bodyPr/>
          <a:lstStyle>
            <a:lvl1pPr>
              <a:defRPr b="0">
                <a:latin typeface="Arial" panose="020B0604020202020204" pitchFamily="34" charset="0"/>
                <a:cs typeface="Arial" panose="020B0604020202020204" pitchFamily="34" charset="0"/>
              </a:defRPr>
            </a:lvl1pPr>
          </a:lstStyle>
          <a:p>
            <a:r>
              <a:rPr lang="en-US"/>
              <a:t>L.V.Kale</a:t>
            </a:r>
          </a:p>
        </p:txBody>
      </p:sp>
      <p:sp>
        <p:nvSpPr>
          <p:cNvPr id="6" name="Slide Number Placeholder 5"/>
          <p:cNvSpPr>
            <a:spLocks noGrp="1"/>
          </p:cNvSpPr>
          <p:nvPr>
            <p:ph type="sldNum" sz="quarter" idx="12"/>
          </p:nvPr>
        </p:nvSpPr>
        <p:spPr/>
        <p:txBody>
          <a:bodyPr/>
          <a:lstStyle>
            <a:lvl1pPr>
              <a:defRPr b="0">
                <a:latin typeface="Arial" panose="020B0604020202020204" pitchFamily="34" charset="0"/>
                <a:cs typeface="Arial" panose="020B0604020202020204" pitchFamily="34" charset="0"/>
              </a:defRPr>
            </a:lvl1pPr>
          </a:lstStyle>
          <a:p>
            <a:fld id="{5215AABF-39A8-4467-BC70-552888317299}" type="slidenum">
              <a:rPr lang="en-US" smtClean="0"/>
              <a:t>‹#›</a:t>
            </a:fld>
            <a:endParaRPr lang="en-US"/>
          </a:p>
        </p:txBody>
      </p:sp>
    </p:spTree>
    <p:extLst>
      <p:ext uri="{BB962C8B-B14F-4D97-AF65-F5344CB8AC3E}">
        <p14:creationId xmlns:p14="http://schemas.microsoft.com/office/powerpoint/2010/main" val="36247359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255495"/>
            <a:ext cx="10515600" cy="766482"/>
          </a:xfrm>
        </p:spPr>
        <p:txBody>
          <a:bodyPr>
            <a:normAutofit/>
          </a:bodyPr>
          <a:lstStyle>
            <a:lvl1pPr>
              <a:defRPr sz="4400" b="0">
                <a:latin typeface="+mj-lt"/>
                <a:cs typeface="Arial" panose="020B0604020202020204" pitchFamily="34" charset="0"/>
              </a:defRPr>
            </a:lvl1pPr>
          </a:lstStyle>
          <a:p>
            <a:r>
              <a:rPr lang="en-US" dirty="0"/>
              <a:t>CLICK TO EDIT MASTER TITLE STYLE</a:t>
            </a:r>
          </a:p>
        </p:txBody>
      </p:sp>
      <p:sp>
        <p:nvSpPr>
          <p:cNvPr id="3" name="Content Placeholder 2"/>
          <p:cNvSpPr>
            <a:spLocks noGrp="1"/>
          </p:cNvSpPr>
          <p:nvPr>
            <p:ph idx="1"/>
          </p:nvPr>
        </p:nvSpPr>
        <p:spPr>
          <a:xfrm>
            <a:off x="838200" y="1169894"/>
            <a:ext cx="10515600" cy="5007069"/>
          </a:xfrm>
        </p:spPr>
        <p:txBody>
          <a:bodyPr/>
          <a:lstStyle>
            <a:lvl1pPr>
              <a:defRPr>
                <a:latin typeface="+mn-lt"/>
                <a:cs typeface="Arial" panose="020B0604020202020204" pitchFamily="34" charset="0"/>
              </a:defRPr>
            </a:lvl1pPr>
            <a:lvl2pPr>
              <a:defRPr>
                <a:latin typeface="+mn-lt"/>
                <a:cs typeface="Arial" panose="020B0604020202020204" pitchFamily="34" charset="0"/>
              </a:defRPr>
            </a:lvl2pPr>
            <a:lvl3pPr>
              <a:defRPr>
                <a:latin typeface="+mn-lt"/>
                <a:cs typeface="Arial" panose="020B0604020202020204" pitchFamily="34" charset="0"/>
              </a:defRPr>
            </a:lvl3pPr>
            <a:lvl4pPr>
              <a:defRPr>
                <a:latin typeface="+mn-lt"/>
                <a:cs typeface="Arial" panose="020B0604020202020204" pitchFamily="34" charset="0"/>
              </a:defRPr>
            </a:lvl4pPr>
            <a:lvl5pPr>
              <a:defRPr>
                <a:latin typeface="+mn-lt"/>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A91C9A1A-9995-4247-B6DA-D5E2138C6C95}" type="datetime1">
              <a:rPr lang="en-US" smtClean="0"/>
              <a:t>10/2/18</a:t>
            </a:fld>
            <a:endParaRPr lang="en-US"/>
          </a:p>
        </p:txBody>
      </p:sp>
      <p:sp>
        <p:nvSpPr>
          <p:cNvPr id="5" name="Footer Placeholder 4"/>
          <p:cNvSpPr>
            <a:spLocks noGrp="1"/>
          </p:cNvSpPr>
          <p:nvPr>
            <p:ph type="ftr" sz="quarter" idx="11"/>
          </p:nvPr>
        </p:nvSpPr>
        <p:spPr/>
        <p:txBody>
          <a:bodyPr/>
          <a:lstStyle/>
          <a:p>
            <a:r>
              <a:rPr lang="en-US"/>
              <a:t>L.V.Kale</a:t>
            </a:r>
          </a:p>
        </p:txBody>
      </p:sp>
      <p:sp>
        <p:nvSpPr>
          <p:cNvPr id="6" name="Slide Number Placeholder 5"/>
          <p:cNvSpPr>
            <a:spLocks noGrp="1"/>
          </p:cNvSpPr>
          <p:nvPr>
            <p:ph type="sldNum" sz="quarter" idx="12"/>
          </p:nvPr>
        </p:nvSpPr>
        <p:spPr/>
        <p:txBody>
          <a:bodyPr/>
          <a:lstStyle/>
          <a:p>
            <a:fld id="{5215AABF-39A8-4467-BC70-552888317299}" type="slidenum">
              <a:rPr lang="en-US" smtClean="0"/>
              <a:t>‹#›</a:t>
            </a:fld>
            <a:endParaRPr lang="en-US"/>
          </a:p>
        </p:txBody>
      </p:sp>
    </p:spTree>
    <p:extLst>
      <p:ext uri="{BB962C8B-B14F-4D97-AF65-F5344CB8AC3E}">
        <p14:creationId xmlns:p14="http://schemas.microsoft.com/office/powerpoint/2010/main" val="32466127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1851" y="1709740"/>
            <a:ext cx="10515600" cy="2852737"/>
          </a:xfrm>
        </p:spPr>
        <p:txBody>
          <a:bodyPr anchor="b">
            <a:normAutofit/>
          </a:bodyPr>
          <a:lstStyle>
            <a:lvl1pPr>
              <a:defRPr sz="4400" b="0">
                <a:latin typeface="Arial" panose="020B0604020202020204" pitchFamily="34" charset="0"/>
                <a:cs typeface="Arial" panose="020B0604020202020204" pitchFamily="34" charset="0"/>
              </a:defRPr>
            </a:lvl1pPr>
          </a:lstStyle>
          <a:p>
            <a:r>
              <a:rPr lang="en-US" dirty="0"/>
              <a:t>CLICK TO EDIT MASTER TITLE STYLE</a:t>
            </a:r>
          </a:p>
        </p:txBody>
      </p:sp>
      <p:sp>
        <p:nvSpPr>
          <p:cNvPr id="3" name="Text Placeholder 2"/>
          <p:cNvSpPr>
            <a:spLocks noGrp="1"/>
          </p:cNvSpPr>
          <p:nvPr>
            <p:ph type="body" idx="1"/>
          </p:nvPr>
        </p:nvSpPr>
        <p:spPr>
          <a:xfrm>
            <a:off x="831851" y="4589465"/>
            <a:ext cx="10515600" cy="1500187"/>
          </a:xfrm>
        </p:spPr>
        <p:txBody>
          <a:bodyPr/>
          <a:lstStyle>
            <a:lvl1pPr marL="0" indent="0">
              <a:buNone/>
              <a:defRPr sz="2400">
                <a:solidFill>
                  <a:schemeClr val="tx1">
                    <a:tint val="75000"/>
                  </a:schemeClr>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latin typeface="Arial" panose="020B0604020202020204" pitchFamily="34" charset="0"/>
                <a:cs typeface="Arial" panose="020B0604020202020204" pitchFamily="34" charset="0"/>
              </a:defRPr>
            </a:lvl1pPr>
          </a:lstStyle>
          <a:p>
            <a:fld id="{32338FA7-92C5-41CD-8419-427608305EB4}" type="datetime1">
              <a:rPr lang="en-US" smtClean="0"/>
              <a:t>10/2/18</a:t>
            </a:fld>
            <a:endParaRPr lang="en-US"/>
          </a:p>
        </p:txBody>
      </p:sp>
      <p:sp>
        <p:nvSpPr>
          <p:cNvPr id="5" name="Footer Placeholder 4"/>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r>
              <a:rPr lang="en-US"/>
              <a:t>L.V.Kale</a:t>
            </a:r>
          </a:p>
        </p:txBody>
      </p:sp>
      <p:sp>
        <p:nvSpPr>
          <p:cNvPr id="6" name="Slide Number Placeholder 5"/>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5215AABF-39A8-4467-BC70-552888317299}" type="slidenum">
              <a:rPr lang="en-US" smtClean="0"/>
              <a:t>‹#›</a:t>
            </a:fld>
            <a:endParaRPr lang="en-US"/>
          </a:p>
        </p:txBody>
      </p:sp>
    </p:spTree>
    <p:extLst>
      <p:ext uri="{BB962C8B-B14F-4D97-AF65-F5344CB8AC3E}">
        <p14:creationId xmlns:p14="http://schemas.microsoft.com/office/powerpoint/2010/main" val="23262571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0">
                <a:latin typeface="Arial" panose="020B0604020202020204" pitchFamily="34" charset="0"/>
                <a:cs typeface="Arial" panose="020B0604020202020204" pitchFamily="34" charset="0"/>
              </a:defRPr>
            </a:lvl1p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1BDEF88-82FE-4A04-A06E-C2AC44569B7A}" type="datetime1">
              <a:rPr lang="en-US" smtClean="0"/>
              <a:t>10/2/18</a:t>
            </a:fld>
            <a:endParaRPr lang="en-US"/>
          </a:p>
        </p:txBody>
      </p:sp>
      <p:sp>
        <p:nvSpPr>
          <p:cNvPr id="6" name="Footer Placeholder 5"/>
          <p:cNvSpPr>
            <a:spLocks noGrp="1"/>
          </p:cNvSpPr>
          <p:nvPr>
            <p:ph type="ftr" sz="quarter" idx="11"/>
          </p:nvPr>
        </p:nvSpPr>
        <p:spPr/>
        <p:txBody>
          <a:bodyPr/>
          <a:lstStyle/>
          <a:p>
            <a:r>
              <a:rPr lang="en-US"/>
              <a:t>L.V.Kale</a:t>
            </a:r>
          </a:p>
        </p:txBody>
      </p:sp>
      <p:sp>
        <p:nvSpPr>
          <p:cNvPr id="7" name="Slide Number Placeholder 6"/>
          <p:cNvSpPr>
            <a:spLocks noGrp="1"/>
          </p:cNvSpPr>
          <p:nvPr>
            <p:ph type="sldNum" sz="quarter" idx="12"/>
          </p:nvPr>
        </p:nvSpPr>
        <p:spPr/>
        <p:txBody>
          <a:bodyPr/>
          <a:lstStyle/>
          <a:p>
            <a:fld id="{5215AABF-39A8-4467-BC70-552888317299}" type="slidenum">
              <a:rPr lang="en-US" smtClean="0"/>
              <a:t>‹#›</a:t>
            </a:fld>
            <a:endParaRPr lang="en-US"/>
          </a:p>
        </p:txBody>
      </p:sp>
    </p:spTree>
    <p:extLst>
      <p:ext uri="{BB962C8B-B14F-4D97-AF65-F5344CB8AC3E}">
        <p14:creationId xmlns:p14="http://schemas.microsoft.com/office/powerpoint/2010/main" val="41292593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9788" y="365127"/>
            <a:ext cx="10515600" cy="1325563"/>
          </a:xfrm>
        </p:spPr>
        <p:txBody>
          <a:bodyPr/>
          <a:lstStyle>
            <a:lvl1pPr>
              <a:defRPr b="0">
                <a:latin typeface="Arial" panose="020B0604020202020204" pitchFamily="34" charset="0"/>
                <a:cs typeface="Arial" panose="020B0604020202020204" pitchFamily="34" charset="0"/>
              </a:defRPr>
            </a:lvl1pPr>
          </a:lstStyle>
          <a:p>
            <a:r>
              <a:rPr lang="en-US" dirty="0"/>
              <a:t>CLICK TO EDIT MASTER TITLE STYLE</a:t>
            </a:r>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9" y="2505075"/>
            <a:ext cx="5157787" cy="368458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1" y="2505075"/>
            <a:ext cx="5183188" cy="368458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atin typeface="Arial" panose="020B0604020202020204" pitchFamily="34" charset="0"/>
                <a:cs typeface="Arial" panose="020B0604020202020204" pitchFamily="34" charset="0"/>
              </a:defRPr>
            </a:lvl1pPr>
          </a:lstStyle>
          <a:p>
            <a:fld id="{C48FE5DF-2848-4F4D-8D52-75399376BAC2}" type="datetime1">
              <a:rPr lang="en-US" smtClean="0"/>
              <a:t>10/2/18</a:t>
            </a:fld>
            <a:endParaRPr lang="en-US"/>
          </a:p>
        </p:txBody>
      </p:sp>
      <p:sp>
        <p:nvSpPr>
          <p:cNvPr id="8" name="Footer Placeholder 7"/>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r>
              <a:rPr lang="en-US"/>
              <a:t>L.V.Kale</a:t>
            </a:r>
          </a:p>
        </p:txBody>
      </p:sp>
      <p:sp>
        <p:nvSpPr>
          <p:cNvPr id="9" name="Slide Number Placeholder 8"/>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5215AABF-39A8-4467-BC70-552888317299}" type="slidenum">
              <a:rPr lang="en-US" smtClean="0"/>
              <a:t>‹#›</a:t>
            </a:fld>
            <a:endParaRPr lang="en-US"/>
          </a:p>
        </p:txBody>
      </p:sp>
    </p:spTree>
    <p:extLst>
      <p:ext uri="{BB962C8B-B14F-4D97-AF65-F5344CB8AC3E}">
        <p14:creationId xmlns:p14="http://schemas.microsoft.com/office/powerpoint/2010/main" val="35000136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0">
                <a:latin typeface="Arial" panose="020B0604020202020204" pitchFamily="34" charset="0"/>
                <a:cs typeface="Arial" panose="020B0604020202020204" pitchFamily="34" charset="0"/>
              </a:defRPr>
            </a:lvl1pPr>
          </a:lstStyle>
          <a:p>
            <a:r>
              <a:rPr lang="en-US" dirty="0"/>
              <a:t>CLICK TO EDIT MASTER TITLE STYLE</a:t>
            </a:r>
          </a:p>
        </p:txBody>
      </p:sp>
      <p:sp>
        <p:nvSpPr>
          <p:cNvPr id="3" name="Date Placeholder 2"/>
          <p:cNvSpPr>
            <a:spLocks noGrp="1"/>
          </p:cNvSpPr>
          <p:nvPr>
            <p:ph type="dt" sz="half" idx="10"/>
          </p:nvPr>
        </p:nvSpPr>
        <p:spPr/>
        <p:txBody>
          <a:bodyPr/>
          <a:lstStyle>
            <a:lvl1pPr>
              <a:defRPr>
                <a:latin typeface="Arial" panose="020B0604020202020204" pitchFamily="34" charset="0"/>
                <a:cs typeface="Arial" panose="020B0604020202020204" pitchFamily="34" charset="0"/>
              </a:defRPr>
            </a:lvl1pPr>
          </a:lstStyle>
          <a:p>
            <a:fld id="{4CB0A796-8010-4184-A23E-46CFF6509740}" type="datetime1">
              <a:rPr lang="en-US" smtClean="0"/>
              <a:t>10/2/18</a:t>
            </a:fld>
            <a:endParaRPr lang="en-US"/>
          </a:p>
        </p:txBody>
      </p:sp>
      <p:sp>
        <p:nvSpPr>
          <p:cNvPr id="4" name="Footer Placeholder 3"/>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r>
              <a:rPr lang="en-US"/>
              <a:t>L.V.Kale</a:t>
            </a:r>
          </a:p>
        </p:txBody>
      </p:sp>
      <p:sp>
        <p:nvSpPr>
          <p:cNvPr id="5" name="Slide Number Placeholder 4"/>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5215AABF-39A8-4467-BC70-552888317299}" type="slidenum">
              <a:rPr lang="en-US" smtClean="0"/>
              <a:t>‹#›</a:t>
            </a:fld>
            <a:endParaRPr lang="en-US"/>
          </a:p>
        </p:txBody>
      </p:sp>
    </p:spTree>
    <p:extLst>
      <p:ext uri="{BB962C8B-B14F-4D97-AF65-F5344CB8AC3E}">
        <p14:creationId xmlns:p14="http://schemas.microsoft.com/office/powerpoint/2010/main" val="7831445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atin typeface="Arial" panose="020B0604020202020204" pitchFamily="34" charset="0"/>
                <a:cs typeface="Arial" panose="020B0604020202020204" pitchFamily="34" charset="0"/>
              </a:defRPr>
            </a:lvl1pPr>
          </a:lstStyle>
          <a:p>
            <a:fld id="{F20C86E8-209D-4C55-A732-57C8A5781BE9}" type="datetime1">
              <a:rPr lang="en-US" smtClean="0"/>
              <a:t>10/2/18</a:t>
            </a:fld>
            <a:endParaRPr lang="en-US"/>
          </a:p>
        </p:txBody>
      </p:sp>
      <p:sp>
        <p:nvSpPr>
          <p:cNvPr id="3" name="Footer Placeholder 2"/>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r>
              <a:rPr lang="en-US"/>
              <a:t>L.V.Kale</a:t>
            </a:r>
          </a:p>
        </p:txBody>
      </p:sp>
      <p:sp>
        <p:nvSpPr>
          <p:cNvPr id="4" name="Slide Number Placeholder 3"/>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5215AABF-39A8-4467-BC70-552888317299}" type="slidenum">
              <a:rPr lang="en-US" smtClean="0"/>
              <a:t>‹#›</a:t>
            </a:fld>
            <a:endParaRPr lang="en-US"/>
          </a:p>
        </p:txBody>
      </p:sp>
    </p:spTree>
    <p:extLst>
      <p:ext uri="{BB962C8B-B14F-4D97-AF65-F5344CB8AC3E}">
        <p14:creationId xmlns:p14="http://schemas.microsoft.com/office/powerpoint/2010/main" val="20608505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9788" y="457200"/>
            <a:ext cx="3932237" cy="1600200"/>
          </a:xfrm>
        </p:spPr>
        <p:txBody>
          <a:bodyPr anchor="b"/>
          <a:lstStyle>
            <a:lvl1pPr>
              <a:defRPr sz="3200" b="0">
                <a:latin typeface="Arial" panose="020B0604020202020204" pitchFamily="34" charset="0"/>
                <a:cs typeface="Arial" panose="020B0604020202020204" pitchFamily="34" charset="0"/>
              </a:defRPr>
            </a:lvl1pPr>
          </a:lstStyle>
          <a:p>
            <a:r>
              <a:rPr lang="en-US" dirty="0"/>
              <a:t>CLICK TO EDIT MASTER TITLE STYLE</a:t>
            </a:r>
          </a:p>
        </p:txBody>
      </p:sp>
      <p:sp>
        <p:nvSpPr>
          <p:cNvPr id="3" name="Content Placeholder 2"/>
          <p:cNvSpPr>
            <a:spLocks noGrp="1"/>
          </p:cNvSpPr>
          <p:nvPr>
            <p:ph idx="1"/>
          </p:nvPr>
        </p:nvSpPr>
        <p:spPr>
          <a:xfrm>
            <a:off x="5183188" y="987427"/>
            <a:ext cx="6172200" cy="4873625"/>
          </a:xfrm>
        </p:spPr>
        <p:txBody>
          <a:bodyPr/>
          <a:lstStyle>
            <a:lvl1pPr>
              <a:defRPr sz="3200">
                <a:latin typeface="Arial" panose="020B0604020202020204" pitchFamily="34" charset="0"/>
                <a:cs typeface="Arial" panose="020B0604020202020204" pitchFamily="34" charset="0"/>
              </a:defRPr>
            </a:lvl1pPr>
            <a:lvl2pPr>
              <a:defRPr sz="2800">
                <a:latin typeface="Arial" panose="020B0604020202020204" pitchFamily="34" charset="0"/>
                <a:cs typeface="Arial" panose="020B0604020202020204" pitchFamily="34" charset="0"/>
              </a:defRPr>
            </a:lvl2pPr>
            <a:lvl3pPr>
              <a:defRPr sz="2400">
                <a:latin typeface="Arial" panose="020B0604020202020204" pitchFamily="34" charset="0"/>
                <a:cs typeface="Arial" panose="020B0604020202020204" pitchFamily="34" charset="0"/>
              </a:defRPr>
            </a:lvl3pPr>
            <a:lvl4pPr>
              <a:defRPr sz="2000">
                <a:latin typeface="Arial" panose="020B0604020202020204" pitchFamily="34" charset="0"/>
                <a:cs typeface="Arial" panose="020B0604020202020204" pitchFamily="34" charset="0"/>
              </a:defRPr>
            </a:lvl4pPr>
            <a:lvl5pPr>
              <a:defRPr sz="2000">
                <a:latin typeface="Arial" panose="020B0604020202020204" pitchFamily="34" charset="0"/>
                <a:cs typeface="Arial" panose="020B0604020202020204" pitchFamily="34" charset="0"/>
              </a:defRPr>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Arial" panose="020B0604020202020204" pitchFamily="34" charset="0"/>
                <a:cs typeface="Arial" panose="020B060402020202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lvl1pPr>
              <a:defRPr>
                <a:latin typeface="Arial" panose="020B0604020202020204" pitchFamily="34" charset="0"/>
                <a:cs typeface="Arial" panose="020B0604020202020204" pitchFamily="34" charset="0"/>
              </a:defRPr>
            </a:lvl1pPr>
          </a:lstStyle>
          <a:p>
            <a:fld id="{4AEDF603-B544-4584-84A2-1AE292A65F65}" type="datetime1">
              <a:rPr lang="en-US" smtClean="0"/>
              <a:t>10/2/18</a:t>
            </a:fld>
            <a:endParaRPr lang="en-US"/>
          </a:p>
        </p:txBody>
      </p:sp>
      <p:sp>
        <p:nvSpPr>
          <p:cNvPr id="6" name="Footer Placeholder 5"/>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r>
              <a:rPr lang="en-US"/>
              <a:t>L.V.Kale</a:t>
            </a:r>
          </a:p>
        </p:txBody>
      </p:sp>
      <p:sp>
        <p:nvSpPr>
          <p:cNvPr id="7" name="Slide Number Placeholder 6"/>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5215AABF-39A8-4467-BC70-552888317299}" type="slidenum">
              <a:rPr lang="en-US" smtClean="0"/>
              <a:t>‹#›</a:t>
            </a:fld>
            <a:endParaRPr lang="en-US"/>
          </a:p>
        </p:txBody>
      </p:sp>
    </p:spTree>
    <p:extLst>
      <p:ext uri="{BB962C8B-B14F-4D97-AF65-F5344CB8AC3E}">
        <p14:creationId xmlns:p14="http://schemas.microsoft.com/office/powerpoint/2010/main" val="39254742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9788" y="457200"/>
            <a:ext cx="3932237" cy="1600200"/>
          </a:xfrm>
        </p:spPr>
        <p:txBody>
          <a:bodyPr anchor="b"/>
          <a:lstStyle>
            <a:lvl1pPr>
              <a:defRPr sz="3200" b="0">
                <a:latin typeface="Arial" panose="020B0604020202020204" pitchFamily="34" charset="0"/>
                <a:cs typeface="Arial" panose="020B0604020202020204" pitchFamily="34" charset="0"/>
              </a:defRPr>
            </a:lvl1pPr>
          </a:lstStyle>
          <a:p>
            <a:r>
              <a:rPr lang="en-US" dirty="0"/>
              <a:t>CLICK TO EDIT MASTER TITLE STYLE</a:t>
            </a:r>
          </a:p>
        </p:txBody>
      </p:sp>
      <p:sp>
        <p:nvSpPr>
          <p:cNvPr id="3" name="Picture Placeholder 2"/>
          <p:cNvSpPr>
            <a:spLocks noGrp="1"/>
          </p:cNvSpPr>
          <p:nvPr>
            <p:ph type="pic" idx="1"/>
          </p:nvPr>
        </p:nvSpPr>
        <p:spPr>
          <a:xfrm>
            <a:off x="5183188" y="987427"/>
            <a:ext cx="6172200" cy="4873625"/>
          </a:xfrm>
        </p:spPr>
        <p:txBody>
          <a:bodyPr/>
          <a:lstStyle>
            <a:lvl1pPr marL="0" indent="0">
              <a:buNone/>
              <a:defRPr sz="3200">
                <a:latin typeface="Arial" panose="020B0604020202020204" pitchFamily="34" charset="0"/>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Arial" panose="020B0604020202020204" pitchFamily="34" charset="0"/>
                <a:cs typeface="Arial" panose="020B060402020202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lvl1pPr>
              <a:defRPr>
                <a:latin typeface="Arial" panose="020B0604020202020204" pitchFamily="34" charset="0"/>
                <a:cs typeface="Arial" panose="020B0604020202020204" pitchFamily="34" charset="0"/>
              </a:defRPr>
            </a:lvl1pPr>
          </a:lstStyle>
          <a:p>
            <a:fld id="{E199881F-8E03-400E-A23A-BCA006AB194D}" type="datetime1">
              <a:rPr lang="en-US" smtClean="0"/>
              <a:t>10/2/18</a:t>
            </a:fld>
            <a:endParaRPr lang="en-US"/>
          </a:p>
        </p:txBody>
      </p:sp>
      <p:sp>
        <p:nvSpPr>
          <p:cNvPr id="6" name="Footer Placeholder 5"/>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r>
              <a:rPr lang="en-US"/>
              <a:t>L.V.Kale</a:t>
            </a:r>
          </a:p>
        </p:txBody>
      </p:sp>
      <p:sp>
        <p:nvSpPr>
          <p:cNvPr id="7" name="Slide Number Placeholder 6"/>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5215AABF-39A8-4467-BC70-552888317299}" type="slidenum">
              <a:rPr lang="en-US" smtClean="0"/>
              <a:t>‹#›</a:t>
            </a:fld>
            <a:endParaRPr lang="en-US"/>
          </a:p>
        </p:txBody>
      </p:sp>
    </p:spTree>
    <p:extLst>
      <p:ext uri="{BB962C8B-B14F-4D97-AF65-F5344CB8AC3E}">
        <p14:creationId xmlns:p14="http://schemas.microsoft.com/office/powerpoint/2010/main" val="22729552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CDF084-3C00-44E5-90A5-1042492B7A2B}" type="datetime1">
              <a:rPr lang="en-US" smtClean="0"/>
              <a:t>10/2/18</a:t>
            </a:fld>
            <a:endParaRPr lang="en-US"/>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L.V.Kale</a:t>
            </a:r>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215AABF-39A8-4467-BC70-552888317299}" type="slidenum">
              <a:rPr lang="en-US" smtClean="0"/>
              <a:t>‹#›</a:t>
            </a:fld>
            <a:endParaRPr lang="en-US"/>
          </a:p>
        </p:txBody>
      </p:sp>
    </p:spTree>
    <p:extLst>
      <p:ext uri="{BB962C8B-B14F-4D97-AF65-F5344CB8AC3E}">
        <p14:creationId xmlns:p14="http://schemas.microsoft.com/office/powerpoint/2010/main" val="173359243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914400" rtl="0" eaLnBrk="1" latinLnBrk="0" hangingPunct="1">
        <a:lnSpc>
          <a:spcPct val="90000"/>
        </a:lnSpc>
        <a:spcBef>
          <a:spcPct val="0"/>
        </a:spcBef>
        <a:buNone/>
        <a:defRPr sz="4400" kern="1200">
          <a:solidFill>
            <a:srgbClr val="007592"/>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Shape 313"/>
          <p:cNvSpPr txBox="1"/>
          <p:nvPr/>
        </p:nvSpPr>
        <p:spPr>
          <a:xfrm>
            <a:off x="1405719" y="598225"/>
            <a:ext cx="9403308" cy="2265529"/>
          </a:xfrm>
          <a:prstGeom prst="rect">
            <a:avLst/>
          </a:prstGeom>
          <a:noFill/>
          <a:ln>
            <a:noFill/>
          </a:ln>
        </p:spPr>
        <p:txBody>
          <a:bodyPr lIns="91425" tIns="45700" rIns="91425" bIns="45700" anchor="ctr" anchorCtr="0">
            <a:noAutofit/>
          </a:bodyPr>
          <a:lstStyle/>
          <a:p>
            <a:pPr algn="ctr">
              <a:buSzPct val="25000"/>
            </a:pPr>
            <a:r>
              <a:rPr lang="en-US" sz="5000" dirty="0">
                <a:solidFill>
                  <a:srgbClr val="006699"/>
                </a:solidFill>
                <a:latin typeface="Calibri"/>
                <a:ea typeface="Calibri"/>
                <a:cs typeface="Calibri"/>
                <a:sym typeface="Calibri"/>
              </a:rPr>
              <a:t>POSIX Threads (</a:t>
            </a:r>
            <a:r>
              <a:rPr lang="en-US" sz="5000" dirty="0" err="1">
                <a:solidFill>
                  <a:srgbClr val="006699"/>
                </a:solidFill>
                <a:latin typeface="Calibri"/>
                <a:ea typeface="Calibri"/>
                <a:cs typeface="Calibri"/>
                <a:sym typeface="Calibri"/>
              </a:rPr>
              <a:t>Pthreads</a:t>
            </a:r>
            <a:r>
              <a:rPr lang="en-US" sz="5000" dirty="0">
                <a:solidFill>
                  <a:srgbClr val="006699"/>
                </a:solidFill>
                <a:latin typeface="Calibri"/>
                <a:ea typeface="Calibri"/>
                <a:cs typeface="Calibri"/>
                <a:sym typeface="Calibri"/>
              </a:rPr>
              <a:t>) for Shared Address Space Programming</a:t>
            </a:r>
            <a:endParaRPr lang="en" sz="5000" dirty="0">
              <a:solidFill>
                <a:srgbClr val="006699"/>
              </a:solidFill>
              <a:latin typeface="Calibri"/>
              <a:ea typeface="Calibri"/>
              <a:cs typeface="Calibri"/>
              <a:sym typeface="Calibri"/>
            </a:endParaRPr>
          </a:p>
        </p:txBody>
      </p:sp>
      <p:sp>
        <p:nvSpPr>
          <p:cNvPr id="314" name="Shape 314"/>
          <p:cNvSpPr txBox="1"/>
          <p:nvPr/>
        </p:nvSpPr>
        <p:spPr>
          <a:xfrm>
            <a:off x="2761547" y="2863754"/>
            <a:ext cx="6400500" cy="1419368"/>
          </a:xfrm>
          <a:prstGeom prst="rect">
            <a:avLst/>
          </a:prstGeom>
          <a:noFill/>
          <a:ln>
            <a:noFill/>
          </a:ln>
        </p:spPr>
        <p:txBody>
          <a:bodyPr lIns="91425" tIns="45700" rIns="91425" bIns="45700" anchor="t" anchorCtr="0">
            <a:noAutofit/>
          </a:bodyPr>
          <a:lstStyle/>
          <a:p>
            <a:pPr algn="ctr">
              <a:buSzPct val="25000"/>
            </a:pPr>
            <a:r>
              <a:rPr lang="en" sz="2400" u="sng" dirty="0">
                <a:solidFill>
                  <a:srgbClr val="DE9D8C"/>
                </a:solidFill>
                <a:latin typeface="Cambria"/>
                <a:ea typeface="Cambria"/>
                <a:cs typeface="Cambria"/>
                <a:sym typeface="Cambria"/>
              </a:rPr>
              <a:t>http://charm.cs.illinois.edu</a:t>
            </a:r>
          </a:p>
          <a:p>
            <a:pPr algn="ctr">
              <a:buSzPct val="25000"/>
            </a:pPr>
            <a:r>
              <a:rPr lang="en" sz="2400" dirty="0">
                <a:solidFill>
                  <a:srgbClr val="8B8B8B"/>
                </a:solidFill>
                <a:latin typeface="Cambria"/>
                <a:ea typeface="Cambria"/>
                <a:cs typeface="Cambria"/>
                <a:sym typeface="Cambria"/>
              </a:rPr>
              <a:t>Parallel Programming Laboratory</a:t>
            </a:r>
          </a:p>
          <a:p>
            <a:pPr algn="ctr">
              <a:buSzPct val="25000"/>
            </a:pPr>
            <a:r>
              <a:rPr lang="en" sz="2400" dirty="0">
                <a:solidFill>
                  <a:srgbClr val="8B8B8B"/>
                </a:solidFill>
                <a:latin typeface="Cambria"/>
                <a:ea typeface="Cambria"/>
                <a:cs typeface="Cambria"/>
                <a:sym typeface="Cambria"/>
              </a:rPr>
              <a:t>Department of Computer Science</a:t>
            </a:r>
          </a:p>
        </p:txBody>
      </p:sp>
      <p:pic>
        <p:nvPicPr>
          <p:cNvPr id="315" name="Shape 315"/>
          <p:cNvPicPr preferRelativeResize="0"/>
          <p:nvPr/>
        </p:nvPicPr>
        <p:blipFill rotWithShape="1">
          <a:blip r:embed="rId3">
            <a:alphaModFix/>
          </a:blip>
          <a:srcRect/>
          <a:stretch/>
        </p:blipFill>
        <p:spPr>
          <a:xfrm>
            <a:off x="10103287" y="6095999"/>
            <a:ext cx="1838505" cy="644897"/>
          </a:xfrm>
          <a:prstGeom prst="rect">
            <a:avLst/>
          </a:prstGeom>
          <a:noFill/>
          <a:ln>
            <a:noFill/>
          </a:ln>
        </p:spPr>
      </p:pic>
      <p:pic>
        <p:nvPicPr>
          <p:cNvPr id="316" name="Shape 316"/>
          <p:cNvPicPr preferRelativeResize="0"/>
          <p:nvPr/>
        </p:nvPicPr>
        <p:blipFill rotWithShape="1">
          <a:blip r:embed="rId4">
            <a:alphaModFix/>
          </a:blip>
          <a:srcRect/>
          <a:stretch/>
        </p:blipFill>
        <p:spPr>
          <a:xfrm>
            <a:off x="141630" y="6096000"/>
            <a:ext cx="1828801" cy="644897"/>
          </a:xfrm>
          <a:prstGeom prst="rect">
            <a:avLst/>
          </a:prstGeom>
          <a:noFill/>
          <a:ln>
            <a:noFill/>
          </a:ln>
        </p:spPr>
      </p:pic>
      <p:sp>
        <p:nvSpPr>
          <p:cNvPr id="6" name="Rectangle 5">
            <a:extLst>
              <a:ext uri="{FF2B5EF4-FFF2-40B4-BE49-F238E27FC236}">
                <a16:creationId xmlns:a16="http://schemas.microsoft.com/office/drawing/2014/main" id="{240180F7-68D3-49AE-B749-E30966B3814C}"/>
              </a:ext>
            </a:extLst>
          </p:cNvPr>
          <p:cNvSpPr/>
          <p:nvPr/>
        </p:nvSpPr>
        <p:spPr>
          <a:xfrm>
            <a:off x="3223867" y="6096000"/>
            <a:ext cx="5475858" cy="369332"/>
          </a:xfrm>
          <a:prstGeom prst="rect">
            <a:avLst/>
          </a:prstGeom>
        </p:spPr>
        <p:txBody>
          <a:bodyPr wrap="none">
            <a:spAutoFit/>
          </a:bodyPr>
          <a:lstStyle/>
          <a:p>
            <a:pPr lvl="0" eaLnBrk="0" fontAlgn="base" hangingPunct="0">
              <a:spcBef>
                <a:spcPct val="0"/>
              </a:spcBef>
              <a:spcAft>
                <a:spcPct val="0"/>
              </a:spcAft>
            </a:pPr>
            <a:r>
              <a:rPr lang="en-US" altLang="en-US" dirty="0">
                <a:solidFill>
                  <a:schemeClr val="bg1">
                    <a:lumMod val="75000"/>
                  </a:schemeClr>
                </a:solidFill>
                <a:latin typeface="Arial" panose="020B0604020202020204" pitchFamily="34" charset="0"/>
                <a:cs typeface="Arial" panose="020B0604020202020204" pitchFamily="34" charset="0"/>
              </a:rPr>
              <a:t>© 2018 L. V. Kale at the University of Illinois Urbana</a:t>
            </a:r>
            <a:endParaRPr lang="en-US" altLang="en-US" dirty="0">
              <a:solidFill>
                <a:schemeClr val="bg1">
                  <a:lumMod val="75000"/>
                </a:schemeClr>
              </a:solidFill>
              <a:latin typeface="Lato"/>
            </a:endParaRPr>
          </a:p>
        </p:txBody>
      </p:sp>
    </p:spTree>
    <p:extLst>
      <p:ext uri="{BB962C8B-B14F-4D97-AF65-F5344CB8AC3E}">
        <p14:creationId xmlns:p14="http://schemas.microsoft.com/office/powerpoint/2010/main" val="1651419416"/>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8B1391-550E-C443-8B0C-641EF1595E9E}"/>
              </a:ext>
            </a:extLst>
          </p:cNvPr>
          <p:cNvSpPr>
            <a:spLocks noGrp="1"/>
          </p:cNvSpPr>
          <p:nvPr>
            <p:ph type="title"/>
          </p:nvPr>
        </p:nvSpPr>
        <p:spPr/>
        <p:txBody>
          <a:bodyPr/>
          <a:lstStyle/>
          <a:p>
            <a:r>
              <a:rPr lang="en-US" dirty="0" err="1"/>
              <a:t>Pthread</a:t>
            </a:r>
            <a:r>
              <a:rPr lang="en-US" dirty="0"/>
              <a:t> Affinity</a:t>
            </a:r>
          </a:p>
        </p:txBody>
      </p:sp>
      <p:sp>
        <p:nvSpPr>
          <p:cNvPr id="3" name="Content Placeholder 2">
            <a:extLst>
              <a:ext uri="{FF2B5EF4-FFF2-40B4-BE49-F238E27FC236}">
                <a16:creationId xmlns:a16="http://schemas.microsoft.com/office/drawing/2014/main" id="{9A3C8C0C-A9AD-0A4A-AF4B-B8C0B1BA5C3B}"/>
              </a:ext>
            </a:extLst>
          </p:cNvPr>
          <p:cNvSpPr>
            <a:spLocks noGrp="1"/>
          </p:cNvSpPr>
          <p:nvPr>
            <p:ph idx="1"/>
          </p:nvPr>
        </p:nvSpPr>
        <p:spPr/>
        <p:txBody>
          <a:bodyPr/>
          <a:lstStyle/>
          <a:p>
            <a:r>
              <a:rPr lang="en-US" dirty="0"/>
              <a:t>Set-affinity (or pinning) assigns a thread to a set of hardware threads</a:t>
            </a:r>
          </a:p>
          <a:p>
            <a:r>
              <a:rPr lang="en-US" dirty="0"/>
              <a:t>Can use topological info to pin to core, sockets, NUMA domains, etc.</a:t>
            </a:r>
          </a:p>
          <a:p>
            <a:pPr lvl="1"/>
            <a:r>
              <a:rPr lang="en-US" dirty="0"/>
              <a:t>A library that provides such information is “</a:t>
            </a:r>
            <a:r>
              <a:rPr lang="en-US" dirty="0" err="1"/>
              <a:t>hwloc</a:t>
            </a:r>
            <a:r>
              <a:rPr lang="en-US" dirty="0"/>
              <a:t>”</a:t>
            </a:r>
          </a:p>
          <a:p>
            <a:r>
              <a:rPr lang="en-US" dirty="0"/>
              <a:t>Example pattern of usage</a:t>
            </a:r>
          </a:p>
        </p:txBody>
      </p:sp>
      <p:sp>
        <p:nvSpPr>
          <p:cNvPr id="4" name="Footer Placeholder 3">
            <a:extLst>
              <a:ext uri="{FF2B5EF4-FFF2-40B4-BE49-F238E27FC236}">
                <a16:creationId xmlns:a16="http://schemas.microsoft.com/office/drawing/2014/main" id="{CEAEBD3B-44A7-604E-B84E-3C3226063E00}"/>
              </a:ext>
            </a:extLst>
          </p:cNvPr>
          <p:cNvSpPr>
            <a:spLocks noGrp="1"/>
          </p:cNvSpPr>
          <p:nvPr>
            <p:ph type="ftr" sz="quarter" idx="11"/>
          </p:nvPr>
        </p:nvSpPr>
        <p:spPr/>
        <p:txBody>
          <a:bodyPr/>
          <a:lstStyle/>
          <a:p>
            <a:r>
              <a:rPr lang="en-US"/>
              <a:t>L.V.Kale</a:t>
            </a:r>
          </a:p>
        </p:txBody>
      </p:sp>
      <p:sp>
        <p:nvSpPr>
          <p:cNvPr id="5" name="Slide Number Placeholder 4">
            <a:extLst>
              <a:ext uri="{FF2B5EF4-FFF2-40B4-BE49-F238E27FC236}">
                <a16:creationId xmlns:a16="http://schemas.microsoft.com/office/drawing/2014/main" id="{E417679D-DD53-6F4A-8C6E-7FBA02AE3ABB}"/>
              </a:ext>
            </a:extLst>
          </p:cNvPr>
          <p:cNvSpPr>
            <a:spLocks noGrp="1"/>
          </p:cNvSpPr>
          <p:nvPr>
            <p:ph type="sldNum" sz="quarter" idx="12"/>
          </p:nvPr>
        </p:nvSpPr>
        <p:spPr/>
        <p:txBody>
          <a:bodyPr/>
          <a:lstStyle/>
          <a:p>
            <a:fld id="{5215AABF-39A8-4467-BC70-552888317299}" type="slidenum">
              <a:rPr lang="en-US" smtClean="0"/>
              <a:t>10</a:t>
            </a:fld>
            <a:endParaRPr lang="en-US"/>
          </a:p>
        </p:txBody>
      </p:sp>
      <p:sp>
        <p:nvSpPr>
          <p:cNvPr id="6" name="Rectangle 3">
            <a:extLst>
              <a:ext uri="{FF2B5EF4-FFF2-40B4-BE49-F238E27FC236}">
                <a16:creationId xmlns:a16="http://schemas.microsoft.com/office/drawing/2014/main" id="{4D54DC08-A589-6247-BC4E-E2249FE10119}"/>
              </a:ext>
            </a:extLst>
          </p:cNvPr>
          <p:cNvSpPr txBox="1">
            <a:spLocks noChangeArrowheads="1"/>
          </p:cNvSpPr>
          <p:nvPr/>
        </p:nvSpPr>
        <p:spPr>
          <a:xfrm>
            <a:off x="838200" y="3673428"/>
            <a:ext cx="10515600" cy="2503535"/>
          </a:xfrm>
          <a:prstGeom prst="rect">
            <a:avLst/>
          </a:prstGeom>
          <a:solidFill>
            <a:schemeClr val="accent1">
              <a:lumMod val="20000"/>
              <a:lumOff val="80000"/>
            </a:schemeClr>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lang="en-US" sz="2000" dirty="0">
                <a:latin typeface="Courier New" charset="0"/>
              </a:rPr>
              <a:t>...</a:t>
            </a:r>
          </a:p>
          <a:p>
            <a:pPr marL="0" indent="0">
              <a:buNone/>
            </a:pPr>
            <a:r>
              <a:rPr lang="en-US" sz="2000" dirty="0" err="1">
                <a:latin typeface="Courier New" charset="0"/>
              </a:rPr>
              <a:t>cpu_set_t</a:t>
            </a:r>
            <a:r>
              <a:rPr lang="en-US" sz="2000" dirty="0">
                <a:latin typeface="Courier New" charset="0"/>
              </a:rPr>
              <a:t> </a:t>
            </a:r>
            <a:r>
              <a:rPr lang="en-US" sz="2000" dirty="0" err="1">
                <a:latin typeface="Courier New" charset="0"/>
              </a:rPr>
              <a:t>cpuset</a:t>
            </a:r>
            <a:r>
              <a:rPr lang="en-US" sz="2000" dirty="0">
                <a:latin typeface="Courier New" charset="0"/>
              </a:rPr>
              <a:t>;</a:t>
            </a:r>
          </a:p>
          <a:p>
            <a:pPr marL="0" indent="0">
              <a:buNone/>
            </a:pPr>
            <a:r>
              <a:rPr lang="en-US" sz="2000" dirty="0">
                <a:latin typeface="Courier New" charset="0"/>
              </a:rPr>
              <a:t>CPU_ZERO(&amp;</a:t>
            </a:r>
            <a:r>
              <a:rPr lang="en-US" sz="2000" dirty="0" err="1">
                <a:latin typeface="Courier New" charset="0"/>
              </a:rPr>
              <a:t>cpuset</a:t>
            </a:r>
            <a:r>
              <a:rPr lang="en-US" sz="2000" dirty="0">
                <a:latin typeface="Courier New" charset="0"/>
              </a:rPr>
              <a:t>);</a:t>
            </a:r>
          </a:p>
          <a:p>
            <a:pPr marL="0" indent="0">
              <a:buNone/>
            </a:pPr>
            <a:r>
              <a:rPr lang="en-US" sz="2000" dirty="0">
                <a:latin typeface="Courier New" charset="0"/>
              </a:rPr>
              <a:t>CPU_SET(</a:t>
            </a:r>
            <a:r>
              <a:rPr lang="en-US" sz="2000" dirty="0" err="1">
                <a:latin typeface="Courier New" charset="0"/>
              </a:rPr>
              <a:t>PEnum</a:t>
            </a:r>
            <a:r>
              <a:rPr lang="en-US" sz="2000" dirty="0">
                <a:latin typeface="Courier New" charset="0"/>
              </a:rPr>
              <a:t>, &amp;</a:t>
            </a:r>
            <a:r>
              <a:rPr lang="en-US" sz="2000" dirty="0" err="1">
                <a:latin typeface="Courier New" charset="0"/>
              </a:rPr>
              <a:t>cpuset</a:t>
            </a:r>
            <a:r>
              <a:rPr lang="en-US" sz="2000" dirty="0">
                <a:latin typeface="Courier New" charset="0"/>
              </a:rPr>
              <a:t>); // can be called multiple times</a:t>
            </a:r>
          </a:p>
          <a:p>
            <a:pPr marL="0" indent="0">
              <a:buNone/>
            </a:pPr>
            <a:r>
              <a:rPr lang="en-US" sz="2000" dirty="0" err="1">
                <a:latin typeface="Courier New" charset="0"/>
              </a:rPr>
              <a:t>pthread_setaffinity_np</a:t>
            </a:r>
            <a:r>
              <a:rPr lang="en-US" sz="2000" dirty="0">
                <a:latin typeface="Courier New" charset="0"/>
              </a:rPr>
              <a:t>(</a:t>
            </a:r>
            <a:r>
              <a:rPr lang="en-US" sz="2000" dirty="0" err="1">
                <a:latin typeface="Courier New" charset="0"/>
              </a:rPr>
              <a:t>pthread_self</a:t>
            </a:r>
            <a:r>
              <a:rPr lang="en-US" sz="2000" dirty="0">
                <a:latin typeface="Courier New" charset="0"/>
              </a:rPr>
              <a:t>(), </a:t>
            </a:r>
            <a:r>
              <a:rPr lang="en-US" sz="2000" dirty="0" err="1">
                <a:latin typeface="Courier New" charset="0"/>
              </a:rPr>
              <a:t>sizeof</a:t>
            </a:r>
            <a:r>
              <a:rPr lang="en-US" sz="2000" dirty="0">
                <a:latin typeface="Courier New" charset="0"/>
              </a:rPr>
              <a:t>(</a:t>
            </a:r>
            <a:r>
              <a:rPr lang="en-US" sz="2000" dirty="0" err="1">
                <a:latin typeface="Courier New" charset="0"/>
              </a:rPr>
              <a:t>cpu_set_t</a:t>
            </a:r>
            <a:r>
              <a:rPr lang="en-US" sz="2000" dirty="0">
                <a:latin typeface="Courier New" charset="0"/>
              </a:rPr>
              <a:t>), &amp;</a:t>
            </a:r>
            <a:r>
              <a:rPr lang="en-US" sz="2000" dirty="0" err="1">
                <a:latin typeface="Courier New" charset="0"/>
              </a:rPr>
              <a:t>cpuset</a:t>
            </a:r>
            <a:r>
              <a:rPr lang="en-US" sz="2000" dirty="0">
                <a:latin typeface="Courier New" charset="0"/>
              </a:rPr>
              <a:t>)</a:t>
            </a:r>
          </a:p>
          <a:p>
            <a:pPr marL="0" indent="0">
              <a:buNone/>
            </a:pPr>
            <a:r>
              <a:rPr lang="en-US" sz="2000" dirty="0">
                <a:latin typeface="Courier New" charset="0"/>
              </a:rPr>
              <a:t>...</a:t>
            </a:r>
          </a:p>
        </p:txBody>
      </p:sp>
    </p:spTree>
    <p:extLst>
      <p:ext uri="{BB962C8B-B14F-4D97-AF65-F5344CB8AC3E}">
        <p14:creationId xmlns:p14="http://schemas.microsoft.com/office/powerpoint/2010/main" val="21465524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OpenMP vs. </a:t>
            </a:r>
            <a:r>
              <a:rPr lang="en-US" dirty="0" err="1"/>
              <a:t>Pthreads</a:t>
            </a:r>
            <a:endParaRPr lang="en-US" dirty="0"/>
          </a:p>
        </p:txBody>
      </p:sp>
      <p:sp>
        <p:nvSpPr>
          <p:cNvPr id="3" name="Content Placeholder 2"/>
          <p:cNvSpPr>
            <a:spLocks noGrp="1"/>
          </p:cNvSpPr>
          <p:nvPr>
            <p:ph idx="1"/>
          </p:nvPr>
        </p:nvSpPr>
        <p:spPr/>
        <p:txBody>
          <a:bodyPr>
            <a:normAutofit/>
          </a:bodyPr>
          <a:lstStyle/>
          <a:p>
            <a:r>
              <a:rPr lang="en-US" dirty="0" err="1"/>
              <a:t>OpenMP</a:t>
            </a:r>
            <a:r>
              <a:rPr lang="en-US" dirty="0"/>
              <a:t> is great for parallel loops</a:t>
            </a:r>
          </a:p>
          <a:p>
            <a:pPr lvl="1"/>
            <a:r>
              <a:rPr lang="en-US" dirty="0"/>
              <a:t>And for many simple situations with just “#pragma </a:t>
            </a:r>
            <a:r>
              <a:rPr lang="en-US" dirty="0" err="1"/>
              <a:t>omp</a:t>
            </a:r>
            <a:r>
              <a:rPr lang="en-US" dirty="0"/>
              <a:t> parallel” as well</a:t>
            </a:r>
          </a:p>
          <a:p>
            <a:r>
              <a:rPr lang="en-US" dirty="0"/>
              <a:t>But when there is complicated synchronization, and performance is important, </a:t>
            </a:r>
            <a:r>
              <a:rPr lang="en-US" dirty="0" err="1"/>
              <a:t>pthreads</a:t>
            </a:r>
            <a:r>
              <a:rPr lang="en-US" dirty="0"/>
              <a:t> are (currently) better</a:t>
            </a:r>
          </a:p>
          <a:p>
            <a:r>
              <a:rPr lang="en-US" dirty="0"/>
              <a:t>However, </a:t>
            </a:r>
            <a:r>
              <a:rPr lang="en-US" dirty="0" err="1"/>
              <a:t>pthreads</a:t>
            </a:r>
            <a:r>
              <a:rPr lang="en-US" dirty="0"/>
              <a:t> are not available on all machines/OS’s</a:t>
            </a:r>
          </a:p>
          <a:p>
            <a:pPr lvl="1"/>
            <a:r>
              <a:rPr lang="en-US" dirty="0"/>
              <a:t>Especially Windows</a:t>
            </a:r>
          </a:p>
        </p:txBody>
      </p:sp>
      <p:sp>
        <p:nvSpPr>
          <p:cNvPr id="5" name="Footer Placeholder 4"/>
          <p:cNvSpPr>
            <a:spLocks noGrp="1"/>
          </p:cNvSpPr>
          <p:nvPr>
            <p:ph type="ftr" sz="quarter" idx="11"/>
          </p:nvPr>
        </p:nvSpPr>
        <p:spPr/>
        <p:txBody>
          <a:bodyPr/>
          <a:lstStyle/>
          <a:p>
            <a:r>
              <a:rPr lang="en-US"/>
              <a:t>L.V.Kale</a:t>
            </a:r>
          </a:p>
        </p:txBody>
      </p:sp>
      <p:sp>
        <p:nvSpPr>
          <p:cNvPr id="6" name="Slide Number Placeholder 5"/>
          <p:cNvSpPr>
            <a:spLocks noGrp="1"/>
          </p:cNvSpPr>
          <p:nvPr>
            <p:ph type="sldNum" sz="quarter" idx="12"/>
          </p:nvPr>
        </p:nvSpPr>
        <p:spPr/>
        <p:txBody>
          <a:bodyPr/>
          <a:lstStyle/>
          <a:p>
            <a:fld id="{1A8B7D0F-B462-3F43-9FC6-66473A2BF9B1}" type="slidenum">
              <a:rPr lang="en-US" smtClean="0"/>
              <a:t>11</a:t>
            </a:fld>
            <a:endParaRPr lang="en-US"/>
          </a:p>
        </p:txBody>
      </p:sp>
    </p:spTree>
    <p:extLst>
      <p:ext uri="{BB962C8B-B14F-4D97-AF65-F5344CB8AC3E}">
        <p14:creationId xmlns:p14="http://schemas.microsoft.com/office/powerpoint/2010/main" val="20597694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Performance Oriented Programming in </a:t>
            </a:r>
            <a:r>
              <a:rPr lang="en-US" dirty="0" err="1"/>
              <a:t>Pthreads</a:t>
            </a:r>
            <a:endParaRPr lang="en-US" dirty="0"/>
          </a:p>
        </p:txBody>
      </p:sp>
      <p:sp>
        <p:nvSpPr>
          <p:cNvPr id="3" name="Content Placeholder 2"/>
          <p:cNvSpPr>
            <a:spLocks noGrp="1"/>
          </p:cNvSpPr>
          <p:nvPr>
            <p:ph idx="1"/>
          </p:nvPr>
        </p:nvSpPr>
        <p:spPr/>
        <p:txBody>
          <a:bodyPr>
            <a:normAutofit lnSpcReduction="10000"/>
          </a:bodyPr>
          <a:lstStyle/>
          <a:p>
            <a:r>
              <a:rPr lang="en-US" dirty="0" err="1"/>
              <a:t>Pthreads</a:t>
            </a:r>
            <a:r>
              <a:rPr lang="en-US" dirty="0"/>
              <a:t> as used in OS programming don’t need to be as performance oriented as what we need in HPC </a:t>
            </a:r>
          </a:p>
          <a:p>
            <a:pPr lvl="1"/>
            <a:r>
              <a:rPr lang="en-US" dirty="0"/>
              <a:t>E.g., “synchronizing” every few microseconds</a:t>
            </a:r>
          </a:p>
          <a:p>
            <a:pPr lvl="2"/>
            <a:r>
              <a:rPr lang="en-US" dirty="0"/>
              <a:t>I.e., exchanging data or waiting for signals</a:t>
            </a:r>
          </a:p>
          <a:p>
            <a:pPr marL="914400" lvl="2" indent="0">
              <a:buNone/>
            </a:pPr>
            <a:endParaRPr lang="en-US" dirty="0"/>
          </a:p>
          <a:p>
            <a:r>
              <a:rPr lang="en-US" dirty="0"/>
              <a:t>Improving performance:</a:t>
            </a:r>
          </a:p>
          <a:p>
            <a:pPr lvl="1"/>
            <a:r>
              <a:rPr lang="en-US" dirty="0"/>
              <a:t>Always use affinity</a:t>
            </a:r>
          </a:p>
          <a:p>
            <a:pPr lvl="1"/>
            <a:r>
              <a:rPr lang="en-US" dirty="0"/>
              <a:t>Decide the number of </a:t>
            </a:r>
            <a:r>
              <a:rPr lang="en-US" dirty="0" err="1"/>
              <a:t>pthreads</a:t>
            </a:r>
            <a:r>
              <a:rPr lang="en-US" dirty="0"/>
              <a:t> to avoid any over-subscription and use SMT only if memory bandwidth (and floating point intensity) permit</a:t>
            </a:r>
          </a:p>
          <a:p>
            <a:pPr lvl="1"/>
            <a:r>
              <a:rPr lang="en-US" dirty="0"/>
              <a:t>Minimize barriers, using point-to-point synchronization as much as possible (say, between producer and a consumer, as in Gauss-Seidel)</a:t>
            </a:r>
          </a:p>
          <a:p>
            <a:pPr lvl="1"/>
            <a:r>
              <a:rPr lang="en-US" dirty="0"/>
              <a:t>Reduce cross-core communication (it’s much better to use the data produced on one core on the same core if/when possible)</a:t>
            </a:r>
          </a:p>
          <a:p>
            <a:pPr lvl="1"/>
            <a:r>
              <a:rPr lang="en-US" dirty="0"/>
              <a:t>Locks cause serialization of computation across threads</a:t>
            </a:r>
          </a:p>
          <a:p>
            <a:pPr marL="457200" lvl="1" indent="0">
              <a:buNone/>
            </a:pPr>
            <a:endParaRPr lang="en-US" dirty="0"/>
          </a:p>
        </p:txBody>
      </p:sp>
      <p:sp>
        <p:nvSpPr>
          <p:cNvPr id="5" name="Footer Placeholder 4"/>
          <p:cNvSpPr>
            <a:spLocks noGrp="1"/>
          </p:cNvSpPr>
          <p:nvPr>
            <p:ph type="ftr" sz="quarter" idx="11"/>
          </p:nvPr>
        </p:nvSpPr>
        <p:spPr/>
        <p:txBody>
          <a:bodyPr/>
          <a:lstStyle/>
          <a:p>
            <a:r>
              <a:rPr lang="en-US"/>
              <a:t>L.V.Kale</a:t>
            </a:r>
          </a:p>
        </p:txBody>
      </p:sp>
      <p:sp>
        <p:nvSpPr>
          <p:cNvPr id="6" name="Slide Number Placeholder 5"/>
          <p:cNvSpPr>
            <a:spLocks noGrp="1"/>
          </p:cNvSpPr>
          <p:nvPr>
            <p:ph type="sldNum" sz="quarter" idx="12"/>
          </p:nvPr>
        </p:nvSpPr>
        <p:spPr/>
        <p:txBody>
          <a:bodyPr/>
          <a:lstStyle/>
          <a:p>
            <a:fld id="{1A8B7D0F-B462-3F43-9FC6-66473A2BF9B1}" type="slidenum">
              <a:rPr lang="en-US" smtClean="0"/>
              <a:t>12</a:t>
            </a:fld>
            <a:endParaRPr lang="en-US"/>
          </a:p>
        </p:txBody>
      </p:sp>
    </p:spTree>
    <p:extLst>
      <p:ext uri="{BB962C8B-B14F-4D97-AF65-F5344CB8AC3E}">
        <p14:creationId xmlns:p14="http://schemas.microsoft.com/office/powerpoint/2010/main" val="1437533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Pthreads</a:t>
            </a:r>
            <a:endParaRPr lang="en-US" dirty="0"/>
          </a:p>
        </p:txBody>
      </p:sp>
      <p:sp>
        <p:nvSpPr>
          <p:cNvPr id="6" name="Content Placeholder 5"/>
          <p:cNvSpPr>
            <a:spLocks noGrp="1"/>
          </p:cNvSpPr>
          <p:nvPr>
            <p:ph idx="1"/>
          </p:nvPr>
        </p:nvSpPr>
        <p:spPr/>
        <p:txBody>
          <a:bodyPr>
            <a:normAutofit/>
          </a:bodyPr>
          <a:lstStyle/>
          <a:p>
            <a:r>
              <a:rPr lang="en-US" dirty="0" err="1"/>
              <a:t>Posix</a:t>
            </a:r>
            <a:r>
              <a:rPr lang="en-US" dirty="0"/>
              <a:t> threads package</a:t>
            </a:r>
          </a:p>
          <a:p>
            <a:pPr lvl="1"/>
            <a:r>
              <a:rPr lang="en-US" dirty="0"/>
              <a:t>Available on almost all machines (portable standard)</a:t>
            </a:r>
          </a:p>
          <a:p>
            <a:pPr lvl="1"/>
            <a:r>
              <a:rPr lang="en-US" dirty="0"/>
              <a:t>Sort of like doing “parallel” (not “parallel for”) in OpenMP explicitly</a:t>
            </a:r>
          </a:p>
          <a:p>
            <a:r>
              <a:rPr lang="en-US" dirty="0"/>
              <a:t>Basic calls:</a:t>
            </a:r>
          </a:p>
          <a:p>
            <a:pPr lvl="1"/>
            <a:r>
              <a:rPr lang="en-US" dirty="0" err="1"/>
              <a:t>pthread_create</a:t>
            </a:r>
            <a:r>
              <a:rPr lang="en-US" dirty="0"/>
              <a:t>: creates a thread, to execute a given function</a:t>
            </a:r>
          </a:p>
          <a:p>
            <a:pPr lvl="1"/>
            <a:r>
              <a:rPr lang="en-US" dirty="0" err="1"/>
              <a:t>Pthread_join</a:t>
            </a:r>
            <a:endParaRPr lang="en-US" dirty="0"/>
          </a:p>
          <a:p>
            <a:pPr lvl="1"/>
            <a:r>
              <a:rPr lang="en-US" dirty="0"/>
              <a:t>barrier, lock, </a:t>
            </a:r>
            <a:r>
              <a:rPr lang="en-US" dirty="0" err="1"/>
              <a:t>mutex</a:t>
            </a:r>
            <a:endParaRPr lang="en-US" dirty="0"/>
          </a:p>
          <a:p>
            <a:pPr lvl="1"/>
            <a:r>
              <a:rPr lang="en-US" dirty="0"/>
              <a:t>Thread private variables</a:t>
            </a:r>
          </a:p>
          <a:p>
            <a:r>
              <a:rPr lang="en-US" dirty="0"/>
              <a:t> Many online resources:</a:t>
            </a:r>
          </a:p>
          <a:p>
            <a:pPr lvl="1"/>
            <a:r>
              <a:rPr lang="en-US" dirty="0"/>
              <a:t>E.g., https://computing.llnl.gov/tutorials/pthreads/</a:t>
            </a:r>
          </a:p>
        </p:txBody>
      </p:sp>
      <p:sp>
        <p:nvSpPr>
          <p:cNvPr id="4" name="Footer Placeholder 3"/>
          <p:cNvSpPr>
            <a:spLocks noGrp="1"/>
          </p:cNvSpPr>
          <p:nvPr>
            <p:ph type="ftr" sz="quarter" idx="11"/>
          </p:nvPr>
        </p:nvSpPr>
        <p:spPr/>
        <p:txBody>
          <a:bodyPr/>
          <a:lstStyle/>
          <a:p>
            <a:r>
              <a:rPr lang="en-US"/>
              <a:t>L.V.Kale</a:t>
            </a:r>
          </a:p>
        </p:txBody>
      </p:sp>
      <p:sp>
        <p:nvSpPr>
          <p:cNvPr id="3" name="Slide Number Placeholder 2">
            <a:extLst>
              <a:ext uri="{FF2B5EF4-FFF2-40B4-BE49-F238E27FC236}">
                <a16:creationId xmlns:a16="http://schemas.microsoft.com/office/drawing/2014/main" id="{732140AD-98F3-4B57-8DFA-187827197AE3}"/>
              </a:ext>
            </a:extLst>
          </p:cNvPr>
          <p:cNvSpPr>
            <a:spLocks noGrp="1"/>
          </p:cNvSpPr>
          <p:nvPr>
            <p:ph type="sldNum" sz="quarter" idx="12"/>
          </p:nvPr>
        </p:nvSpPr>
        <p:spPr/>
        <p:txBody>
          <a:bodyPr/>
          <a:lstStyle/>
          <a:p>
            <a:fld id="{91F433E7-B6EE-9541-89DA-59FA0238952F}" type="slidenum">
              <a:rPr lang="en-US" smtClean="0"/>
              <a:t>2</a:t>
            </a:fld>
            <a:endParaRPr lang="en-US"/>
          </a:p>
        </p:txBody>
      </p:sp>
    </p:spTree>
    <p:extLst>
      <p:ext uri="{BB962C8B-B14F-4D97-AF65-F5344CB8AC3E}">
        <p14:creationId xmlns:p14="http://schemas.microsoft.com/office/powerpoint/2010/main" val="31410194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p:txBody>
          <a:bodyPr>
            <a:normAutofit/>
          </a:bodyPr>
          <a:lstStyle/>
          <a:p>
            <a:pPr eaLnBrk="1" hangingPunct="1"/>
            <a:r>
              <a:rPr lang="en-US" dirty="0" err="1"/>
              <a:t>Pthreads</a:t>
            </a:r>
            <a:r>
              <a:rPr lang="en-US" dirty="0"/>
              <a:t> – Create and Join</a:t>
            </a:r>
          </a:p>
        </p:txBody>
      </p:sp>
      <p:sp>
        <p:nvSpPr>
          <p:cNvPr id="3" name="Footer Placeholder 2"/>
          <p:cNvSpPr>
            <a:spLocks noGrp="1"/>
          </p:cNvSpPr>
          <p:nvPr>
            <p:ph type="ftr" sz="quarter" idx="11"/>
          </p:nvPr>
        </p:nvSpPr>
        <p:spPr/>
        <p:txBody>
          <a:bodyPr/>
          <a:lstStyle/>
          <a:p>
            <a:r>
              <a:rPr lang="en-US"/>
              <a:t>L.V.Kale</a:t>
            </a:r>
          </a:p>
        </p:txBody>
      </p:sp>
      <p:sp>
        <p:nvSpPr>
          <p:cNvPr id="2" name="Slide Number Placeholder 1">
            <a:extLst>
              <a:ext uri="{FF2B5EF4-FFF2-40B4-BE49-F238E27FC236}">
                <a16:creationId xmlns:a16="http://schemas.microsoft.com/office/drawing/2014/main" id="{6958EEF6-B5F1-4CA5-8765-BC6D5DEB8EA1}"/>
              </a:ext>
            </a:extLst>
          </p:cNvPr>
          <p:cNvSpPr>
            <a:spLocks noGrp="1"/>
          </p:cNvSpPr>
          <p:nvPr>
            <p:ph type="sldNum" sz="quarter" idx="12"/>
          </p:nvPr>
        </p:nvSpPr>
        <p:spPr/>
        <p:txBody>
          <a:bodyPr/>
          <a:lstStyle/>
          <a:p>
            <a:fld id="{91F433E7-B6EE-9541-89DA-59FA0238952F}" type="slidenum">
              <a:rPr lang="en-US" smtClean="0"/>
              <a:t>3</a:t>
            </a:fld>
            <a:endParaRPr lang="en-US"/>
          </a:p>
        </p:txBody>
      </p:sp>
      <p:sp>
        <p:nvSpPr>
          <p:cNvPr id="2052" name="Rectangle 5"/>
          <p:cNvSpPr>
            <a:spLocks noGrp="1" noChangeArrowheads="1"/>
          </p:cNvSpPr>
          <p:nvPr>
            <p:ph sz="half" idx="4294967295"/>
          </p:nvPr>
        </p:nvSpPr>
        <p:spPr>
          <a:xfrm>
            <a:off x="7126406" y="1169894"/>
            <a:ext cx="4334074" cy="3310666"/>
          </a:xfrm>
        </p:spPr>
        <p:txBody>
          <a:bodyPr/>
          <a:lstStyle/>
          <a:p>
            <a:pPr eaLnBrk="1" hangingPunct="1"/>
            <a:r>
              <a:rPr lang="en-US" sz="2400" b="1" dirty="0">
                <a:latin typeface="Calibri" charset="0"/>
              </a:rPr>
              <a:t>Detached threads</a:t>
            </a:r>
          </a:p>
          <a:p>
            <a:pPr lvl="1" eaLnBrk="1" hangingPunct="1"/>
            <a:r>
              <a:rPr lang="en-US" dirty="0">
                <a:latin typeface="Calibri" charset="0"/>
              </a:rPr>
              <a:t>Join is not needed</a:t>
            </a:r>
          </a:p>
          <a:p>
            <a:pPr lvl="1" eaLnBrk="1" hangingPunct="1"/>
            <a:r>
              <a:rPr lang="en-US" dirty="0">
                <a:latin typeface="Calibri" charset="0"/>
              </a:rPr>
              <a:t>The OS destroys thread resources when they terminate</a:t>
            </a:r>
          </a:p>
          <a:p>
            <a:pPr lvl="1" eaLnBrk="1" hangingPunct="1"/>
            <a:r>
              <a:rPr lang="en-US" dirty="0">
                <a:latin typeface="Calibri" charset="0"/>
              </a:rPr>
              <a:t>A parameter in the create call indicates a detached thread</a:t>
            </a:r>
          </a:p>
        </p:txBody>
      </p:sp>
      <p:sp>
        <p:nvSpPr>
          <p:cNvPr id="12" name="Rectangle 3">
            <a:extLst>
              <a:ext uri="{FF2B5EF4-FFF2-40B4-BE49-F238E27FC236}">
                <a16:creationId xmlns:a16="http://schemas.microsoft.com/office/drawing/2014/main" id="{FE8D6B0C-D495-694A-B507-E79F4F96B9A9}"/>
              </a:ext>
            </a:extLst>
          </p:cNvPr>
          <p:cNvSpPr>
            <a:spLocks noGrp="1" noChangeArrowheads="1"/>
          </p:cNvSpPr>
          <p:nvPr>
            <p:ph idx="1"/>
          </p:nvPr>
        </p:nvSpPr>
        <p:spPr>
          <a:xfrm>
            <a:off x="838200" y="1169894"/>
            <a:ext cx="5196840" cy="2821289"/>
          </a:xfrm>
          <a:solidFill>
            <a:schemeClr val="accent1">
              <a:lumMod val="20000"/>
              <a:lumOff val="80000"/>
            </a:schemeClr>
          </a:solidFill>
        </p:spPr>
        <p:txBody>
          <a:bodyPr>
            <a:normAutofit/>
          </a:bodyPr>
          <a:lstStyle/>
          <a:p>
            <a:pPr eaLnBrk="1" hangingPunct="1"/>
            <a:r>
              <a:rPr lang="en-US" sz="2400" b="1" dirty="0">
                <a:latin typeface="Calibri" panose="020F0502020204030204" pitchFamily="34" charset="0"/>
                <a:cs typeface="Calibri" panose="020F0502020204030204" pitchFamily="34" charset="0"/>
              </a:rPr>
              <a:t>Spawn an attached thread</a:t>
            </a:r>
          </a:p>
          <a:p>
            <a:pPr eaLnBrk="1" hangingPunct="1">
              <a:buFontTx/>
              <a:buNone/>
            </a:pPr>
            <a:r>
              <a:rPr lang="en-US" sz="2000" dirty="0" err="1">
                <a:latin typeface="Courier New" charset="0"/>
              </a:rPr>
              <a:t>pthread_create</a:t>
            </a:r>
            <a:br>
              <a:rPr lang="en-US" sz="2000" dirty="0">
                <a:latin typeface="Courier New" charset="0"/>
              </a:rPr>
            </a:br>
            <a:r>
              <a:rPr lang="en-US" sz="2000" dirty="0">
                <a:latin typeface="Courier New" charset="0"/>
              </a:rPr>
              <a:t>(&amp;thread1, NULL, foo, &amp;</a:t>
            </a:r>
            <a:r>
              <a:rPr lang="en-US" sz="2000" dirty="0" err="1">
                <a:latin typeface="Courier New" charset="0"/>
              </a:rPr>
              <a:t>arg</a:t>
            </a:r>
            <a:r>
              <a:rPr lang="en-US" sz="2000" dirty="0">
                <a:latin typeface="Courier New" charset="0"/>
              </a:rPr>
              <a:t>)</a:t>
            </a:r>
          </a:p>
          <a:p>
            <a:pPr eaLnBrk="1" hangingPunct="1">
              <a:buFontTx/>
              <a:buNone/>
            </a:pPr>
            <a:r>
              <a:rPr lang="en-US" sz="2000" dirty="0">
                <a:latin typeface="Courier New" charset="0"/>
              </a:rPr>
              <a:t>           .</a:t>
            </a:r>
          </a:p>
          <a:p>
            <a:pPr eaLnBrk="1" hangingPunct="1">
              <a:buFontTx/>
              <a:buNone/>
            </a:pPr>
            <a:r>
              <a:rPr lang="en-US" sz="2000" dirty="0">
                <a:latin typeface="Courier New" charset="0"/>
              </a:rPr>
              <a:t>           .</a:t>
            </a:r>
          </a:p>
          <a:p>
            <a:pPr eaLnBrk="1" hangingPunct="1">
              <a:buFontTx/>
              <a:buNone/>
            </a:pPr>
            <a:r>
              <a:rPr lang="en-US" sz="2000" dirty="0">
                <a:latin typeface="Courier New" charset="0"/>
              </a:rPr>
              <a:t>           .</a:t>
            </a:r>
          </a:p>
          <a:p>
            <a:pPr eaLnBrk="1" hangingPunct="1">
              <a:buFontTx/>
              <a:buNone/>
            </a:pPr>
            <a:r>
              <a:rPr lang="en-US" sz="2000" dirty="0" err="1">
                <a:latin typeface="Courier New" charset="0"/>
              </a:rPr>
              <a:t>pthread_join</a:t>
            </a:r>
            <a:r>
              <a:rPr lang="en-US" sz="2000" dirty="0">
                <a:latin typeface="Courier New" charset="0"/>
              </a:rPr>
              <a:t>(thread1, status)</a:t>
            </a:r>
          </a:p>
          <a:p>
            <a:pPr eaLnBrk="1" hangingPunct="1">
              <a:buFontTx/>
              <a:buNone/>
            </a:pPr>
            <a:endParaRPr lang="en-US" sz="1600" dirty="0">
              <a:latin typeface="Courier New" charset="0"/>
            </a:endParaRPr>
          </a:p>
        </p:txBody>
      </p:sp>
      <p:sp>
        <p:nvSpPr>
          <p:cNvPr id="13" name="Rectangle 3">
            <a:extLst>
              <a:ext uri="{FF2B5EF4-FFF2-40B4-BE49-F238E27FC236}">
                <a16:creationId xmlns:a16="http://schemas.microsoft.com/office/drawing/2014/main" id="{D48F2367-6275-1248-9262-E42DB11DF0C9}"/>
              </a:ext>
            </a:extLst>
          </p:cNvPr>
          <p:cNvSpPr txBox="1">
            <a:spLocks noChangeArrowheads="1"/>
          </p:cNvSpPr>
          <p:nvPr/>
        </p:nvSpPr>
        <p:spPr>
          <a:xfrm>
            <a:off x="838200" y="4266333"/>
            <a:ext cx="5196840" cy="1814869"/>
          </a:xfrm>
          <a:prstGeom prst="rect">
            <a:avLst/>
          </a:prstGeom>
          <a:solidFill>
            <a:schemeClr val="accent1">
              <a:lumMod val="20000"/>
              <a:lumOff val="80000"/>
            </a:schemeClr>
          </a:solidFill>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sz="2600" b="1" dirty="0">
                <a:latin typeface="Calibri" panose="020F0502020204030204" pitchFamily="34" charset="0"/>
                <a:cs typeface="Calibri" panose="020F0502020204030204" pitchFamily="34" charset="0"/>
              </a:rPr>
              <a:t>Thread execution</a:t>
            </a:r>
          </a:p>
          <a:p>
            <a:pPr marL="0" indent="0">
              <a:buNone/>
            </a:pPr>
            <a:r>
              <a:rPr lang="en-US" sz="2000" dirty="0">
                <a:latin typeface="Courier New" charset="0"/>
              </a:rPr>
              <a:t>void foo(&amp;</a:t>
            </a:r>
            <a:r>
              <a:rPr lang="en-US" sz="2000" dirty="0" err="1">
                <a:latin typeface="Courier New" charset="0"/>
              </a:rPr>
              <a:t>arg</a:t>
            </a:r>
            <a:r>
              <a:rPr lang="en-US" sz="2000" dirty="0">
                <a:latin typeface="Courier New" charset="0"/>
              </a:rPr>
              <a:t>)</a:t>
            </a:r>
          </a:p>
          <a:p>
            <a:pPr marL="0" indent="0">
              <a:buNone/>
            </a:pPr>
            <a:r>
              <a:rPr lang="en-US" sz="2000" dirty="0">
                <a:latin typeface="Courier New" charset="0"/>
              </a:rPr>
              <a:t>{  // Thread code</a:t>
            </a:r>
          </a:p>
          <a:p>
            <a:pPr marL="0" indent="0">
              <a:buNone/>
            </a:pPr>
            <a:r>
              <a:rPr lang="en-US" sz="2000" dirty="0">
                <a:latin typeface="Courier New" charset="0"/>
              </a:rPr>
              <a:t>   return(*status);</a:t>
            </a:r>
          </a:p>
          <a:p>
            <a:pPr marL="0" indent="0">
              <a:buNone/>
            </a:pPr>
            <a:r>
              <a:rPr lang="en-US" sz="2000" dirty="0">
                <a:latin typeface="Courier New" charset="0"/>
              </a:rPr>
              <a:t>}</a:t>
            </a:r>
          </a:p>
        </p:txBody>
      </p:sp>
    </p:spTree>
    <p:extLst>
      <p:ext uri="{BB962C8B-B14F-4D97-AF65-F5344CB8AC3E}">
        <p14:creationId xmlns:p14="http://schemas.microsoft.com/office/powerpoint/2010/main" val="396546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1" name="Rectangle 3080">
            <a:extLst>
              <a:ext uri="{FF2B5EF4-FFF2-40B4-BE49-F238E27FC236}">
                <a16:creationId xmlns:a16="http://schemas.microsoft.com/office/drawing/2014/main" id="{7834D863-55BB-614C-B22A-D1B67C7F5EAD}"/>
              </a:ext>
            </a:extLst>
          </p:cNvPr>
          <p:cNvSpPr/>
          <p:nvPr/>
        </p:nvSpPr>
        <p:spPr>
          <a:xfrm>
            <a:off x="1254900" y="1014026"/>
            <a:ext cx="8822635" cy="533437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74" name="Title 1"/>
          <p:cNvSpPr>
            <a:spLocks noGrp="1"/>
          </p:cNvSpPr>
          <p:nvPr>
            <p:ph type="title"/>
          </p:nvPr>
        </p:nvSpPr>
        <p:spPr>
          <a:xfrm>
            <a:off x="838200" y="255495"/>
            <a:ext cx="4906617" cy="766482"/>
          </a:xfrm>
        </p:spPr>
        <p:txBody>
          <a:bodyPr/>
          <a:lstStyle/>
          <a:p>
            <a:pPr eaLnBrk="1" hangingPunct="1"/>
            <a:r>
              <a:rPr lang="en-US" dirty="0">
                <a:latin typeface="Calibri" charset="0"/>
              </a:rPr>
              <a:t>Executing a Thread </a:t>
            </a:r>
          </a:p>
        </p:txBody>
      </p:sp>
      <p:sp>
        <p:nvSpPr>
          <p:cNvPr id="2" name="Footer Placeholder 1"/>
          <p:cNvSpPr>
            <a:spLocks noGrp="1"/>
          </p:cNvSpPr>
          <p:nvPr>
            <p:ph type="ftr" sz="quarter" idx="11"/>
          </p:nvPr>
        </p:nvSpPr>
        <p:spPr/>
        <p:txBody>
          <a:bodyPr/>
          <a:lstStyle/>
          <a:p>
            <a:r>
              <a:rPr lang="en-US"/>
              <a:t>L.V.Kale</a:t>
            </a:r>
          </a:p>
        </p:txBody>
      </p:sp>
      <p:sp>
        <p:nvSpPr>
          <p:cNvPr id="3" name="Slide Number Placeholder 2">
            <a:extLst>
              <a:ext uri="{FF2B5EF4-FFF2-40B4-BE49-F238E27FC236}">
                <a16:creationId xmlns:a16="http://schemas.microsoft.com/office/drawing/2014/main" id="{312C67BA-8F14-4DEA-8982-7FE25FDFC9AC}"/>
              </a:ext>
            </a:extLst>
          </p:cNvPr>
          <p:cNvSpPr>
            <a:spLocks noGrp="1"/>
          </p:cNvSpPr>
          <p:nvPr>
            <p:ph type="sldNum" sz="quarter" idx="12"/>
          </p:nvPr>
        </p:nvSpPr>
        <p:spPr/>
        <p:txBody>
          <a:bodyPr/>
          <a:lstStyle/>
          <a:p>
            <a:fld id="{91F433E7-B6EE-9541-89DA-59FA0238952F}" type="slidenum">
              <a:rPr lang="en-US" smtClean="0"/>
              <a:t>4</a:t>
            </a:fld>
            <a:endParaRPr lang="en-US"/>
          </a:p>
        </p:txBody>
      </p:sp>
      <p:sp>
        <p:nvSpPr>
          <p:cNvPr id="4" name="TextBox 3">
            <a:extLst>
              <a:ext uri="{FF2B5EF4-FFF2-40B4-BE49-F238E27FC236}">
                <a16:creationId xmlns:a16="http://schemas.microsoft.com/office/drawing/2014/main" id="{101C1DB5-FD9C-CA4B-8BCF-D243088E6D83}"/>
              </a:ext>
            </a:extLst>
          </p:cNvPr>
          <p:cNvSpPr txBox="1"/>
          <p:nvPr/>
        </p:nvSpPr>
        <p:spPr>
          <a:xfrm>
            <a:off x="1621156" y="1252210"/>
            <a:ext cx="4539212" cy="4801314"/>
          </a:xfrm>
          <a:prstGeom prst="rect">
            <a:avLst/>
          </a:prstGeom>
          <a:solidFill>
            <a:schemeClr val="accent1">
              <a:lumMod val="40000"/>
              <a:lumOff val="60000"/>
            </a:schemeClr>
          </a:solidFill>
          <a:ln>
            <a:solidFill>
              <a:schemeClr val="accent5"/>
            </a:solidFill>
          </a:ln>
          <a:effectLst>
            <a:softEdge rad="0"/>
          </a:effectLst>
        </p:spPr>
        <p:txBody>
          <a:bodyPr wrap="square" rtlCol="0">
            <a:spAutoFit/>
          </a:bodyPr>
          <a:lstStyle/>
          <a:p>
            <a:pPr algn="ctr"/>
            <a:r>
              <a:rPr lang="en-US" dirty="0"/>
              <a:t>Main Program </a:t>
            </a:r>
          </a:p>
          <a:p>
            <a:pPr algn="ctr"/>
            <a:r>
              <a:rPr lang="en-US" dirty="0"/>
              <a:t>.</a:t>
            </a:r>
          </a:p>
          <a:p>
            <a:pPr algn="ctr"/>
            <a:r>
              <a:rPr lang="en-US" dirty="0"/>
              <a:t>.</a:t>
            </a:r>
          </a:p>
          <a:p>
            <a:pPr algn="ctr"/>
            <a:r>
              <a:rPr lang="en-US" dirty="0"/>
              <a:t>.</a:t>
            </a:r>
          </a:p>
          <a:p>
            <a:pPr algn="ctr"/>
            <a:r>
              <a:rPr lang="en-US" dirty="0"/>
              <a:t>.</a:t>
            </a:r>
          </a:p>
          <a:p>
            <a:pPr algn="ctr"/>
            <a:r>
              <a:rPr lang="en-US" dirty="0" err="1"/>
              <a:t>pthread_create</a:t>
            </a:r>
            <a:r>
              <a:rPr lang="en-US" dirty="0"/>
              <a:t>(&amp;thread1, NULL</a:t>
            </a:r>
            <a:r>
              <a:rPr lang="en-US" b="1" dirty="0">
                <a:solidFill>
                  <a:srgbClr val="002060"/>
                </a:solidFill>
              </a:rPr>
              <a:t>, </a:t>
            </a:r>
            <a:r>
              <a:rPr lang="en-US" b="1" dirty="0" err="1">
                <a:solidFill>
                  <a:srgbClr val="0070C0"/>
                </a:solidFill>
              </a:rPr>
              <a:t>func</a:t>
            </a:r>
            <a:r>
              <a:rPr lang="en-US" dirty="0"/>
              <a:t>, &amp;</a:t>
            </a:r>
            <a:r>
              <a:rPr lang="en-US" dirty="0" err="1"/>
              <a:t>arg</a:t>
            </a:r>
            <a:r>
              <a:rPr lang="en-US" dirty="0"/>
              <a:t>);</a:t>
            </a:r>
          </a:p>
          <a:p>
            <a:pPr algn="ctr"/>
            <a:r>
              <a:rPr lang="en-US" dirty="0"/>
              <a:t>.</a:t>
            </a:r>
          </a:p>
          <a:p>
            <a:pPr algn="ctr"/>
            <a:r>
              <a:rPr lang="en-US" dirty="0"/>
              <a:t>.</a:t>
            </a:r>
          </a:p>
          <a:p>
            <a:pPr algn="ctr"/>
            <a:r>
              <a:rPr lang="en-US" dirty="0"/>
              <a:t>.</a:t>
            </a:r>
          </a:p>
          <a:p>
            <a:pPr algn="ctr"/>
            <a:r>
              <a:rPr lang="en-US" dirty="0"/>
              <a:t>.</a:t>
            </a:r>
          </a:p>
          <a:p>
            <a:pPr algn="ctr"/>
            <a:endParaRPr lang="en-US" dirty="0"/>
          </a:p>
          <a:p>
            <a:pPr algn="ctr"/>
            <a:r>
              <a:rPr lang="en-US" dirty="0" err="1"/>
              <a:t>pthread_join</a:t>
            </a:r>
            <a:r>
              <a:rPr lang="en-US" dirty="0"/>
              <a:t>(thread1, status);</a:t>
            </a:r>
          </a:p>
          <a:p>
            <a:pPr algn="ctr"/>
            <a:r>
              <a:rPr lang="en-US" dirty="0"/>
              <a:t>.</a:t>
            </a:r>
          </a:p>
          <a:p>
            <a:pPr algn="ctr"/>
            <a:r>
              <a:rPr lang="en-US" dirty="0"/>
              <a:t>.</a:t>
            </a:r>
          </a:p>
          <a:p>
            <a:pPr algn="ctr"/>
            <a:r>
              <a:rPr lang="en-US" dirty="0"/>
              <a:t>.</a:t>
            </a:r>
          </a:p>
          <a:p>
            <a:pPr algn="ctr"/>
            <a:r>
              <a:rPr lang="en-US" dirty="0"/>
              <a:t>.</a:t>
            </a:r>
          </a:p>
          <a:p>
            <a:pPr algn="ctr"/>
            <a:endParaRPr lang="en-US" dirty="0"/>
          </a:p>
        </p:txBody>
      </p:sp>
      <p:sp>
        <p:nvSpPr>
          <p:cNvPr id="8" name="TextBox 7">
            <a:extLst>
              <a:ext uri="{FF2B5EF4-FFF2-40B4-BE49-F238E27FC236}">
                <a16:creationId xmlns:a16="http://schemas.microsoft.com/office/drawing/2014/main" id="{A9BE471A-7B12-F44E-9270-AA537FB26B2D}"/>
              </a:ext>
            </a:extLst>
          </p:cNvPr>
          <p:cNvSpPr txBox="1"/>
          <p:nvPr/>
        </p:nvSpPr>
        <p:spPr>
          <a:xfrm>
            <a:off x="7346142" y="1799976"/>
            <a:ext cx="2428819" cy="2862322"/>
          </a:xfrm>
          <a:prstGeom prst="rect">
            <a:avLst/>
          </a:prstGeom>
          <a:solidFill>
            <a:schemeClr val="accent2">
              <a:lumMod val="40000"/>
              <a:lumOff val="60000"/>
            </a:schemeClr>
          </a:solidFill>
          <a:ln>
            <a:solidFill>
              <a:schemeClr val="accent2">
                <a:lumMod val="75000"/>
              </a:schemeClr>
            </a:solidFill>
          </a:ln>
        </p:spPr>
        <p:txBody>
          <a:bodyPr wrap="square" rtlCol="0">
            <a:spAutoFit/>
          </a:bodyPr>
          <a:lstStyle/>
          <a:p>
            <a:pPr algn="ctr"/>
            <a:r>
              <a:rPr lang="en-US" dirty="0"/>
              <a:t>Thread1</a:t>
            </a:r>
          </a:p>
          <a:p>
            <a:pPr algn="ctr"/>
            <a:endParaRPr lang="en-US" dirty="0"/>
          </a:p>
          <a:p>
            <a:r>
              <a:rPr lang="en-US" b="1" dirty="0"/>
              <a:t>void * </a:t>
            </a:r>
            <a:r>
              <a:rPr lang="en-US" b="1" dirty="0" err="1">
                <a:solidFill>
                  <a:srgbClr val="0070C0"/>
                </a:solidFill>
              </a:rPr>
              <a:t>func</a:t>
            </a:r>
            <a:r>
              <a:rPr lang="en-US" b="1" dirty="0">
                <a:solidFill>
                  <a:srgbClr val="0070C0"/>
                </a:solidFill>
              </a:rPr>
              <a:t> </a:t>
            </a:r>
            <a:r>
              <a:rPr lang="en-US" dirty="0"/>
              <a:t>(void *</a:t>
            </a:r>
            <a:r>
              <a:rPr lang="en-US" dirty="0" err="1"/>
              <a:t>arg</a:t>
            </a:r>
            <a:r>
              <a:rPr lang="en-US" dirty="0"/>
              <a:t>)</a:t>
            </a:r>
          </a:p>
          <a:p>
            <a:pPr algn="ctr"/>
            <a:r>
              <a:rPr lang="en-US" dirty="0"/>
              <a:t>{		  </a:t>
            </a:r>
          </a:p>
          <a:p>
            <a:pPr algn="ctr"/>
            <a:r>
              <a:rPr lang="en-US" dirty="0"/>
              <a:t>.</a:t>
            </a:r>
          </a:p>
          <a:p>
            <a:pPr algn="ctr"/>
            <a:r>
              <a:rPr lang="en-US" dirty="0"/>
              <a:t>.</a:t>
            </a:r>
          </a:p>
          <a:p>
            <a:pPr algn="ctr"/>
            <a:r>
              <a:rPr lang="en-US" dirty="0"/>
              <a:t>.</a:t>
            </a:r>
          </a:p>
          <a:p>
            <a:pPr algn="ctr"/>
            <a:r>
              <a:rPr lang="en-US" dirty="0"/>
              <a:t>.</a:t>
            </a:r>
          </a:p>
          <a:p>
            <a:pPr algn="ctr"/>
            <a:r>
              <a:rPr lang="en-US" dirty="0"/>
              <a:t>return (status);</a:t>
            </a:r>
          </a:p>
          <a:p>
            <a:pPr algn="ctr"/>
            <a:r>
              <a:rPr lang="en-US" dirty="0"/>
              <a:t>}		</a:t>
            </a:r>
          </a:p>
        </p:txBody>
      </p:sp>
      <p:cxnSp>
        <p:nvCxnSpPr>
          <p:cNvPr id="7" name="Straight Arrow Connector 6">
            <a:extLst>
              <a:ext uri="{FF2B5EF4-FFF2-40B4-BE49-F238E27FC236}">
                <a16:creationId xmlns:a16="http://schemas.microsoft.com/office/drawing/2014/main" id="{BFA153D2-6E00-A441-9E2D-3D81C37728B3}"/>
              </a:ext>
            </a:extLst>
          </p:cNvPr>
          <p:cNvCxnSpPr>
            <a:cxnSpLocks/>
          </p:cNvCxnSpPr>
          <p:nvPr/>
        </p:nvCxnSpPr>
        <p:spPr>
          <a:xfrm>
            <a:off x="5995283" y="2826547"/>
            <a:ext cx="145882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3073" name="Group 3072">
            <a:extLst>
              <a:ext uri="{FF2B5EF4-FFF2-40B4-BE49-F238E27FC236}">
                <a16:creationId xmlns:a16="http://schemas.microsoft.com/office/drawing/2014/main" id="{6F431AA2-F8DE-3F4C-948C-8BB4DBED19B6}"/>
              </a:ext>
            </a:extLst>
          </p:cNvPr>
          <p:cNvGrpSpPr/>
          <p:nvPr/>
        </p:nvGrpSpPr>
        <p:grpSpPr>
          <a:xfrm>
            <a:off x="4919229" y="4330575"/>
            <a:ext cx="3865967" cy="985973"/>
            <a:chOff x="4323627" y="4111917"/>
            <a:chExt cx="4876794" cy="985973"/>
          </a:xfrm>
        </p:grpSpPr>
        <p:cxnSp>
          <p:nvCxnSpPr>
            <p:cNvPr id="32" name="Straight Arrow Connector 31">
              <a:extLst>
                <a:ext uri="{FF2B5EF4-FFF2-40B4-BE49-F238E27FC236}">
                  <a16:creationId xmlns:a16="http://schemas.microsoft.com/office/drawing/2014/main" id="{F7245D47-B1C1-6A49-839C-44C4400C256B}"/>
                </a:ext>
              </a:extLst>
            </p:cNvPr>
            <p:cNvCxnSpPr>
              <a:cxnSpLocks/>
            </p:cNvCxnSpPr>
            <p:nvPr/>
          </p:nvCxnSpPr>
          <p:spPr>
            <a:xfrm flipV="1">
              <a:off x="4323627" y="4361998"/>
              <a:ext cx="0" cy="73589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30E92426-DDF6-8443-A60F-E12554DB37EC}"/>
                </a:ext>
              </a:extLst>
            </p:cNvPr>
            <p:cNvCxnSpPr>
              <a:cxnSpLocks/>
            </p:cNvCxnSpPr>
            <p:nvPr/>
          </p:nvCxnSpPr>
          <p:spPr>
            <a:xfrm>
              <a:off x="4323627" y="5097888"/>
              <a:ext cx="4865648" cy="0"/>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769A7027-25C4-0544-ABE3-EB65399E62CD}"/>
                </a:ext>
              </a:extLst>
            </p:cNvPr>
            <p:cNvCxnSpPr>
              <a:cxnSpLocks/>
            </p:cNvCxnSpPr>
            <p:nvPr/>
          </p:nvCxnSpPr>
          <p:spPr>
            <a:xfrm flipV="1">
              <a:off x="9189275" y="4111917"/>
              <a:ext cx="11146" cy="985973"/>
            </a:xfrm>
            <a:prstGeom prst="line">
              <a:avLst/>
            </a:prstGeom>
          </p:spPr>
          <p:style>
            <a:lnRef idx="1">
              <a:schemeClr val="dk1"/>
            </a:lnRef>
            <a:fillRef idx="0">
              <a:schemeClr val="dk1"/>
            </a:fillRef>
            <a:effectRef idx="0">
              <a:schemeClr val="dk1"/>
            </a:effectRef>
            <a:fontRef idx="minor">
              <a:schemeClr val="tx1"/>
            </a:fontRef>
          </p:style>
        </p:cxnSp>
      </p:grpSp>
      <p:grpSp>
        <p:nvGrpSpPr>
          <p:cNvPr id="52" name="Group 51">
            <a:extLst>
              <a:ext uri="{FF2B5EF4-FFF2-40B4-BE49-F238E27FC236}">
                <a16:creationId xmlns:a16="http://schemas.microsoft.com/office/drawing/2014/main" id="{70AC5F0E-F6FD-8549-96AB-B090DB8160C6}"/>
              </a:ext>
            </a:extLst>
          </p:cNvPr>
          <p:cNvGrpSpPr/>
          <p:nvPr/>
        </p:nvGrpSpPr>
        <p:grpSpPr>
          <a:xfrm>
            <a:off x="5736315" y="2188800"/>
            <a:ext cx="3040046" cy="394342"/>
            <a:chOff x="5151863" y="1943702"/>
            <a:chExt cx="3959350" cy="509566"/>
          </a:xfrm>
        </p:grpSpPr>
        <p:cxnSp>
          <p:nvCxnSpPr>
            <p:cNvPr id="46" name="Straight Arrow Connector 45">
              <a:extLst>
                <a:ext uri="{FF2B5EF4-FFF2-40B4-BE49-F238E27FC236}">
                  <a16:creationId xmlns:a16="http://schemas.microsoft.com/office/drawing/2014/main" id="{5AB446EB-24C2-1A4A-82E4-9C62E3B6C65E}"/>
                </a:ext>
              </a:extLst>
            </p:cNvPr>
            <p:cNvCxnSpPr>
              <a:cxnSpLocks/>
            </p:cNvCxnSpPr>
            <p:nvPr/>
          </p:nvCxnSpPr>
          <p:spPr>
            <a:xfrm>
              <a:off x="9111213" y="1943702"/>
              <a:ext cx="0" cy="31139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7" name="Straight Connector 46">
              <a:extLst>
                <a:ext uri="{FF2B5EF4-FFF2-40B4-BE49-F238E27FC236}">
                  <a16:creationId xmlns:a16="http://schemas.microsoft.com/office/drawing/2014/main" id="{3DEB84CF-25E1-3A4C-B1F9-9471512E167B}"/>
                </a:ext>
              </a:extLst>
            </p:cNvPr>
            <p:cNvCxnSpPr>
              <a:cxnSpLocks/>
            </p:cNvCxnSpPr>
            <p:nvPr/>
          </p:nvCxnSpPr>
          <p:spPr>
            <a:xfrm flipH="1">
              <a:off x="5151863" y="1943702"/>
              <a:ext cx="3959350" cy="0"/>
            </a:xfrm>
            <a:prstGeom prst="line">
              <a:avLst/>
            </a:prstGeom>
          </p:spPr>
          <p:style>
            <a:lnRef idx="1">
              <a:schemeClr val="dk1"/>
            </a:lnRef>
            <a:fillRef idx="0">
              <a:schemeClr val="dk1"/>
            </a:fillRef>
            <a:effectRef idx="0">
              <a:schemeClr val="dk1"/>
            </a:effectRef>
            <a:fontRef idx="minor">
              <a:schemeClr val="tx1"/>
            </a:fontRef>
          </p:style>
        </p:cxnSp>
        <p:cxnSp>
          <p:nvCxnSpPr>
            <p:cNvPr id="48" name="Straight Connector 47">
              <a:extLst>
                <a:ext uri="{FF2B5EF4-FFF2-40B4-BE49-F238E27FC236}">
                  <a16:creationId xmlns:a16="http://schemas.microsoft.com/office/drawing/2014/main" id="{C6218031-F975-E145-AE5A-0D33FEBA2395}"/>
                </a:ext>
              </a:extLst>
            </p:cNvPr>
            <p:cNvCxnSpPr>
              <a:cxnSpLocks/>
            </p:cNvCxnSpPr>
            <p:nvPr/>
          </p:nvCxnSpPr>
          <p:spPr>
            <a:xfrm>
              <a:off x="5151863" y="1943702"/>
              <a:ext cx="0" cy="509566"/>
            </a:xfrm>
            <a:prstGeom prst="line">
              <a:avLst/>
            </a:prstGeom>
          </p:spPr>
          <p:style>
            <a:lnRef idx="1">
              <a:schemeClr val="dk1"/>
            </a:lnRef>
            <a:fillRef idx="0">
              <a:schemeClr val="dk1"/>
            </a:fillRef>
            <a:effectRef idx="0">
              <a:schemeClr val="dk1"/>
            </a:effectRef>
            <a:fontRef idx="minor">
              <a:schemeClr val="tx1"/>
            </a:fontRef>
          </p:style>
        </p:cxnSp>
      </p:grpSp>
      <p:cxnSp>
        <p:nvCxnSpPr>
          <p:cNvPr id="58" name="Elbow Connector 57">
            <a:extLst>
              <a:ext uri="{FF2B5EF4-FFF2-40B4-BE49-F238E27FC236}">
                <a16:creationId xmlns:a16="http://schemas.microsoft.com/office/drawing/2014/main" id="{AE6B9876-0950-414F-AF33-E5477AA48D87}"/>
              </a:ext>
            </a:extLst>
          </p:cNvPr>
          <p:cNvCxnSpPr>
            <a:cxnSpLocks/>
          </p:cNvCxnSpPr>
          <p:nvPr/>
        </p:nvCxnSpPr>
        <p:spPr>
          <a:xfrm rot="10800000" flipV="1">
            <a:off x="5416063" y="4174434"/>
            <a:ext cx="2185385" cy="285023"/>
          </a:xfrm>
          <a:prstGeom prst="bentConnector3">
            <a:avLst/>
          </a:prstGeom>
          <a:ln>
            <a:tailEnd type="triangle"/>
          </a:ln>
        </p:spPr>
        <p:style>
          <a:lnRef idx="1">
            <a:schemeClr val="dk1"/>
          </a:lnRef>
          <a:fillRef idx="0">
            <a:schemeClr val="dk1"/>
          </a:fillRef>
          <a:effectRef idx="0">
            <a:schemeClr val="dk1"/>
          </a:effectRef>
          <a:fontRef idx="minor">
            <a:schemeClr val="tx1"/>
          </a:fontRef>
        </p:style>
      </p:cxnSp>
      <p:sp>
        <p:nvSpPr>
          <p:cNvPr id="5" name="Rectangle 4">
            <a:extLst>
              <a:ext uri="{FF2B5EF4-FFF2-40B4-BE49-F238E27FC236}">
                <a16:creationId xmlns:a16="http://schemas.microsoft.com/office/drawing/2014/main" id="{8F717D63-8602-8B48-ACBF-F27F0DAB86FD}"/>
              </a:ext>
            </a:extLst>
          </p:cNvPr>
          <p:cNvSpPr/>
          <p:nvPr/>
        </p:nvSpPr>
        <p:spPr>
          <a:xfrm>
            <a:off x="10784114" y="537029"/>
            <a:ext cx="449943" cy="5819323"/>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0F701C60-54A2-A348-8677-A31EA58FD9D5}"/>
              </a:ext>
            </a:extLst>
          </p:cNvPr>
          <p:cNvSpPr/>
          <p:nvPr/>
        </p:nvSpPr>
        <p:spPr>
          <a:xfrm>
            <a:off x="10833905" y="3825341"/>
            <a:ext cx="365760" cy="19964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ACBC39F4-C652-D747-967D-8FA5A238D044}"/>
              </a:ext>
            </a:extLst>
          </p:cNvPr>
          <p:cNvSpPr/>
          <p:nvPr/>
        </p:nvSpPr>
        <p:spPr>
          <a:xfrm>
            <a:off x="10833905" y="1749934"/>
            <a:ext cx="365760" cy="1602866"/>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5997540B-1D5B-B641-AE9B-CFF5302F6AE7}"/>
              </a:ext>
            </a:extLst>
          </p:cNvPr>
          <p:cNvSpPr txBox="1"/>
          <p:nvPr/>
        </p:nvSpPr>
        <p:spPr>
          <a:xfrm rot="5400000">
            <a:off x="10320203" y="4717431"/>
            <a:ext cx="1486104" cy="400110"/>
          </a:xfrm>
          <a:prstGeom prst="rect">
            <a:avLst/>
          </a:prstGeom>
          <a:noFill/>
        </p:spPr>
        <p:txBody>
          <a:bodyPr wrap="square" rtlCol="0">
            <a:spAutoFit/>
          </a:bodyPr>
          <a:lstStyle/>
          <a:p>
            <a:r>
              <a:rPr lang="en-US" sz="2000" dirty="0"/>
              <a:t>Main stack</a:t>
            </a:r>
          </a:p>
        </p:txBody>
      </p:sp>
      <p:sp>
        <p:nvSpPr>
          <p:cNvPr id="10" name="TextBox 9">
            <a:extLst>
              <a:ext uri="{FF2B5EF4-FFF2-40B4-BE49-F238E27FC236}">
                <a16:creationId xmlns:a16="http://schemas.microsoft.com/office/drawing/2014/main" id="{28203C11-2082-F342-86F2-7D36A6EAE357}"/>
              </a:ext>
            </a:extLst>
          </p:cNvPr>
          <p:cNvSpPr txBox="1"/>
          <p:nvPr/>
        </p:nvSpPr>
        <p:spPr>
          <a:xfrm rot="5400000">
            <a:off x="10187652" y="2413811"/>
            <a:ext cx="1692700" cy="400110"/>
          </a:xfrm>
          <a:prstGeom prst="rect">
            <a:avLst/>
          </a:prstGeom>
          <a:noFill/>
        </p:spPr>
        <p:txBody>
          <a:bodyPr wrap="square" rtlCol="0">
            <a:spAutoFit/>
          </a:bodyPr>
          <a:lstStyle/>
          <a:p>
            <a:r>
              <a:rPr lang="en-US" sz="2000" dirty="0"/>
              <a:t>Thread1 stack</a:t>
            </a:r>
          </a:p>
        </p:txBody>
      </p:sp>
    </p:spTree>
    <p:extLst>
      <p:ext uri="{BB962C8B-B14F-4D97-AF65-F5344CB8AC3E}">
        <p14:creationId xmlns:p14="http://schemas.microsoft.com/office/powerpoint/2010/main" val="20309191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eaLnBrk="1" hangingPunct="1"/>
            <a:r>
              <a:rPr lang="en-US" dirty="0"/>
              <a:t>Basic Locks</a:t>
            </a:r>
          </a:p>
        </p:txBody>
      </p:sp>
      <p:sp>
        <p:nvSpPr>
          <p:cNvPr id="4099" name="Content Placeholder 2"/>
          <p:cNvSpPr>
            <a:spLocks noGrp="1"/>
          </p:cNvSpPr>
          <p:nvPr>
            <p:ph idx="1"/>
          </p:nvPr>
        </p:nvSpPr>
        <p:spPr/>
        <p:txBody>
          <a:bodyPr>
            <a:normAutofit/>
          </a:bodyPr>
          <a:lstStyle/>
          <a:p>
            <a:pPr eaLnBrk="1" hangingPunct="1"/>
            <a:r>
              <a:rPr lang="en-US" sz="3200" b="1" dirty="0">
                <a:latin typeface="Calibri" charset="0"/>
              </a:rPr>
              <a:t>Declare a lock: </a:t>
            </a:r>
            <a:r>
              <a:rPr lang="en-US" dirty="0" err="1">
                <a:latin typeface="Calibri" charset="0"/>
              </a:rPr>
              <a:t>pthread_mutex_t</a:t>
            </a:r>
            <a:r>
              <a:rPr lang="en-US" dirty="0">
                <a:latin typeface="Calibri" charset="0"/>
              </a:rPr>
              <a:t>    </a:t>
            </a:r>
            <a:r>
              <a:rPr lang="en-US" dirty="0" err="1">
                <a:latin typeface="Calibri" charset="0"/>
              </a:rPr>
              <a:t>mutex</a:t>
            </a:r>
            <a:r>
              <a:rPr lang="en-US" dirty="0">
                <a:latin typeface="Calibri" charset="0"/>
              </a:rPr>
              <a:t>; </a:t>
            </a:r>
          </a:p>
          <a:p>
            <a:pPr eaLnBrk="1" hangingPunct="1"/>
            <a:r>
              <a:rPr lang="en-US" sz="3200" b="1" dirty="0">
                <a:latin typeface="Calibri" charset="0"/>
              </a:rPr>
              <a:t>Initialize a mutex</a:t>
            </a:r>
          </a:p>
          <a:p>
            <a:pPr lvl="1" eaLnBrk="1" hangingPunct="1">
              <a:buFont typeface="Arial" charset="0"/>
              <a:buNone/>
            </a:pPr>
            <a:r>
              <a:rPr lang="en-US" sz="2800" dirty="0" err="1">
                <a:latin typeface="Calibri" charset="0"/>
              </a:rPr>
              <a:t>pthread_mutex_init</a:t>
            </a:r>
            <a:r>
              <a:rPr lang="en-US" sz="2800" dirty="0">
                <a:latin typeface="Calibri" charset="0"/>
              </a:rPr>
              <a:t>(&amp;</a:t>
            </a:r>
            <a:r>
              <a:rPr lang="en-US" sz="2800" dirty="0" err="1">
                <a:latin typeface="Calibri" charset="0"/>
              </a:rPr>
              <a:t>mutex</a:t>
            </a:r>
            <a:r>
              <a:rPr lang="en-US" sz="2800" dirty="0">
                <a:solidFill>
                  <a:srgbClr val="FF0000"/>
                </a:solidFill>
                <a:latin typeface="Calibri" charset="0"/>
              </a:rPr>
              <a:t>, NULL</a:t>
            </a:r>
            <a:r>
              <a:rPr lang="en-US" sz="2800" dirty="0">
                <a:latin typeface="Calibri" charset="0"/>
              </a:rPr>
              <a:t>); 	</a:t>
            </a:r>
            <a:r>
              <a:rPr lang="en-US" sz="2800" dirty="0">
                <a:solidFill>
                  <a:srgbClr val="FF0000"/>
                </a:solidFill>
                <a:latin typeface="Calibri" charset="0"/>
              </a:rPr>
              <a:t>// Use defaults</a:t>
            </a:r>
          </a:p>
          <a:p>
            <a:pPr eaLnBrk="1" hangingPunct="1"/>
            <a:r>
              <a:rPr lang="en-US" sz="3200" b="1" dirty="0">
                <a:latin typeface="Calibri" charset="0"/>
              </a:rPr>
              <a:t>Enter and release</a:t>
            </a:r>
          </a:p>
          <a:p>
            <a:pPr lvl="1" eaLnBrk="1" hangingPunct="1">
              <a:buFont typeface="Arial" charset="0"/>
              <a:buNone/>
            </a:pPr>
            <a:r>
              <a:rPr lang="en-US" sz="2800" dirty="0" err="1">
                <a:latin typeface="Calibri" charset="0"/>
              </a:rPr>
              <a:t>pthread_mutex_lock</a:t>
            </a:r>
            <a:r>
              <a:rPr lang="en-US" sz="2800" dirty="0">
                <a:latin typeface="Calibri" charset="0"/>
              </a:rPr>
              <a:t>(&amp;mutex);   and  </a:t>
            </a:r>
            <a:r>
              <a:rPr lang="en-US" sz="2800" dirty="0" err="1">
                <a:latin typeface="Calibri" charset="0"/>
              </a:rPr>
              <a:t>pthread_mutex_unlock</a:t>
            </a:r>
            <a:r>
              <a:rPr lang="en-US" sz="2800" dirty="0">
                <a:latin typeface="Calibri" charset="0"/>
              </a:rPr>
              <a:t>(&amp;mutex);</a:t>
            </a:r>
          </a:p>
          <a:p>
            <a:pPr eaLnBrk="1" hangingPunct="1"/>
            <a:r>
              <a:rPr lang="en-US" sz="3200" b="1" dirty="0">
                <a:latin typeface="Calibri" charset="0"/>
              </a:rPr>
              <a:t>Try lock without blocking: </a:t>
            </a:r>
            <a:r>
              <a:rPr lang="en-US" dirty="0" err="1">
                <a:latin typeface="Calibri" charset="0"/>
              </a:rPr>
              <a:t>pthread_mutex_trylock</a:t>
            </a:r>
            <a:r>
              <a:rPr lang="en-US" dirty="0">
                <a:latin typeface="Calibri" charset="0"/>
              </a:rPr>
              <a:t>(&amp;mutex);</a:t>
            </a:r>
          </a:p>
          <a:p>
            <a:pPr lvl="1"/>
            <a:r>
              <a:rPr lang="en-US" dirty="0">
                <a:latin typeface="Calibri" charset="0"/>
              </a:rPr>
              <a:t>Returns 0 if successful (i.e. lock is acquired)</a:t>
            </a:r>
          </a:p>
          <a:p>
            <a:pPr eaLnBrk="1" hangingPunct="1"/>
            <a:r>
              <a:rPr lang="en-US" sz="3200" b="1" dirty="0">
                <a:latin typeface="Calibri" charset="0"/>
              </a:rPr>
              <a:t>Release resources</a:t>
            </a:r>
          </a:p>
          <a:p>
            <a:pPr lvl="1" eaLnBrk="1" hangingPunct="1">
              <a:buFont typeface="Arial" charset="0"/>
              <a:buNone/>
            </a:pPr>
            <a:r>
              <a:rPr lang="en-US" sz="2800" dirty="0" err="1">
                <a:latin typeface="Calibri" charset="0"/>
              </a:rPr>
              <a:t>pthread_mutex_destroy</a:t>
            </a:r>
            <a:r>
              <a:rPr lang="en-US" sz="2800" dirty="0">
                <a:latin typeface="Calibri" charset="0"/>
              </a:rPr>
              <a:t>(mutex); </a:t>
            </a:r>
          </a:p>
        </p:txBody>
      </p:sp>
      <p:sp>
        <p:nvSpPr>
          <p:cNvPr id="2" name="Footer Placeholder 1"/>
          <p:cNvSpPr>
            <a:spLocks noGrp="1"/>
          </p:cNvSpPr>
          <p:nvPr>
            <p:ph type="ftr" sz="quarter" idx="11"/>
          </p:nvPr>
        </p:nvSpPr>
        <p:spPr/>
        <p:txBody>
          <a:bodyPr/>
          <a:lstStyle/>
          <a:p>
            <a:r>
              <a:rPr lang="en-US"/>
              <a:t>L.V.Kale</a:t>
            </a:r>
          </a:p>
        </p:txBody>
      </p:sp>
      <p:sp>
        <p:nvSpPr>
          <p:cNvPr id="3" name="Slide Number Placeholder 2">
            <a:extLst>
              <a:ext uri="{FF2B5EF4-FFF2-40B4-BE49-F238E27FC236}">
                <a16:creationId xmlns:a16="http://schemas.microsoft.com/office/drawing/2014/main" id="{8F71AF14-70E2-416B-BF2A-EAC5298EC1A9}"/>
              </a:ext>
            </a:extLst>
          </p:cNvPr>
          <p:cNvSpPr>
            <a:spLocks noGrp="1"/>
          </p:cNvSpPr>
          <p:nvPr>
            <p:ph type="sldNum" sz="quarter" idx="12"/>
          </p:nvPr>
        </p:nvSpPr>
        <p:spPr/>
        <p:txBody>
          <a:bodyPr/>
          <a:lstStyle/>
          <a:p>
            <a:fld id="{91F433E7-B6EE-9541-89DA-59FA0238952F}" type="slidenum">
              <a:rPr lang="en-US" smtClean="0"/>
              <a:t>5</a:t>
            </a:fld>
            <a:endParaRPr lang="en-US"/>
          </a:p>
        </p:txBody>
      </p:sp>
    </p:spTree>
    <p:extLst>
      <p:ext uri="{BB962C8B-B14F-4D97-AF65-F5344CB8AC3E}">
        <p14:creationId xmlns:p14="http://schemas.microsoft.com/office/powerpoint/2010/main" val="33413069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eaLnBrk="1" hangingPunct="1"/>
            <a:r>
              <a:rPr lang="en-US" dirty="0"/>
              <a:t>Locks</a:t>
            </a:r>
          </a:p>
        </p:txBody>
      </p:sp>
      <p:sp>
        <p:nvSpPr>
          <p:cNvPr id="4099" name="Content Placeholder 2"/>
          <p:cNvSpPr>
            <a:spLocks noGrp="1"/>
          </p:cNvSpPr>
          <p:nvPr>
            <p:ph idx="1"/>
          </p:nvPr>
        </p:nvSpPr>
        <p:spPr/>
        <p:txBody>
          <a:bodyPr>
            <a:normAutofit fontScale="92500" lnSpcReduction="10000"/>
          </a:bodyPr>
          <a:lstStyle/>
          <a:p>
            <a:pPr eaLnBrk="1" hangingPunct="1"/>
            <a:r>
              <a:rPr lang="en-US" sz="2400" b="1" dirty="0">
                <a:latin typeface="Calibri" charset="0"/>
              </a:rPr>
              <a:t>Declare a lock: </a:t>
            </a:r>
            <a:r>
              <a:rPr lang="en-US" sz="2000" dirty="0" err="1">
                <a:latin typeface="Calibri" charset="0"/>
              </a:rPr>
              <a:t>pthread_mutex_t</a:t>
            </a:r>
            <a:r>
              <a:rPr lang="en-US" sz="2000" dirty="0">
                <a:latin typeface="Calibri" charset="0"/>
              </a:rPr>
              <a:t>    </a:t>
            </a:r>
            <a:r>
              <a:rPr lang="en-US" sz="2000" dirty="0" err="1">
                <a:latin typeface="Calibri" charset="0"/>
              </a:rPr>
              <a:t>mutex</a:t>
            </a:r>
            <a:r>
              <a:rPr lang="en-US" sz="2000" dirty="0">
                <a:latin typeface="Calibri" charset="0"/>
              </a:rPr>
              <a:t>; </a:t>
            </a:r>
          </a:p>
          <a:p>
            <a:pPr eaLnBrk="1" hangingPunct="1"/>
            <a:r>
              <a:rPr lang="en-US" sz="2400" b="1" dirty="0">
                <a:latin typeface="Calibri" charset="0"/>
              </a:rPr>
              <a:t>Declare a </a:t>
            </a:r>
            <a:r>
              <a:rPr lang="en-US" sz="2400" b="1" dirty="0" err="1">
                <a:latin typeface="Calibri" charset="0"/>
              </a:rPr>
              <a:t>mutex</a:t>
            </a:r>
            <a:r>
              <a:rPr lang="en-US" sz="2400" b="1" dirty="0">
                <a:latin typeface="Calibri" charset="0"/>
              </a:rPr>
              <a:t> attribute:</a:t>
            </a:r>
            <a:r>
              <a:rPr lang="en-US" sz="2000" dirty="0">
                <a:latin typeface="Calibri" charset="0"/>
              </a:rPr>
              <a:t> </a:t>
            </a:r>
            <a:r>
              <a:rPr lang="en-US" sz="2000" dirty="0" err="1">
                <a:latin typeface="Calibri" charset="0"/>
              </a:rPr>
              <a:t>pthread_mutexattr_t</a:t>
            </a:r>
            <a:r>
              <a:rPr lang="en-US" sz="2000" dirty="0">
                <a:latin typeface="Calibri" charset="0"/>
              </a:rPr>
              <a:t>    </a:t>
            </a:r>
            <a:r>
              <a:rPr lang="en-US" sz="2000" dirty="0" err="1">
                <a:latin typeface="Calibri" charset="0"/>
              </a:rPr>
              <a:t>mta</a:t>
            </a:r>
            <a:r>
              <a:rPr lang="en-US" sz="2000" dirty="0">
                <a:latin typeface="Calibri" charset="0"/>
              </a:rPr>
              <a:t>; </a:t>
            </a:r>
            <a:endParaRPr lang="en-US" dirty="0">
              <a:latin typeface="Calibri" charset="0"/>
            </a:endParaRPr>
          </a:p>
          <a:p>
            <a:pPr eaLnBrk="1" hangingPunct="1"/>
            <a:r>
              <a:rPr lang="en-US" sz="2400" b="1" dirty="0">
                <a:latin typeface="Calibri" charset="0"/>
              </a:rPr>
              <a:t>Initializing an attribute: </a:t>
            </a:r>
            <a:r>
              <a:rPr lang="en-US" sz="2000" dirty="0">
                <a:latin typeface="Calibri" charset="0"/>
              </a:rPr>
              <a:t>(</a:t>
            </a:r>
            <a:r>
              <a:rPr lang="en-US" sz="2000" i="1" dirty="0" err="1">
                <a:latin typeface="Calibri" charset="0"/>
              </a:rPr>
              <a:t>spin_only</a:t>
            </a:r>
            <a:r>
              <a:rPr lang="en-US" sz="2000" dirty="0">
                <a:latin typeface="Calibri" charset="0"/>
              </a:rPr>
              <a:t>, </a:t>
            </a:r>
            <a:r>
              <a:rPr lang="en-US" sz="2000" i="1" dirty="0" err="1">
                <a:latin typeface="Calibri" charset="0"/>
              </a:rPr>
              <a:t>limited_spin</a:t>
            </a:r>
            <a:r>
              <a:rPr lang="en-US" sz="2000" dirty="0">
                <a:latin typeface="Calibri" charset="0"/>
              </a:rPr>
              <a:t>, </a:t>
            </a:r>
            <a:r>
              <a:rPr lang="en-US" sz="2000" i="1" dirty="0" err="1">
                <a:latin typeface="Calibri" charset="0"/>
              </a:rPr>
              <a:t>no_spin</a:t>
            </a:r>
            <a:r>
              <a:rPr lang="en-US" sz="2000" dirty="0">
                <a:latin typeface="Calibri" charset="0"/>
              </a:rPr>
              <a:t>, </a:t>
            </a:r>
            <a:r>
              <a:rPr lang="en-US" sz="2000" i="1" dirty="0">
                <a:latin typeface="Calibri" charset="0"/>
              </a:rPr>
              <a:t>recursive</a:t>
            </a:r>
            <a:r>
              <a:rPr lang="en-US" sz="2000" dirty="0">
                <a:latin typeface="Calibri" charset="0"/>
              </a:rPr>
              <a:t>, </a:t>
            </a:r>
            <a:r>
              <a:rPr lang="en-US" sz="2000" i="1" dirty="0">
                <a:latin typeface="Calibri" charset="0"/>
              </a:rPr>
              <a:t>metered</a:t>
            </a:r>
            <a:r>
              <a:rPr lang="en-US" sz="2000" dirty="0">
                <a:latin typeface="Calibri" charset="0"/>
              </a:rPr>
              <a:t>)</a:t>
            </a:r>
          </a:p>
          <a:p>
            <a:pPr lvl="1" eaLnBrk="1" hangingPunct="1">
              <a:buFont typeface="Arial" charset="0"/>
              <a:buNone/>
            </a:pPr>
            <a:r>
              <a:rPr lang="en-US" sz="2000" dirty="0" err="1">
                <a:latin typeface="Calibri" charset="0"/>
              </a:rPr>
              <a:t>pthread_mutexattr_init</a:t>
            </a:r>
            <a:r>
              <a:rPr lang="en-US" sz="2000" dirty="0">
                <a:latin typeface="Calibri" charset="0"/>
              </a:rPr>
              <a:t>(&amp;</a:t>
            </a:r>
            <a:r>
              <a:rPr lang="en-US" sz="2000" dirty="0" err="1">
                <a:latin typeface="Calibri" charset="0"/>
              </a:rPr>
              <a:t>mta</a:t>
            </a:r>
            <a:r>
              <a:rPr lang="en-US" sz="2000" dirty="0">
                <a:latin typeface="Calibri" charset="0"/>
              </a:rPr>
              <a:t>); </a:t>
            </a:r>
          </a:p>
          <a:p>
            <a:pPr lvl="1" eaLnBrk="1" hangingPunct="1">
              <a:buFont typeface="Arial" charset="0"/>
              <a:buNone/>
            </a:pPr>
            <a:r>
              <a:rPr lang="en-US" sz="2000" dirty="0" err="1">
                <a:latin typeface="Calibri" charset="0"/>
              </a:rPr>
              <a:t>pthread_mutexattr_settype</a:t>
            </a:r>
            <a:r>
              <a:rPr lang="en-US" sz="2000" dirty="0">
                <a:latin typeface="Calibri" charset="0"/>
              </a:rPr>
              <a:t>(&amp;</a:t>
            </a:r>
            <a:r>
              <a:rPr lang="en-US" sz="2000" dirty="0" err="1">
                <a:latin typeface="Calibri" charset="0"/>
              </a:rPr>
              <a:t>mta</a:t>
            </a:r>
            <a:r>
              <a:rPr lang="en-US" sz="2000" dirty="0">
                <a:latin typeface="Calibri" charset="0"/>
              </a:rPr>
              <a:t>, PTHREAD_MUTEX_RECURSIVE);</a:t>
            </a:r>
          </a:p>
          <a:p>
            <a:pPr lvl="1" eaLnBrk="1" hangingPunct="1">
              <a:buFont typeface="Arial" charset="0"/>
              <a:buNone/>
            </a:pPr>
            <a:r>
              <a:rPr lang="en-US" sz="2000" dirty="0" err="1">
                <a:latin typeface="Calibri" charset="0"/>
              </a:rPr>
              <a:t>pthread_mutexattr_setname_np</a:t>
            </a:r>
            <a:r>
              <a:rPr lang="en-US" sz="2000" dirty="0">
                <a:latin typeface="Calibri" charset="0"/>
              </a:rPr>
              <a:t>(&amp;</a:t>
            </a:r>
            <a:r>
              <a:rPr lang="en-US" sz="2000" dirty="0" err="1">
                <a:latin typeface="Calibri" charset="0"/>
              </a:rPr>
              <a:t>mta</a:t>
            </a:r>
            <a:r>
              <a:rPr lang="en-US" sz="2000" dirty="0">
                <a:latin typeface="Calibri" charset="0"/>
              </a:rPr>
              <a:t>, "My </a:t>
            </a:r>
            <a:r>
              <a:rPr lang="en-US" sz="2000" dirty="0" err="1">
                <a:latin typeface="Calibri" charset="0"/>
              </a:rPr>
              <a:t>Mutex</a:t>
            </a:r>
            <a:r>
              <a:rPr lang="en-US" sz="2000" dirty="0">
                <a:latin typeface="Calibri" charset="0"/>
              </a:rPr>
              <a:t>");</a:t>
            </a:r>
          </a:p>
          <a:p>
            <a:pPr eaLnBrk="1" hangingPunct="1"/>
            <a:r>
              <a:rPr lang="en-US" sz="2400" b="1" dirty="0">
                <a:latin typeface="Calibri" charset="0"/>
              </a:rPr>
              <a:t>Initialize a </a:t>
            </a:r>
            <a:r>
              <a:rPr lang="en-US" sz="2400" b="1" dirty="0" err="1">
                <a:latin typeface="Calibri" charset="0"/>
              </a:rPr>
              <a:t>mutex</a:t>
            </a:r>
            <a:endParaRPr lang="en-US" sz="2400" b="1" dirty="0">
              <a:latin typeface="Calibri" charset="0"/>
            </a:endParaRPr>
          </a:p>
          <a:p>
            <a:pPr lvl="1" eaLnBrk="1" hangingPunct="1">
              <a:buFont typeface="Arial" charset="0"/>
              <a:buNone/>
            </a:pPr>
            <a:r>
              <a:rPr lang="en-US" sz="2000" dirty="0" err="1">
                <a:latin typeface="Calibri" charset="0"/>
              </a:rPr>
              <a:t>pthread_mutex_init</a:t>
            </a:r>
            <a:r>
              <a:rPr lang="en-US" sz="2000" dirty="0">
                <a:latin typeface="Calibri" charset="0"/>
              </a:rPr>
              <a:t>(&amp;</a:t>
            </a:r>
            <a:r>
              <a:rPr lang="en-US" sz="2000" dirty="0" err="1">
                <a:latin typeface="Calibri" charset="0"/>
              </a:rPr>
              <a:t>mutex</a:t>
            </a:r>
            <a:r>
              <a:rPr lang="en-US" sz="2000" dirty="0">
                <a:latin typeface="Calibri" charset="0"/>
              </a:rPr>
              <a:t>, NULL); 	</a:t>
            </a:r>
            <a:r>
              <a:rPr lang="en-US" sz="2000" dirty="0">
                <a:solidFill>
                  <a:srgbClr val="FF0000"/>
                </a:solidFill>
                <a:latin typeface="Calibri" charset="0"/>
              </a:rPr>
              <a:t>// Use defaults</a:t>
            </a:r>
          </a:p>
          <a:p>
            <a:pPr lvl="1" eaLnBrk="1" hangingPunct="1">
              <a:buFont typeface="Arial" charset="0"/>
              <a:buNone/>
            </a:pPr>
            <a:r>
              <a:rPr lang="en-US" sz="2000" dirty="0" err="1">
                <a:latin typeface="Calibri" charset="0"/>
              </a:rPr>
              <a:t>pthread_mutex_init</a:t>
            </a:r>
            <a:r>
              <a:rPr lang="en-US" sz="2000" dirty="0">
                <a:latin typeface="Calibri" charset="0"/>
              </a:rPr>
              <a:t>(&amp;</a:t>
            </a:r>
            <a:r>
              <a:rPr lang="en-US" sz="2000" dirty="0" err="1">
                <a:latin typeface="Calibri" charset="0"/>
              </a:rPr>
              <a:t>mutex</a:t>
            </a:r>
            <a:r>
              <a:rPr lang="en-US" sz="2000" dirty="0">
                <a:latin typeface="Calibri" charset="0"/>
              </a:rPr>
              <a:t>, &amp;</a:t>
            </a:r>
            <a:r>
              <a:rPr lang="en-US" sz="2000" dirty="0" err="1">
                <a:latin typeface="Calibri" charset="0"/>
              </a:rPr>
              <a:t>mta</a:t>
            </a:r>
            <a:r>
              <a:rPr lang="en-US" sz="2000" dirty="0">
                <a:latin typeface="Calibri" charset="0"/>
              </a:rPr>
              <a:t>);	</a:t>
            </a:r>
            <a:r>
              <a:rPr lang="en-US" sz="2000" dirty="0">
                <a:solidFill>
                  <a:srgbClr val="FF0000"/>
                </a:solidFill>
                <a:latin typeface="Calibri" charset="0"/>
              </a:rPr>
              <a:t>// or use designated attributes</a:t>
            </a:r>
          </a:p>
          <a:p>
            <a:pPr eaLnBrk="1" hangingPunct="1"/>
            <a:r>
              <a:rPr lang="en-US" sz="2400" b="1" dirty="0">
                <a:latin typeface="Calibri" charset="0"/>
              </a:rPr>
              <a:t>Enter and release</a:t>
            </a:r>
          </a:p>
          <a:p>
            <a:pPr lvl="1" eaLnBrk="1" hangingPunct="1">
              <a:buFont typeface="Arial" charset="0"/>
              <a:buNone/>
            </a:pPr>
            <a:r>
              <a:rPr lang="en-US" sz="2000" dirty="0" err="1">
                <a:latin typeface="Calibri" charset="0"/>
              </a:rPr>
              <a:t>Pthread_mutex_lock</a:t>
            </a:r>
            <a:r>
              <a:rPr lang="en-US" sz="2000" dirty="0">
                <a:latin typeface="Calibri" charset="0"/>
              </a:rPr>
              <a:t>(&amp;</a:t>
            </a:r>
            <a:r>
              <a:rPr lang="en-US" sz="2000" dirty="0" err="1">
                <a:latin typeface="Calibri" charset="0"/>
              </a:rPr>
              <a:t>mutex</a:t>
            </a:r>
            <a:r>
              <a:rPr lang="en-US" sz="2000" dirty="0">
                <a:latin typeface="Calibri" charset="0"/>
              </a:rPr>
              <a:t>);   and  </a:t>
            </a:r>
            <a:r>
              <a:rPr lang="en-US" sz="2000" dirty="0" err="1">
                <a:latin typeface="Calibri" charset="0"/>
              </a:rPr>
              <a:t>pthread_mutex_unlock</a:t>
            </a:r>
            <a:r>
              <a:rPr lang="en-US" sz="2000" dirty="0">
                <a:latin typeface="Calibri" charset="0"/>
              </a:rPr>
              <a:t>(&amp;</a:t>
            </a:r>
            <a:r>
              <a:rPr lang="en-US" sz="2000" dirty="0" err="1">
                <a:latin typeface="Calibri" charset="0"/>
              </a:rPr>
              <a:t>mutex</a:t>
            </a:r>
            <a:r>
              <a:rPr lang="en-US" sz="2000" dirty="0">
                <a:latin typeface="Calibri" charset="0"/>
              </a:rPr>
              <a:t>);</a:t>
            </a:r>
          </a:p>
          <a:p>
            <a:pPr eaLnBrk="1" hangingPunct="1"/>
            <a:r>
              <a:rPr lang="en-US" sz="2400" b="1" dirty="0">
                <a:latin typeface="Calibri" charset="0"/>
              </a:rPr>
              <a:t>Try lock without blocking: </a:t>
            </a:r>
            <a:r>
              <a:rPr lang="en-US" sz="2000" dirty="0" err="1">
                <a:latin typeface="Calibri" charset="0"/>
              </a:rPr>
              <a:t>pthread_mutex_trylock</a:t>
            </a:r>
            <a:r>
              <a:rPr lang="en-US" sz="2000" dirty="0">
                <a:latin typeface="Calibri" charset="0"/>
              </a:rPr>
              <a:t>(&amp;mutex);</a:t>
            </a:r>
          </a:p>
          <a:p>
            <a:pPr eaLnBrk="1" hangingPunct="1"/>
            <a:r>
              <a:rPr lang="en-US" sz="2400" b="1" dirty="0">
                <a:latin typeface="Calibri" charset="0"/>
              </a:rPr>
              <a:t>Release resources</a:t>
            </a:r>
          </a:p>
          <a:p>
            <a:pPr lvl="1" eaLnBrk="1" hangingPunct="1">
              <a:buFont typeface="Arial" charset="0"/>
              <a:buNone/>
            </a:pPr>
            <a:r>
              <a:rPr lang="en-US" sz="2000" dirty="0" err="1">
                <a:latin typeface="Calibri" charset="0"/>
              </a:rPr>
              <a:t>pthread_mutex_destroy</a:t>
            </a:r>
            <a:r>
              <a:rPr lang="en-US" sz="2000" dirty="0">
                <a:latin typeface="Calibri" charset="0"/>
              </a:rPr>
              <a:t>(</a:t>
            </a:r>
            <a:r>
              <a:rPr lang="en-US" sz="2000" dirty="0" err="1">
                <a:latin typeface="Calibri" charset="0"/>
              </a:rPr>
              <a:t>mutex</a:t>
            </a:r>
            <a:r>
              <a:rPr lang="en-US" sz="2000" dirty="0">
                <a:latin typeface="Calibri" charset="0"/>
              </a:rPr>
              <a:t>); and </a:t>
            </a:r>
            <a:r>
              <a:rPr lang="en-US" sz="2000" dirty="0" err="1">
                <a:latin typeface="Calibri" charset="0"/>
              </a:rPr>
              <a:t>pthread_mutexattr_destroy</a:t>
            </a:r>
            <a:r>
              <a:rPr lang="en-US" sz="2000" dirty="0">
                <a:latin typeface="Calibri" charset="0"/>
              </a:rPr>
              <a:t>(&amp;</a:t>
            </a:r>
            <a:r>
              <a:rPr lang="en-US" sz="2000" dirty="0" err="1">
                <a:latin typeface="Calibri" charset="0"/>
              </a:rPr>
              <a:t>mta</a:t>
            </a:r>
            <a:r>
              <a:rPr lang="en-US" sz="2000" dirty="0">
                <a:latin typeface="Calibri" charset="0"/>
              </a:rPr>
              <a:t>);</a:t>
            </a:r>
          </a:p>
        </p:txBody>
      </p:sp>
      <p:sp>
        <p:nvSpPr>
          <p:cNvPr id="2" name="Footer Placeholder 1"/>
          <p:cNvSpPr>
            <a:spLocks noGrp="1"/>
          </p:cNvSpPr>
          <p:nvPr>
            <p:ph type="ftr" sz="quarter" idx="11"/>
          </p:nvPr>
        </p:nvSpPr>
        <p:spPr/>
        <p:txBody>
          <a:bodyPr/>
          <a:lstStyle/>
          <a:p>
            <a:r>
              <a:rPr lang="en-US"/>
              <a:t>L.V.Kale</a:t>
            </a:r>
          </a:p>
        </p:txBody>
      </p:sp>
      <p:sp>
        <p:nvSpPr>
          <p:cNvPr id="3" name="Slide Number Placeholder 2">
            <a:extLst>
              <a:ext uri="{FF2B5EF4-FFF2-40B4-BE49-F238E27FC236}">
                <a16:creationId xmlns:a16="http://schemas.microsoft.com/office/drawing/2014/main" id="{8F71AF14-70E2-416B-BF2A-EAC5298EC1A9}"/>
              </a:ext>
            </a:extLst>
          </p:cNvPr>
          <p:cNvSpPr>
            <a:spLocks noGrp="1"/>
          </p:cNvSpPr>
          <p:nvPr>
            <p:ph type="sldNum" sz="quarter" idx="12"/>
          </p:nvPr>
        </p:nvSpPr>
        <p:spPr/>
        <p:txBody>
          <a:bodyPr/>
          <a:lstStyle/>
          <a:p>
            <a:fld id="{91F433E7-B6EE-9541-89DA-59FA0238952F}" type="slidenum">
              <a:rPr lang="en-US" smtClean="0"/>
              <a:t>6</a:t>
            </a:fld>
            <a:endParaRPr lang="en-US"/>
          </a:p>
        </p:txBody>
      </p:sp>
      <p:sp>
        <p:nvSpPr>
          <p:cNvPr id="4" name="Rectangle 3"/>
          <p:cNvSpPr/>
          <p:nvPr/>
        </p:nvSpPr>
        <p:spPr>
          <a:xfrm>
            <a:off x="7134839" y="496303"/>
            <a:ext cx="4919579" cy="1200329"/>
          </a:xfrm>
          <a:prstGeom prst="rect">
            <a:avLst/>
          </a:prstGeom>
          <a:solidFill>
            <a:schemeClr val="accent1">
              <a:lumMod val="20000"/>
              <a:lumOff val="80000"/>
            </a:schemeClr>
          </a:solidFill>
        </p:spPr>
        <p:txBody>
          <a:bodyPr wrap="square">
            <a:spAutoFit/>
          </a:bodyPr>
          <a:lstStyle/>
          <a:p>
            <a:r>
              <a:rPr lang="en-US" dirty="0">
                <a:latin typeface="Calibri"/>
                <a:cs typeface="Calibri"/>
              </a:rPr>
              <a:t>The attributes are used to deal with more complex scenarios, such as across process locks or thread priorities. We will use the basic behavior by passing NULL for the attribute parameter</a:t>
            </a:r>
          </a:p>
        </p:txBody>
      </p:sp>
      <p:cxnSp>
        <p:nvCxnSpPr>
          <p:cNvPr id="6" name="Curved Connector 5"/>
          <p:cNvCxnSpPr/>
          <p:nvPr/>
        </p:nvCxnSpPr>
        <p:spPr>
          <a:xfrm rot="10800000" flipV="1">
            <a:off x="7122583" y="1756833"/>
            <a:ext cx="2836334" cy="2000250"/>
          </a:xfrm>
          <a:prstGeom prst="curvedConnector3">
            <a:avLst>
              <a:gd name="adj1" fmla="val 0"/>
            </a:avLst>
          </a:prstGeom>
          <a:ln>
            <a:tailEnd type="arrow"/>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045397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4"/>
          <p:cNvSpPr>
            <a:spLocks noGrp="1"/>
          </p:cNvSpPr>
          <p:nvPr>
            <p:ph type="title"/>
          </p:nvPr>
        </p:nvSpPr>
        <p:spPr/>
        <p:txBody>
          <a:bodyPr>
            <a:normAutofit/>
          </a:bodyPr>
          <a:lstStyle/>
          <a:p>
            <a:r>
              <a:rPr lang="en-US" dirty="0">
                <a:latin typeface="Calibri" charset="0"/>
              </a:rPr>
              <a:t>Hello World: </a:t>
            </a:r>
            <a:r>
              <a:rPr lang="en-US" dirty="0" err="1">
                <a:latin typeface="Calibri" charset="0"/>
              </a:rPr>
              <a:t>Pthreads</a:t>
            </a:r>
            <a:endParaRPr lang="en-US" dirty="0">
              <a:latin typeface="Calibri" charset="0"/>
            </a:endParaRPr>
          </a:p>
        </p:txBody>
      </p:sp>
      <p:sp>
        <p:nvSpPr>
          <p:cNvPr id="8195" name="Content Placeholder 5"/>
          <p:cNvSpPr>
            <a:spLocks noGrp="1"/>
          </p:cNvSpPr>
          <p:nvPr>
            <p:ph idx="1"/>
          </p:nvPr>
        </p:nvSpPr>
        <p:spPr>
          <a:xfrm>
            <a:off x="838200" y="900752"/>
            <a:ext cx="4771030" cy="5595582"/>
          </a:xfrm>
          <a:solidFill>
            <a:schemeClr val="accent1">
              <a:lumMod val="20000"/>
              <a:lumOff val="80000"/>
            </a:schemeClr>
          </a:solidFill>
        </p:spPr>
        <p:txBody>
          <a:bodyPr>
            <a:noAutofit/>
          </a:bodyPr>
          <a:lstStyle/>
          <a:p>
            <a:pPr>
              <a:buFont typeface="Arial" charset="0"/>
              <a:buNone/>
            </a:pPr>
            <a:r>
              <a:rPr lang="fi-FI" sz="1000" dirty="0">
                <a:latin typeface="Cambria" panose="02040503050406030204" pitchFamily="18" charset="0"/>
              </a:rPr>
              <a:t>#</a:t>
            </a:r>
            <a:r>
              <a:rPr lang="fi-FI" sz="1000" dirty="0" err="1">
                <a:latin typeface="Cambria" panose="02040503050406030204" pitchFamily="18" charset="0"/>
              </a:rPr>
              <a:t>include</a:t>
            </a:r>
            <a:r>
              <a:rPr lang="fi-FI" sz="1000" dirty="0">
                <a:latin typeface="Cambria" panose="02040503050406030204" pitchFamily="18" charset="0"/>
              </a:rPr>
              <a:t> &lt;</a:t>
            </a:r>
            <a:r>
              <a:rPr lang="fi-FI" sz="1000" dirty="0" err="1">
                <a:latin typeface="Cambria" panose="02040503050406030204" pitchFamily="18" charset="0"/>
              </a:rPr>
              <a:t>stdlib.h</a:t>
            </a:r>
            <a:r>
              <a:rPr lang="fi-FI" sz="1000" dirty="0">
                <a:latin typeface="Cambria" panose="02040503050406030204" pitchFamily="18" charset="0"/>
              </a:rPr>
              <a:t>&gt;</a:t>
            </a:r>
          </a:p>
          <a:p>
            <a:pPr>
              <a:buFont typeface="Arial" charset="0"/>
              <a:buNone/>
            </a:pPr>
            <a:r>
              <a:rPr lang="fi-FI" sz="1000" dirty="0">
                <a:latin typeface="Cambria" panose="02040503050406030204" pitchFamily="18" charset="0"/>
              </a:rPr>
              <a:t>#</a:t>
            </a:r>
            <a:r>
              <a:rPr lang="fi-FI" sz="1000" dirty="0" err="1">
                <a:latin typeface="Cambria" panose="02040503050406030204" pitchFamily="18" charset="0"/>
              </a:rPr>
              <a:t>include</a:t>
            </a:r>
            <a:r>
              <a:rPr lang="fi-FI" sz="1000" dirty="0">
                <a:latin typeface="Cambria" panose="02040503050406030204" pitchFamily="18" charset="0"/>
              </a:rPr>
              <a:t> &lt;</a:t>
            </a:r>
            <a:r>
              <a:rPr lang="fi-FI" sz="1000" dirty="0" err="1">
                <a:latin typeface="Cambria" panose="02040503050406030204" pitchFamily="18" charset="0"/>
              </a:rPr>
              <a:t>stdio.h</a:t>
            </a:r>
            <a:r>
              <a:rPr lang="fi-FI" sz="1000" dirty="0">
                <a:latin typeface="Cambria" panose="02040503050406030204" pitchFamily="18" charset="0"/>
              </a:rPr>
              <a:t>&gt;</a:t>
            </a:r>
          </a:p>
          <a:p>
            <a:pPr>
              <a:buFont typeface="Arial" charset="0"/>
              <a:buNone/>
            </a:pPr>
            <a:r>
              <a:rPr lang="fi-FI" sz="1000" dirty="0">
                <a:latin typeface="Cambria" panose="02040503050406030204" pitchFamily="18" charset="0"/>
              </a:rPr>
              <a:t>#</a:t>
            </a:r>
            <a:r>
              <a:rPr lang="fi-FI" sz="1000" dirty="0" err="1">
                <a:latin typeface="Cambria" panose="02040503050406030204" pitchFamily="18" charset="0"/>
              </a:rPr>
              <a:t>include</a:t>
            </a:r>
            <a:r>
              <a:rPr lang="fi-FI" sz="1000" dirty="0">
                <a:latin typeface="Cambria" panose="02040503050406030204" pitchFamily="18" charset="0"/>
              </a:rPr>
              <a:t> &lt;</a:t>
            </a:r>
            <a:r>
              <a:rPr lang="fi-FI" sz="1000" dirty="0" err="1">
                <a:latin typeface="Cambria" panose="02040503050406030204" pitchFamily="18" charset="0"/>
              </a:rPr>
              <a:t>pthread.h</a:t>
            </a:r>
            <a:r>
              <a:rPr lang="fi-FI" sz="1000" dirty="0">
                <a:latin typeface="Cambria" panose="02040503050406030204" pitchFamily="18" charset="0"/>
              </a:rPr>
              <a:t>&gt;</a:t>
            </a:r>
          </a:p>
          <a:p>
            <a:pPr>
              <a:buFont typeface="Arial" charset="0"/>
              <a:buNone/>
            </a:pPr>
            <a:endParaRPr lang="fi-FI" sz="1000" dirty="0">
              <a:latin typeface="Cambria" panose="02040503050406030204" pitchFamily="18" charset="0"/>
            </a:endParaRPr>
          </a:p>
          <a:p>
            <a:pPr>
              <a:buFont typeface="Arial" charset="0"/>
              <a:buNone/>
            </a:pPr>
            <a:r>
              <a:rPr lang="fi-FI" sz="1000" dirty="0" err="1">
                <a:latin typeface="Cambria" panose="02040503050406030204" pitchFamily="18" charset="0"/>
              </a:rPr>
              <a:t>void</a:t>
            </a:r>
            <a:r>
              <a:rPr lang="fi-FI" sz="1000" dirty="0">
                <a:latin typeface="Cambria" panose="02040503050406030204" pitchFamily="18" charset="0"/>
              </a:rPr>
              <a:t>* </a:t>
            </a:r>
            <a:r>
              <a:rPr lang="fi-FI" sz="1000" dirty="0" err="1">
                <a:latin typeface="Cambria" panose="02040503050406030204" pitchFamily="18" charset="0"/>
              </a:rPr>
              <a:t>Hello</a:t>
            </a:r>
            <a:r>
              <a:rPr lang="fi-FI" sz="1000" dirty="0">
                <a:latin typeface="Cambria" panose="02040503050406030204" pitchFamily="18" charset="0"/>
              </a:rPr>
              <a:t>(</a:t>
            </a:r>
            <a:r>
              <a:rPr lang="fi-FI" sz="1000" dirty="0" err="1">
                <a:latin typeface="Cambria" panose="02040503050406030204" pitchFamily="18" charset="0"/>
              </a:rPr>
              <a:t>void</a:t>
            </a:r>
            <a:r>
              <a:rPr lang="fi-FI" sz="1000" dirty="0">
                <a:latin typeface="Cambria" panose="02040503050406030204" pitchFamily="18" charset="0"/>
              </a:rPr>
              <a:t>* </a:t>
            </a:r>
            <a:r>
              <a:rPr lang="fi-FI" sz="1000" dirty="0" err="1">
                <a:latin typeface="Cambria" panose="02040503050406030204" pitchFamily="18" charset="0"/>
              </a:rPr>
              <a:t>myRank</a:t>
            </a:r>
            <a:r>
              <a:rPr lang="fi-FI" sz="1000" dirty="0">
                <a:latin typeface="Cambria" panose="02040503050406030204" pitchFamily="18" charset="0"/>
              </a:rPr>
              <a:t>) {</a:t>
            </a:r>
          </a:p>
          <a:p>
            <a:pPr>
              <a:buFont typeface="Arial" charset="0"/>
              <a:buNone/>
            </a:pPr>
            <a:r>
              <a:rPr lang="fi-FI" sz="1000" dirty="0">
                <a:latin typeface="Cambria" panose="02040503050406030204" pitchFamily="18" charset="0"/>
              </a:rPr>
              <a:t>    long *id = (long* )(</a:t>
            </a:r>
            <a:r>
              <a:rPr lang="fi-FI" sz="1000" dirty="0" err="1">
                <a:latin typeface="Cambria" panose="02040503050406030204" pitchFamily="18" charset="0"/>
              </a:rPr>
              <a:t>myRank</a:t>
            </a:r>
            <a:r>
              <a:rPr lang="fi-FI" sz="1000" dirty="0">
                <a:latin typeface="Cambria" panose="02040503050406030204" pitchFamily="18" charset="0"/>
              </a:rPr>
              <a:t>);</a:t>
            </a:r>
          </a:p>
          <a:p>
            <a:pPr>
              <a:buFont typeface="Arial" charset="0"/>
              <a:buNone/>
            </a:pPr>
            <a:r>
              <a:rPr lang="fi-FI" sz="1000" dirty="0">
                <a:latin typeface="Cambria" panose="02040503050406030204" pitchFamily="18" charset="0"/>
              </a:rPr>
              <a:t>    </a:t>
            </a:r>
            <a:r>
              <a:rPr lang="fi-FI" sz="1000" dirty="0" err="1">
                <a:latin typeface="Cambria" panose="02040503050406030204" pitchFamily="18" charset="0"/>
              </a:rPr>
              <a:t>printf</a:t>
            </a:r>
            <a:r>
              <a:rPr lang="fi-FI" sz="1000" dirty="0">
                <a:latin typeface="Cambria" panose="02040503050406030204" pitchFamily="18" charset="0"/>
              </a:rPr>
              <a:t>(“</a:t>
            </a:r>
            <a:r>
              <a:rPr lang="fi-FI" sz="1000" dirty="0" err="1">
                <a:latin typeface="Cambria" panose="02040503050406030204" pitchFamily="18" charset="0"/>
              </a:rPr>
              <a:t>Hello</a:t>
            </a:r>
            <a:r>
              <a:rPr lang="fi-FI" sz="1000" dirty="0">
                <a:latin typeface="Cambria" panose="02040503050406030204" pitchFamily="18" charset="0"/>
              </a:rPr>
              <a:t> </a:t>
            </a:r>
            <a:r>
              <a:rPr lang="fi-FI" sz="1000" dirty="0" err="1">
                <a:latin typeface="Cambria" panose="02040503050406030204" pitchFamily="18" charset="0"/>
              </a:rPr>
              <a:t>from</a:t>
            </a:r>
            <a:r>
              <a:rPr lang="fi-FI" sz="1000" dirty="0">
                <a:latin typeface="Cambria" panose="02040503050406030204" pitchFamily="18" charset="0"/>
              </a:rPr>
              <a:t> </a:t>
            </a:r>
            <a:r>
              <a:rPr lang="fi-FI" sz="1000" dirty="0" err="1">
                <a:latin typeface="Cambria" panose="02040503050406030204" pitchFamily="18" charset="0"/>
              </a:rPr>
              <a:t>thread</a:t>
            </a:r>
            <a:r>
              <a:rPr lang="fi-FI" sz="1000" dirty="0">
                <a:latin typeface="Cambria" panose="02040503050406030204" pitchFamily="18" charset="0"/>
              </a:rPr>
              <a:t> %</a:t>
            </a:r>
            <a:r>
              <a:rPr lang="fi-FI" sz="1000" dirty="0" err="1">
                <a:latin typeface="Cambria" panose="02040503050406030204" pitchFamily="18" charset="0"/>
              </a:rPr>
              <a:t>ld</a:t>
            </a:r>
            <a:r>
              <a:rPr lang="fi-FI" sz="1000" dirty="0">
                <a:latin typeface="Cambria" panose="02040503050406030204" pitchFamily="18" charset="0"/>
              </a:rPr>
              <a:t>\n”, *id);</a:t>
            </a:r>
          </a:p>
          <a:p>
            <a:pPr>
              <a:buFont typeface="Arial" charset="0"/>
              <a:buNone/>
            </a:pPr>
            <a:r>
              <a:rPr lang="fi-FI" sz="1000" dirty="0">
                <a:latin typeface="Cambria" panose="02040503050406030204" pitchFamily="18" charset="0"/>
              </a:rPr>
              <a:t>    </a:t>
            </a:r>
            <a:r>
              <a:rPr lang="fi-FI" sz="1000" dirty="0" err="1">
                <a:latin typeface="Cambria" panose="02040503050406030204" pitchFamily="18" charset="0"/>
              </a:rPr>
              <a:t>return</a:t>
            </a:r>
            <a:r>
              <a:rPr lang="fi-FI" sz="1000" dirty="0">
                <a:latin typeface="Cambria" panose="02040503050406030204" pitchFamily="18" charset="0"/>
              </a:rPr>
              <a:t> NULL;</a:t>
            </a:r>
          </a:p>
          <a:p>
            <a:pPr>
              <a:buFont typeface="Arial" charset="0"/>
              <a:buNone/>
            </a:pPr>
            <a:r>
              <a:rPr lang="fi-FI" sz="1000" dirty="0">
                <a:latin typeface="Cambria" panose="02040503050406030204" pitchFamily="18" charset="0"/>
              </a:rPr>
              <a:t>}</a:t>
            </a:r>
          </a:p>
          <a:p>
            <a:pPr>
              <a:buFont typeface="Arial" charset="0"/>
              <a:buNone/>
            </a:pPr>
            <a:r>
              <a:rPr lang="fi-FI" sz="1000" dirty="0" err="1">
                <a:latin typeface="Cambria" panose="02040503050406030204" pitchFamily="18" charset="0"/>
              </a:rPr>
              <a:t>int</a:t>
            </a:r>
            <a:r>
              <a:rPr lang="fi-FI" sz="1000" dirty="0">
                <a:latin typeface="Cambria" panose="02040503050406030204" pitchFamily="18" charset="0"/>
              </a:rPr>
              <a:t> main(</a:t>
            </a:r>
            <a:r>
              <a:rPr lang="fi-FI" sz="1000" dirty="0" err="1">
                <a:latin typeface="Cambria" panose="02040503050406030204" pitchFamily="18" charset="0"/>
              </a:rPr>
              <a:t>int</a:t>
            </a:r>
            <a:r>
              <a:rPr lang="fi-FI" sz="1000" dirty="0">
                <a:latin typeface="Cambria" panose="02040503050406030204" pitchFamily="18" charset="0"/>
              </a:rPr>
              <a:t> </a:t>
            </a:r>
            <a:r>
              <a:rPr lang="fi-FI" sz="1000" dirty="0" err="1">
                <a:latin typeface="Cambria" panose="02040503050406030204" pitchFamily="18" charset="0"/>
              </a:rPr>
              <a:t>argc,char</a:t>
            </a:r>
            <a:r>
              <a:rPr lang="fi-FI" sz="1000" dirty="0">
                <a:latin typeface="Cambria" panose="02040503050406030204" pitchFamily="18" charset="0"/>
              </a:rPr>
              <a:t> **</a:t>
            </a:r>
            <a:r>
              <a:rPr lang="fi-FI" sz="1000" dirty="0" err="1">
                <a:latin typeface="Cambria" panose="02040503050406030204" pitchFamily="18" charset="0"/>
              </a:rPr>
              <a:t>argv</a:t>
            </a:r>
            <a:r>
              <a:rPr lang="fi-FI" sz="1000" dirty="0">
                <a:latin typeface="Cambria" panose="02040503050406030204" pitchFamily="18" charset="0"/>
              </a:rPr>
              <a:t>) {</a:t>
            </a:r>
          </a:p>
          <a:p>
            <a:pPr>
              <a:buFont typeface="Arial" charset="0"/>
              <a:buNone/>
            </a:pPr>
            <a:r>
              <a:rPr lang="fi-FI" sz="1000" dirty="0">
                <a:latin typeface="Cambria" panose="02040503050406030204" pitchFamily="18" charset="0"/>
              </a:rPr>
              <a:t>    long </a:t>
            </a:r>
            <a:r>
              <a:rPr lang="fi-FI" sz="1000" dirty="0" err="1">
                <a:latin typeface="Cambria" panose="02040503050406030204" pitchFamily="18" charset="0"/>
              </a:rPr>
              <a:t>threads</a:t>
            </a:r>
            <a:r>
              <a:rPr lang="fi-FI" sz="1000" dirty="0">
                <a:latin typeface="Cambria" panose="02040503050406030204" pitchFamily="18" charset="0"/>
              </a:rPr>
              <a:t> = </a:t>
            </a:r>
            <a:r>
              <a:rPr lang="fi-FI" sz="1000" dirty="0" err="1">
                <a:latin typeface="Cambria" panose="02040503050406030204" pitchFamily="18" charset="0"/>
              </a:rPr>
              <a:t>strtol</a:t>
            </a:r>
            <a:r>
              <a:rPr lang="fi-FI" sz="1000" dirty="0">
                <a:latin typeface="Cambria" panose="02040503050406030204" pitchFamily="18" charset="0"/>
              </a:rPr>
              <a:t>(</a:t>
            </a:r>
            <a:r>
              <a:rPr lang="fi-FI" sz="1000" dirty="0" err="1">
                <a:latin typeface="Cambria" panose="02040503050406030204" pitchFamily="18" charset="0"/>
              </a:rPr>
              <a:t>argv</a:t>
            </a:r>
            <a:r>
              <a:rPr lang="fi-FI" sz="1000" dirty="0">
                <a:latin typeface="Cambria" panose="02040503050406030204" pitchFamily="18" charset="0"/>
              </a:rPr>
              <a:t>[1], NULL, 10);</a:t>
            </a:r>
          </a:p>
          <a:p>
            <a:pPr>
              <a:buFont typeface="Arial" charset="0"/>
              <a:buNone/>
            </a:pPr>
            <a:r>
              <a:rPr lang="fi-FI" sz="1000" dirty="0">
                <a:latin typeface="Cambria" panose="02040503050406030204" pitchFamily="18" charset="0"/>
              </a:rPr>
              <a:t>    </a:t>
            </a:r>
            <a:r>
              <a:rPr lang="fi-FI" sz="1000" dirty="0" err="1">
                <a:latin typeface="Cambria" panose="02040503050406030204" pitchFamily="18" charset="0"/>
              </a:rPr>
              <a:t>pthread_t</a:t>
            </a:r>
            <a:r>
              <a:rPr lang="fi-FI" sz="1000" dirty="0">
                <a:latin typeface="Cambria" panose="02040503050406030204" pitchFamily="18" charset="0"/>
              </a:rPr>
              <a:t> *</a:t>
            </a:r>
            <a:r>
              <a:rPr lang="fi-FI" sz="1000" dirty="0" err="1">
                <a:latin typeface="Cambria" panose="02040503050406030204" pitchFamily="18" charset="0"/>
              </a:rPr>
              <a:t>threadHandles</a:t>
            </a:r>
            <a:r>
              <a:rPr lang="fi-FI" sz="1000" dirty="0">
                <a:latin typeface="Cambria" panose="02040503050406030204" pitchFamily="18" charset="0"/>
              </a:rPr>
              <a:t> = </a:t>
            </a:r>
            <a:r>
              <a:rPr lang="fi-FI" sz="1000" dirty="0" err="1">
                <a:latin typeface="Cambria" panose="02040503050406030204" pitchFamily="18" charset="0"/>
              </a:rPr>
              <a:t>malloc</a:t>
            </a:r>
            <a:r>
              <a:rPr lang="fi-FI" sz="1000" dirty="0">
                <a:latin typeface="Cambria" panose="02040503050406030204" pitchFamily="18" charset="0"/>
              </a:rPr>
              <a:t>(</a:t>
            </a:r>
            <a:r>
              <a:rPr lang="fi-FI" sz="1000" dirty="0" err="1">
                <a:latin typeface="Cambria" panose="02040503050406030204" pitchFamily="18" charset="0"/>
              </a:rPr>
              <a:t>threads</a:t>
            </a:r>
            <a:r>
              <a:rPr lang="fi-FI" sz="1000" dirty="0">
                <a:latin typeface="Cambria" panose="02040503050406030204" pitchFamily="18" charset="0"/>
              </a:rPr>
              <a:t>* </a:t>
            </a:r>
            <a:r>
              <a:rPr lang="fi-FI" sz="1000" dirty="0" err="1">
                <a:latin typeface="Cambria" panose="02040503050406030204" pitchFamily="18" charset="0"/>
              </a:rPr>
              <a:t>sizeof</a:t>
            </a:r>
            <a:r>
              <a:rPr lang="fi-FI" sz="1000" dirty="0">
                <a:latin typeface="Cambria" panose="02040503050406030204" pitchFamily="18" charset="0"/>
              </a:rPr>
              <a:t>(</a:t>
            </a:r>
            <a:r>
              <a:rPr lang="fi-FI" sz="1000" dirty="0" err="1">
                <a:latin typeface="Cambria" panose="02040503050406030204" pitchFamily="18" charset="0"/>
              </a:rPr>
              <a:t>pthread_t</a:t>
            </a:r>
            <a:r>
              <a:rPr lang="fi-FI" sz="1000" dirty="0">
                <a:latin typeface="Cambria" panose="02040503050406030204" pitchFamily="18" charset="0"/>
              </a:rPr>
              <a:t>));</a:t>
            </a:r>
          </a:p>
          <a:p>
            <a:pPr>
              <a:buFont typeface="Arial" charset="0"/>
              <a:buNone/>
            </a:pPr>
            <a:r>
              <a:rPr lang="fi-FI" sz="1000" dirty="0">
                <a:latin typeface="Cambria" panose="02040503050406030204" pitchFamily="18" charset="0"/>
              </a:rPr>
              <a:t>    long *</a:t>
            </a:r>
            <a:r>
              <a:rPr lang="fi-FI" sz="1000" dirty="0" err="1">
                <a:latin typeface="Cambria" panose="02040503050406030204" pitchFamily="18" charset="0"/>
              </a:rPr>
              <a:t>ids</a:t>
            </a:r>
            <a:r>
              <a:rPr lang="fi-FI" sz="1000" dirty="0">
                <a:latin typeface="Cambria" panose="02040503050406030204" pitchFamily="18" charset="0"/>
              </a:rPr>
              <a:t> =(long* )</a:t>
            </a:r>
            <a:r>
              <a:rPr lang="fi-FI" sz="1000" dirty="0" err="1">
                <a:latin typeface="Cambria" panose="02040503050406030204" pitchFamily="18" charset="0"/>
              </a:rPr>
              <a:t>malloc</a:t>
            </a:r>
            <a:r>
              <a:rPr lang="fi-FI" sz="1000" dirty="0">
                <a:latin typeface="Cambria" panose="02040503050406030204" pitchFamily="18" charset="0"/>
              </a:rPr>
              <a:t>(</a:t>
            </a:r>
            <a:r>
              <a:rPr lang="fi-FI" sz="1000" dirty="0" err="1">
                <a:latin typeface="Cambria" panose="02040503050406030204" pitchFamily="18" charset="0"/>
              </a:rPr>
              <a:t>sizeof</a:t>
            </a:r>
            <a:r>
              <a:rPr lang="fi-FI" sz="1000" dirty="0">
                <a:latin typeface="Cambria" panose="02040503050406030204" pitchFamily="18" charset="0"/>
              </a:rPr>
              <a:t>(long) * </a:t>
            </a:r>
            <a:r>
              <a:rPr lang="fi-FI" sz="1000" dirty="0" err="1">
                <a:latin typeface="Cambria" panose="02040503050406030204" pitchFamily="18" charset="0"/>
              </a:rPr>
              <a:t>threads</a:t>
            </a:r>
            <a:r>
              <a:rPr lang="fi-FI" sz="1000" dirty="0">
                <a:latin typeface="Cambria" panose="02040503050406030204" pitchFamily="18" charset="0"/>
              </a:rPr>
              <a:t>);</a:t>
            </a:r>
          </a:p>
          <a:p>
            <a:pPr>
              <a:buFont typeface="Arial" charset="0"/>
              <a:buNone/>
            </a:pPr>
            <a:r>
              <a:rPr lang="fi-FI" sz="1000" dirty="0">
                <a:latin typeface="Cambria" panose="02040503050406030204" pitchFamily="18" charset="0"/>
              </a:rPr>
              <a:t>    for (long t=0; t&lt;</a:t>
            </a:r>
            <a:r>
              <a:rPr lang="fi-FI" sz="1000" dirty="0" err="1">
                <a:latin typeface="Cambria" panose="02040503050406030204" pitchFamily="18" charset="0"/>
              </a:rPr>
              <a:t>threads</a:t>
            </a:r>
            <a:r>
              <a:rPr lang="fi-FI" sz="1000" dirty="0">
                <a:latin typeface="Cambria" panose="02040503050406030204" pitchFamily="18" charset="0"/>
              </a:rPr>
              <a:t>; t++) {</a:t>
            </a:r>
          </a:p>
          <a:p>
            <a:pPr>
              <a:buFont typeface="Arial" charset="0"/>
              <a:buNone/>
            </a:pPr>
            <a:r>
              <a:rPr lang="fi-FI" sz="1000" dirty="0">
                <a:latin typeface="Cambria" panose="02040503050406030204" pitchFamily="18" charset="0"/>
              </a:rPr>
              <a:t>          </a:t>
            </a:r>
            <a:r>
              <a:rPr lang="fi-FI" sz="1000" dirty="0" err="1">
                <a:latin typeface="Cambria" panose="02040503050406030204" pitchFamily="18" charset="0"/>
              </a:rPr>
              <a:t>ids</a:t>
            </a:r>
            <a:r>
              <a:rPr lang="fi-FI" sz="1000" dirty="0">
                <a:latin typeface="Cambria" panose="02040503050406030204" pitchFamily="18" charset="0"/>
              </a:rPr>
              <a:t>[t]=t;</a:t>
            </a:r>
          </a:p>
          <a:p>
            <a:pPr>
              <a:buFont typeface="Arial" charset="0"/>
              <a:buNone/>
            </a:pPr>
            <a:r>
              <a:rPr lang="fi-FI" sz="1000" dirty="0">
                <a:latin typeface="Cambria" panose="02040503050406030204" pitchFamily="18" charset="0"/>
              </a:rPr>
              <a:t>         </a:t>
            </a:r>
            <a:r>
              <a:rPr lang="fi-FI" sz="1000" dirty="0" err="1">
                <a:latin typeface="Cambria" panose="02040503050406030204" pitchFamily="18" charset="0"/>
              </a:rPr>
              <a:t>pthread_create</a:t>
            </a:r>
            <a:r>
              <a:rPr lang="fi-FI" sz="1000" dirty="0">
                <a:latin typeface="Cambria" panose="02040503050406030204" pitchFamily="18" charset="0"/>
              </a:rPr>
              <a:t>(&amp;</a:t>
            </a:r>
            <a:r>
              <a:rPr lang="fi-FI" sz="1000" dirty="0" err="1">
                <a:latin typeface="Cambria" panose="02040503050406030204" pitchFamily="18" charset="0"/>
              </a:rPr>
              <a:t>threadHandles</a:t>
            </a:r>
            <a:r>
              <a:rPr lang="fi-FI" sz="1000" dirty="0">
                <a:latin typeface="Cambria" panose="02040503050406030204" pitchFamily="18" charset="0"/>
              </a:rPr>
              <a:t>[t], NULL, </a:t>
            </a:r>
            <a:r>
              <a:rPr lang="fi-FI" sz="1000" dirty="0" err="1">
                <a:latin typeface="Cambria" panose="02040503050406030204" pitchFamily="18" charset="0"/>
              </a:rPr>
              <a:t>Hello</a:t>
            </a:r>
            <a:r>
              <a:rPr lang="fi-FI" sz="1000" dirty="0">
                <a:latin typeface="Cambria" panose="02040503050406030204" pitchFamily="18" charset="0"/>
              </a:rPr>
              <a:t>, (</a:t>
            </a:r>
            <a:r>
              <a:rPr lang="fi-FI" sz="1000" dirty="0" err="1">
                <a:latin typeface="Cambria" panose="02040503050406030204" pitchFamily="18" charset="0"/>
              </a:rPr>
              <a:t>void</a:t>
            </a:r>
            <a:r>
              <a:rPr lang="fi-FI" sz="1000" dirty="0">
                <a:latin typeface="Cambria" panose="02040503050406030204" pitchFamily="18" charset="0"/>
              </a:rPr>
              <a:t> *)&amp;(</a:t>
            </a:r>
            <a:r>
              <a:rPr lang="fi-FI" sz="1000" dirty="0" err="1">
                <a:latin typeface="Cambria" panose="02040503050406030204" pitchFamily="18" charset="0"/>
              </a:rPr>
              <a:t>ids</a:t>
            </a:r>
            <a:r>
              <a:rPr lang="fi-FI" sz="1000" dirty="0">
                <a:latin typeface="Cambria" panose="02040503050406030204" pitchFamily="18" charset="0"/>
              </a:rPr>
              <a:t>[t]));</a:t>
            </a:r>
          </a:p>
          <a:p>
            <a:pPr>
              <a:buFont typeface="Arial" charset="0"/>
              <a:buNone/>
            </a:pPr>
            <a:r>
              <a:rPr lang="fi-FI" sz="1000" dirty="0">
                <a:latin typeface="Cambria" panose="02040503050406030204" pitchFamily="18" charset="0"/>
              </a:rPr>
              <a:t>    }</a:t>
            </a:r>
          </a:p>
          <a:p>
            <a:pPr>
              <a:buFont typeface="Arial" charset="0"/>
              <a:buNone/>
            </a:pPr>
            <a:r>
              <a:rPr lang="fi-FI" sz="1000" dirty="0">
                <a:latin typeface="Cambria" panose="02040503050406030204" pitchFamily="18" charset="0"/>
              </a:rPr>
              <a:t>    </a:t>
            </a:r>
            <a:r>
              <a:rPr lang="fi-FI" sz="1000" dirty="0" err="1">
                <a:latin typeface="Cambria" panose="02040503050406030204" pitchFamily="18" charset="0"/>
              </a:rPr>
              <a:t>printf</a:t>
            </a:r>
            <a:r>
              <a:rPr lang="fi-FI" sz="1000" dirty="0">
                <a:latin typeface="Cambria" panose="02040503050406030204" pitchFamily="18" charset="0"/>
              </a:rPr>
              <a:t>(“</a:t>
            </a:r>
            <a:r>
              <a:rPr lang="fi-FI" sz="1000" dirty="0" err="1">
                <a:latin typeface="Cambria" panose="02040503050406030204" pitchFamily="18" charset="0"/>
              </a:rPr>
              <a:t>Hello</a:t>
            </a:r>
            <a:r>
              <a:rPr lang="fi-FI" sz="1000" dirty="0">
                <a:latin typeface="Cambria" panose="02040503050406030204" pitchFamily="18" charset="0"/>
              </a:rPr>
              <a:t> </a:t>
            </a:r>
            <a:r>
              <a:rPr lang="fi-FI" sz="1000" dirty="0" err="1">
                <a:latin typeface="Cambria" panose="02040503050406030204" pitchFamily="18" charset="0"/>
              </a:rPr>
              <a:t>from</a:t>
            </a:r>
            <a:r>
              <a:rPr lang="fi-FI" sz="1000" dirty="0">
                <a:latin typeface="Cambria" panose="02040503050406030204" pitchFamily="18" charset="0"/>
              </a:rPr>
              <a:t> </a:t>
            </a:r>
            <a:r>
              <a:rPr lang="fi-FI" sz="1000" dirty="0" err="1">
                <a:latin typeface="Cambria" panose="02040503050406030204" pitchFamily="18" charset="0"/>
              </a:rPr>
              <a:t>the</a:t>
            </a:r>
            <a:r>
              <a:rPr lang="fi-FI" sz="1000" dirty="0">
                <a:latin typeface="Cambria" panose="02040503050406030204" pitchFamily="18" charset="0"/>
              </a:rPr>
              <a:t> main </a:t>
            </a:r>
            <a:r>
              <a:rPr lang="fi-FI" sz="1000" dirty="0" err="1">
                <a:latin typeface="Cambria" panose="02040503050406030204" pitchFamily="18" charset="0"/>
              </a:rPr>
              <a:t>thread</a:t>
            </a:r>
            <a:r>
              <a:rPr lang="fi-FI" sz="1000" dirty="0">
                <a:latin typeface="Cambria" panose="02040503050406030204" pitchFamily="18" charset="0"/>
              </a:rPr>
              <a:t>\n”) ;</a:t>
            </a:r>
          </a:p>
          <a:p>
            <a:pPr>
              <a:buFont typeface="Arial" charset="0"/>
              <a:buNone/>
            </a:pPr>
            <a:r>
              <a:rPr lang="fi-FI" sz="1000" dirty="0">
                <a:latin typeface="Cambria" panose="02040503050406030204" pitchFamily="18" charset="0"/>
              </a:rPr>
              <a:t>    for(long t=0; t&lt;</a:t>
            </a:r>
            <a:r>
              <a:rPr lang="fi-FI" sz="1000" dirty="0" err="1">
                <a:latin typeface="Cambria" panose="02040503050406030204" pitchFamily="18" charset="0"/>
              </a:rPr>
              <a:t>threads</a:t>
            </a:r>
            <a:r>
              <a:rPr lang="fi-FI" sz="1000" dirty="0">
                <a:latin typeface="Cambria" panose="02040503050406030204" pitchFamily="18" charset="0"/>
              </a:rPr>
              <a:t>; t++) </a:t>
            </a:r>
            <a:r>
              <a:rPr lang="fi-FI" sz="1000" dirty="0" err="1">
                <a:latin typeface="Cambria" panose="02040503050406030204" pitchFamily="18" charset="0"/>
              </a:rPr>
              <a:t>pthread_join</a:t>
            </a:r>
            <a:r>
              <a:rPr lang="fi-FI" sz="1000" dirty="0">
                <a:latin typeface="Cambria" panose="02040503050406030204" pitchFamily="18" charset="0"/>
              </a:rPr>
              <a:t>(</a:t>
            </a:r>
            <a:r>
              <a:rPr lang="fi-FI" sz="1000" dirty="0" err="1">
                <a:latin typeface="Cambria" panose="02040503050406030204" pitchFamily="18" charset="0"/>
              </a:rPr>
              <a:t>threadHandles</a:t>
            </a:r>
            <a:r>
              <a:rPr lang="fi-FI" sz="1000" dirty="0">
                <a:latin typeface="Cambria" panose="02040503050406030204" pitchFamily="18" charset="0"/>
              </a:rPr>
              <a:t>[t], NULL);</a:t>
            </a:r>
          </a:p>
          <a:p>
            <a:pPr>
              <a:buFont typeface="Arial" charset="0"/>
              <a:buNone/>
            </a:pPr>
            <a:r>
              <a:rPr lang="fi-FI" sz="1000" dirty="0">
                <a:latin typeface="Cambria" panose="02040503050406030204" pitchFamily="18" charset="0"/>
              </a:rPr>
              <a:t>    </a:t>
            </a:r>
            <a:r>
              <a:rPr lang="fi-FI" sz="1000" dirty="0" err="1">
                <a:latin typeface="Cambria" panose="02040503050406030204" pitchFamily="18" charset="0"/>
              </a:rPr>
              <a:t>free</a:t>
            </a:r>
            <a:r>
              <a:rPr lang="fi-FI" sz="1000" dirty="0">
                <a:latin typeface="Cambria" panose="02040503050406030204" pitchFamily="18" charset="0"/>
              </a:rPr>
              <a:t>(</a:t>
            </a:r>
            <a:r>
              <a:rPr lang="fi-FI" sz="1000" dirty="0" err="1">
                <a:latin typeface="Cambria" panose="02040503050406030204" pitchFamily="18" charset="0"/>
              </a:rPr>
              <a:t>threadHandles</a:t>
            </a:r>
            <a:r>
              <a:rPr lang="fi-FI" sz="1000" dirty="0">
                <a:latin typeface="Cambria" panose="02040503050406030204" pitchFamily="18" charset="0"/>
              </a:rPr>
              <a:t>);   </a:t>
            </a:r>
            <a:r>
              <a:rPr lang="fi-FI" sz="1000" dirty="0" err="1">
                <a:latin typeface="Cambria" panose="02040503050406030204" pitchFamily="18" charset="0"/>
              </a:rPr>
              <a:t>free</a:t>
            </a:r>
            <a:r>
              <a:rPr lang="fi-FI" sz="1000" dirty="0">
                <a:latin typeface="Cambria" panose="02040503050406030204" pitchFamily="18" charset="0"/>
              </a:rPr>
              <a:t>(</a:t>
            </a:r>
            <a:r>
              <a:rPr lang="fi-FI" sz="1000" dirty="0" err="1">
                <a:latin typeface="Cambria" panose="02040503050406030204" pitchFamily="18" charset="0"/>
              </a:rPr>
              <a:t>ids</a:t>
            </a:r>
            <a:r>
              <a:rPr lang="fi-FI" sz="1000" dirty="0">
                <a:latin typeface="Cambria" panose="02040503050406030204" pitchFamily="18" charset="0"/>
              </a:rPr>
              <a:t>);</a:t>
            </a:r>
          </a:p>
          <a:p>
            <a:pPr>
              <a:buFont typeface="Arial" charset="0"/>
              <a:buNone/>
            </a:pPr>
            <a:r>
              <a:rPr lang="fi-FI" sz="1000" dirty="0">
                <a:latin typeface="Cambria" panose="02040503050406030204" pitchFamily="18" charset="0"/>
              </a:rPr>
              <a:t>}</a:t>
            </a:r>
            <a:endParaRPr lang="en-US" sz="1000" dirty="0">
              <a:latin typeface="Cambria" panose="02040503050406030204" pitchFamily="18" charset="0"/>
            </a:endParaRPr>
          </a:p>
        </p:txBody>
      </p:sp>
      <p:sp>
        <p:nvSpPr>
          <p:cNvPr id="2" name="Footer Placeholder 1"/>
          <p:cNvSpPr>
            <a:spLocks noGrp="1"/>
          </p:cNvSpPr>
          <p:nvPr>
            <p:ph type="ftr" sz="quarter" idx="11"/>
          </p:nvPr>
        </p:nvSpPr>
        <p:spPr/>
        <p:txBody>
          <a:bodyPr/>
          <a:lstStyle/>
          <a:p>
            <a:r>
              <a:rPr lang="en-US"/>
              <a:t>L.V.Kale</a:t>
            </a:r>
          </a:p>
        </p:txBody>
      </p:sp>
      <p:sp>
        <p:nvSpPr>
          <p:cNvPr id="3" name="Slide Number Placeholder 2">
            <a:extLst>
              <a:ext uri="{FF2B5EF4-FFF2-40B4-BE49-F238E27FC236}">
                <a16:creationId xmlns:a16="http://schemas.microsoft.com/office/drawing/2014/main" id="{2741CBA9-4A73-4C74-8FE5-ECEA553FB3BE}"/>
              </a:ext>
            </a:extLst>
          </p:cNvPr>
          <p:cNvSpPr>
            <a:spLocks noGrp="1"/>
          </p:cNvSpPr>
          <p:nvPr>
            <p:ph type="sldNum" sz="quarter" idx="12"/>
          </p:nvPr>
        </p:nvSpPr>
        <p:spPr/>
        <p:txBody>
          <a:bodyPr/>
          <a:lstStyle/>
          <a:p>
            <a:fld id="{91F433E7-B6EE-9541-89DA-59FA0238952F}" type="slidenum">
              <a:rPr lang="en-US" smtClean="0"/>
              <a:t>7</a:t>
            </a:fld>
            <a:endParaRPr lang="en-US"/>
          </a:p>
        </p:txBody>
      </p:sp>
      <p:sp>
        <p:nvSpPr>
          <p:cNvPr id="6" name="Content Placeholder 5">
            <a:extLst>
              <a:ext uri="{FF2B5EF4-FFF2-40B4-BE49-F238E27FC236}">
                <a16:creationId xmlns:a16="http://schemas.microsoft.com/office/drawing/2014/main" id="{B4AB2FB1-88B6-864E-B5C5-BF4E76D57DC8}"/>
              </a:ext>
            </a:extLst>
          </p:cNvPr>
          <p:cNvSpPr txBox="1">
            <a:spLocks/>
          </p:cNvSpPr>
          <p:nvPr/>
        </p:nvSpPr>
        <p:spPr>
          <a:xfrm>
            <a:off x="5756796" y="686990"/>
            <a:ext cx="4731793" cy="1376539"/>
          </a:xfrm>
          <a:prstGeom prst="rect">
            <a:avLst/>
          </a:prstGeom>
          <a:solidFill>
            <a:schemeClr val="accent2">
              <a:lumMod val="20000"/>
              <a:lumOff val="80000"/>
            </a:schemeClr>
          </a:solidFill>
          <a:ln>
            <a:solidFill>
              <a:schemeClr val="accent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buFont typeface="Arial" charset="0"/>
              <a:buNone/>
            </a:pPr>
            <a:r>
              <a:rPr lang="fi-FI" sz="2400" dirty="0">
                <a:latin typeface="Cambria" panose="02040503050406030204" pitchFamily="18" charset="0"/>
              </a:rPr>
              <a:t>#</a:t>
            </a:r>
            <a:r>
              <a:rPr lang="fi-FI" sz="2400" dirty="0" err="1">
                <a:latin typeface="Cambria" panose="02040503050406030204" pitchFamily="18" charset="0"/>
              </a:rPr>
              <a:t>include</a:t>
            </a:r>
            <a:r>
              <a:rPr lang="fi-FI" sz="2400" dirty="0">
                <a:latin typeface="Cambria" panose="02040503050406030204" pitchFamily="18" charset="0"/>
              </a:rPr>
              <a:t> &lt;</a:t>
            </a:r>
            <a:r>
              <a:rPr lang="fi-FI" sz="2400" dirty="0" err="1">
                <a:latin typeface="Cambria" panose="02040503050406030204" pitchFamily="18" charset="0"/>
              </a:rPr>
              <a:t>stdlib.h</a:t>
            </a:r>
            <a:r>
              <a:rPr lang="fi-FI" sz="2400" dirty="0">
                <a:latin typeface="Cambria" panose="02040503050406030204" pitchFamily="18" charset="0"/>
              </a:rPr>
              <a:t>&gt;</a:t>
            </a:r>
          </a:p>
          <a:p>
            <a:pPr>
              <a:buFont typeface="Arial" charset="0"/>
              <a:buNone/>
            </a:pPr>
            <a:r>
              <a:rPr lang="fi-FI" sz="2400" dirty="0">
                <a:latin typeface="Cambria" panose="02040503050406030204" pitchFamily="18" charset="0"/>
              </a:rPr>
              <a:t>#</a:t>
            </a:r>
            <a:r>
              <a:rPr lang="fi-FI" sz="2400" dirty="0" err="1">
                <a:latin typeface="Cambria" panose="02040503050406030204" pitchFamily="18" charset="0"/>
              </a:rPr>
              <a:t>include</a:t>
            </a:r>
            <a:r>
              <a:rPr lang="fi-FI" sz="2400" dirty="0">
                <a:latin typeface="Cambria" panose="02040503050406030204" pitchFamily="18" charset="0"/>
              </a:rPr>
              <a:t> &lt;</a:t>
            </a:r>
            <a:r>
              <a:rPr lang="fi-FI" sz="2400" dirty="0" err="1">
                <a:latin typeface="Cambria" panose="02040503050406030204" pitchFamily="18" charset="0"/>
              </a:rPr>
              <a:t>stdio.h</a:t>
            </a:r>
            <a:r>
              <a:rPr lang="fi-FI" sz="2400" dirty="0">
                <a:latin typeface="Cambria" panose="02040503050406030204" pitchFamily="18" charset="0"/>
              </a:rPr>
              <a:t>&gt;</a:t>
            </a:r>
          </a:p>
          <a:p>
            <a:pPr>
              <a:buFont typeface="Arial" charset="0"/>
              <a:buNone/>
            </a:pPr>
            <a:r>
              <a:rPr lang="fi-FI" sz="2400" dirty="0">
                <a:latin typeface="Cambria" panose="02040503050406030204" pitchFamily="18" charset="0"/>
              </a:rPr>
              <a:t>#</a:t>
            </a:r>
            <a:r>
              <a:rPr lang="fi-FI" sz="2400" dirty="0" err="1">
                <a:latin typeface="Cambria" panose="02040503050406030204" pitchFamily="18" charset="0"/>
              </a:rPr>
              <a:t>include</a:t>
            </a:r>
            <a:r>
              <a:rPr lang="fi-FI" sz="2400" dirty="0">
                <a:latin typeface="Cambria" panose="02040503050406030204" pitchFamily="18" charset="0"/>
              </a:rPr>
              <a:t> &lt;</a:t>
            </a:r>
            <a:r>
              <a:rPr lang="fi-FI" sz="2400" dirty="0" err="1">
                <a:latin typeface="Cambria" panose="02040503050406030204" pitchFamily="18" charset="0"/>
              </a:rPr>
              <a:t>pthread.h</a:t>
            </a:r>
            <a:r>
              <a:rPr lang="fi-FI" sz="2400" dirty="0">
                <a:latin typeface="Cambria" panose="02040503050406030204" pitchFamily="18" charset="0"/>
              </a:rPr>
              <a:t>&gt;</a:t>
            </a:r>
          </a:p>
          <a:p>
            <a:pPr>
              <a:buFont typeface="Arial" charset="0"/>
              <a:buNone/>
            </a:pPr>
            <a:endParaRPr lang="fi-FI" sz="1000" dirty="0">
              <a:latin typeface="Cambria" panose="02040503050406030204" pitchFamily="18" charset="0"/>
            </a:endParaRPr>
          </a:p>
        </p:txBody>
      </p:sp>
      <p:sp>
        <p:nvSpPr>
          <p:cNvPr id="7" name="Content Placeholder 5">
            <a:extLst>
              <a:ext uri="{FF2B5EF4-FFF2-40B4-BE49-F238E27FC236}">
                <a16:creationId xmlns:a16="http://schemas.microsoft.com/office/drawing/2014/main" id="{8EA98AAF-DDD0-224B-9B2A-9ED3A92E1944}"/>
              </a:ext>
            </a:extLst>
          </p:cNvPr>
          <p:cNvSpPr txBox="1">
            <a:spLocks/>
          </p:cNvSpPr>
          <p:nvPr/>
        </p:nvSpPr>
        <p:spPr>
          <a:xfrm>
            <a:off x="5724098" y="1375259"/>
            <a:ext cx="5773004" cy="2018485"/>
          </a:xfrm>
          <a:prstGeom prst="rect">
            <a:avLst/>
          </a:prstGeom>
          <a:solidFill>
            <a:schemeClr val="accent2">
              <a:lumMod val="20000"/>
              <a:lumOff val="80000"/>
            </a:schemeClr>
          </a:solidFill>
          <a:ln>
            <a:solidFill>
              <a:schemeClr val="accent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buFont typeface="Arial" charset="0"/>
              <a:buNone/>
            </a:pPr>
            <a:r>
              <a:rPr lang="fi-FI" sz="2400" dirty="0" err="1">
                <a:latin typeface="Cambria" panose="02040503050406030204" pitchFamily="18" charset="0"/>
              </a:rPr>
              <a:t>void</a:t>
            </a:r>
            <a:r>
              <a:rPr lang="fi-FI" sz="2400" dirty="0">
                <a:latin typeface="Cambria" panose="02040503050406030204" pitchFamily="18" charset="0"/>
              </a:rPr>
              <a:t>* </a:t>
            </a:r>
            <a:r>
              <a:rPr lang="fi-FI" sz="2400" dirty="0" err="1">
                <a:latin typeface="Cambria" panose="02040503050406030204" pitchFamily="18" charset="0"/>
              </a:rPr>
              <a:t>Hello</a:t>
            </a:r>
            <a:r>
              <a:rPr lang="fi-FI" sz="2400" dirty="0">
                <a:latin typeface="Cambria" panose="02040503050406030204" pitchFamily="18" charset="0"/>
              </a:rPr>
              <a:t>(</a:t>
            </a:r>
            <a:r>
              <a:rPr lang="fi-FI" sz="2400" dirty="0" err="1">
                <a:latin typeface="Cambria" panose="02040503050406030204" pitchFamily="18" charset="0"/>
              </a:rPr>
              <a:t>void</a:t>
            </a:r>
            <a:r>
              <a:rPr lang="fi-FI" sz="2400" dirty="0">
                <a:latin typeface="Cambria" panose="02040503050406030204" pitchFamily="18" charset="0"/>
              </a:rPr>
              <a:t>* </a:t>
            </a:r>
            <a:r>
              <a:rPr lang="fi-FI" sz="2400" dirty="0" err="1">
                <a:latin typeface="Cambria" panose="02040503050406030204" pitchFamily="18" charset="0"/>
              </a:rPr>
              <a:t>myRank</a:t>
            </a:r>
            <a:r>
              <a:rPr lang="fi-FI" sz="2400" dirty="0">
                <a:latin typeface="Cambria" panose="02040503050406030204" pitchFamily="18" charset="0"/>
              </a:rPr>
              <a:t>) {</a:t>
            </a:r>
          </a:p>
          <a:p>
            <a:pPr>
              <a:buFont typeface="Arial" charset="0"/>
              <a:buNone/>
            </a:pPr>
            <a:r>
              <a:rPr lang="fi-FI" sz="2400" dirty="0">
                <a:latin typeface="Cambria" panose="02040503050406030204" pitchFamily="18" charset="0"/>
              </a:rPr>
              <a:t>    long *id = (long* )(</a:t>
            </a:r>
            <a:r>
              <a:rPr lang="fi-FI" sz="2400" dirty="0" err="1">
                <a:latin typeface="Cambria" panose="02040503050406030204" pitchFamily="18" charset="0"/>
              </a:rPr>
              <a:t>myRank</a:t>
            </a:r>
            <a:r>
              <a:rPr lang="fi-FI" sz="2400" dirty="0">
                <a:latin typeface="Cambria" panose="02040503050406030204" pitchFamily="18" charset="0"/>
              </a:rPr>
              <a:t>);</a:t>
            </a:r>
          </a:p>
          <a:p>
            <a:pPr>
              <a:buFont typeface="Arial" charset="0"/>
              <a:buNone/>
            </a:pPr>
            <a:r>
              <a:rPr lang="fi-FI" sz="2400" dirty="0">
                <a:latin typeface="Cambria" panose="02040503050406030204" pitchFamily="18" charset="0"/>
              </a:rPr>
              <a:t>    </a:t>
            </a:r>
            <a:r>
              <a:rPr lang="fi-FI" sz="2400" dirty="0" err="1">
                <a:latin typeface="Cambria" panose="02040503050406030204" pitchFamily="18" charset="0"/>
              </a:rPr>
              <a:t>printf</a:t>
            </a:r>
            <a:r>
              <a:rPr lang="fi-FI" sz="2400" dirty="0">
                <a:latin typeface="Cambria" panose="02040503050406030204" pitchFamily="18" charset="0"/>
              </a:rPr>
              <a:t>(“</a:t>
            </a:r>
            <a:r>
              <a:rPr lang="fi-FI" sz="2400" dirty="0" err="1">
                <a:latin typeface="Cambria" panose="02040503050406030204" pitchFamily="18" charset="0"/>
              </a:rPr>
              <a:t>Hello</a:t>
            </a:r>
            <a:r>
              <a:rPr lang="fi-FI" sz="2400" dirty="0">
                <a:latin typeface="Cambria" panose="02040503050406030204" pitchFamily="18" charset="0"/>
              </a:rPr>
              <a:t> </a:t>
            </a:r>
            <a:r>
              <a:rPr lang="fi-FI" sz="2400" dirty="0" err="1">
                <a:latin typeface="Cambria" panose="02040503050406030204" pitchFamily="18" charset="0"/>
              </a:rPr>
              <a:t>from</a:t>
            </a:r>
            <a:r>
              <a:rPr lang="fi-FI" sz="2400" dirty="0">
                <a:latin typeface="Cambria" panose="02040503050406030204" pitchFamily="18" charset="0"/>
              </a:rPr>
              <a:t> </a:t>
            </a:r>
            <a:r>
              <a:rPr lang="fi-FI" sz="2400" dirty="0" err="1">
                <a:latin typeface="Cambria" panose="02040503050406030204" pitchFamily="18" charset="0"/>
              </a:rPr>
              <a:t>thread</a:t>
            </a:r>
            <a:r>
              <a:rPr lang="fi-FI" sz="2400" dirty="0">
                <a:latin typeface="Cambria" panose="02040503050406030204" pitchFamily="18" charset="0"/>
              </a:rPr>
              <a:t> %</a:t>
            </a:r>
            <a:r>
              <a:rPr lang="fi-FI" sz="2400" dirty="0" err="1">
                <a:latin typeface="Cambria" panose="02040503050406030204" pitchFamily="18" charset="0"/>
              </a:rPr>
              <a:t>ld</a:t>
            </a:r>
            <a:r>
              <a:rPr lang="fi-FI" sz="2400" dirty="0">
                <a:latin typeface="Cambria" panose="02040503050406030204" pitchFamily="18" charset="0"/>
              </a:rPr>
              <a:t>\n”, *id);</a:t>
            </a:r>
          </a:p>
          <a:p>
            <a:pPr>
              <a:buFont typeface="Arial" charset="0"/>
              <a:buNone/>
            </a:pPr>
            <a:r>
              <a:rPr lang="fi-FI" sz="2400" dirty="0">
                <a:latin typeface="Cambria" panose="02040503050406030204" pitchFamily="18" charset="0"/>
              </a:rPr>
              <a:t>    </a:t>
            </a:r>
            <a:r>
              <a:rPr lang="fi-FI" sz="2400" dirty="0" err="1">
                <a:latin typeface="Cambria" panose="02040503050406030204" pitchFamily="18" charset="0"/>
              </a:rPr>
              <a:t>return</a:t>
            </a:r>
            <a:r>
              <a:rPr lang="fi-FI" sz="2400" dirty="0">
                <a:latin typeface="Cambria" panose="02040503050406030204" pitchFamily="18" charset="0"/>
              </a:rPr>
              <a:t> NULL;</a:t>
            </a:r>
          </a:p>
          <a:p>
            <a:pPr>
              <a:buFont typeface="Arial" charset="0"/>
              <a:buNone/>
            </a:pPr>
            <a:r>
              <a:rPr lang="fi-FI" sz="2400" dirty="0">
                <a:latin typeface="Cambria" panose="02040503050406030204" pitchFamily="18" charset="0"/>
              </a:rPr>
              <a:t>}</a:t>
            </a:r>
          </a:p>
        </p:txBody>
      </p:sp>
      <p:sp>
        <p:nvSpPr>
          <p:cNvPr id="8" name="Content Placeholder 5">
            <a:extLst>
              <a:ext uri="{FF2B5EF4-FFF2-40B4-BE49-F238E27FC236}">
                <a16:creationId xmlns:a16="http://schemas.microsoft.com/office/drawing/2014/main" id="{EE57F3AE-876D-AA40-82F2-034CE374224A}"/>
              </a:ext>
            </a:extLst>
          </p:cNvPr>
          <p:cNvSpPr txBox="1">
            <a:spLocks/>
          </p:cNvSpPr>
          <p:nvPr/>
        </p:nvSpPr>
        <p:spPr>
          <a:xfrm>
            <a:off x="1817996" y="943332"/>
            <a:ext cx="10126638" cy="5595582"/>
          </a:xfrm>
          <a:prstGeom prst="rect">
            <a:avLst/>
          </a:prstGeom>
          <a:solidFill>
            <a:schemeClr val="accent2">
              <a:lumMod val="20000"/>
              <a:lumOff val="80000"/>
            </a:schemeClr>
          </a:solidFill>
          <a:ln>
            <a:solidFill>
              <a:schemeClr val="accent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buFont typeface="Arial" charset="0"/>
              <a:buNone/>
            </a:pPr>
            <a:r>
              <a:rPr lang="fi-FI" sz="2400" dirty="0" err="1">
                <a:latin typeface="Cambria" panose="02040503050406030204" pitchFamily="18" charset="0"/>
              </a:rPr>
              <a:t>int</a:t>
            </a:r>
            <a:r>
              <a:rPr lang="fi-FI" sz="2400" dirty="0">
                <a:latin typeface="Cambria" panose="02040503050406030204" pitchFamily="18" charset="0"/>
              </a:rPr>
              <a:t> main(</a:t>
            </a:r>
            <a:r>
              <a:rPr lang="fi-FI" sz="2400" dirty="0" err="1">
                <a:latin typeface="Cambria" panose="02040503050406030204" pitchFamily="18" charset="0"/>
              </a:rPr>
              <a:t>int</a:t>
            </a:r>
            <a:r>
              <a:rPr lang="fi-FI" sz="2400" dirty="0">
                <a:latin typeface="Cambria" panose="02040503050406030204" pitchFamily="18" charset="0"/>
              </a:rPr>
              <a:t> </a:t>
            </a:r>
            <a:r>
              <a:rPr lang="fi-FI" sz="2400" dirty="0" err="1">
                <a:latin typeface="Cambria" panose="02040503050406030204" pitchFamily="18" charset="0"/>
              </a:rPr>
              <a:t>argc,char</a:t>
            </a:r>
            <a:r>
              <a:rPr lang="fi-FI" sz="2400" dirty="0">
                <a:latin typeface="Cambria" panose="02040503050406030204" pitchFamily="18" charset="0"/>
              </a:rPr>
              <a:t> **</a:t>
            </a:r>
            <a:r>
              <a:rPr lang="fi-FI" sz="2400" dirty="0" err="1">
                <a:latin typeface="Cambria" panose="02040503050406030204" pitchFamily="18" charset="0"/>
              </a:rPr>
              <a:t>argv</a:t>
            </a:r>
            <a:r>
              <a:rPr lang="fi-FI" sz="2400" dirty="0">
                <a:latin typeface="Cambria" panose="02040503050406030204" pitchFamily="18" charset="0"/>
              </a:rPr>
              <a:t>) {</a:t>
            </a:r>
          </a:p>
          <a:p>
            <a:pPr>
              <a:buFont typeface="Arial" charset="0"/>
              <a:buNone/>
            </a:pPr>
            <a:r>
              <a:rPr lang="fi-FI" sz="2400" dirty="0">
                <a:latin typeface="Cambria" panose="02040503050406030204" pitchFamily="18" charset="0"/>
              </a:rPr>
              <a:t>    long </a:t>
            </a:r>
            <a:r>
              <a:rPr lang="fi-FI" sz="2400" dirty="0" err="1">
                <a:latin typeface="Cambria" panose="02040503050406030204" pitchFamily="18" charset="0"/>
              </a:rPr>
              <a:t>threads</a:t>
            </a:r>
            <a:r>
              <a:rPr lang="fi-FI" sz="2400" dirty="0">
                <a:latin typeface="Cambria" panose="02040503050406030204" pitchFamily="18" charset="0"/>
              </a:rPr>
              <a:t> = </a:t>
            </a:r>
            <a:r>
              <a:rPr lang="fi-FI" sz="2400" dirty="0" err="1">
                <a:latin typeface="Cambria" panose="02040503050406030204" pitchFamily="18" charset="0"/>
              </a:rPr>
              <a:t>strtol</a:t>
            </a:r>
            <a:r>
              <a:rPr lang="fi-FI" sz="2400" dirty="0">
                <a:latin typeface="Cambria" panose="02040503050406030204" pitchFamily="18" charset="0"/>
              </a:rPr>
              <a:t>(</a:t>
            </a:r>
            <a:r>
              <a:rPr lang="fi-FI" sz="2400" dirty="0" err="1">
                <a:latin typeface="Cambria" panose="02040503050406030204" pitchFamily="18" charset="0"/>
              </a:rPr>
              <a:t>argv</a:t>
            </a:r>
            <a:r>
              <a:rPr lang="fi-FI" sz="2400" dirty="0">
                <a:latin typeface="Cambria" panose="02040503050406030204" pitchFamily="18" charset="0"/>
              </a:rPr>
              <a:t>[1], NULL, 10);</a:t>
            </a:r>
          </a:p>
          <a:p>
            <a:pPr>
              <a:buFont typeface="Arial" charset="0"/>
              <a:buNone/>
            </a:pPr>
            <a:r>
              <a:rPr lang="fi-FI" sz="2400" dirty="0">
                <a:latin typeface="Cambria" panose="02040503050406030204" pitchFamily="18" charset="0"/>
              </a:rPr>
              <a:t>    </a:t>
            </a:r>
            <a:r>
              <a:rPr lang="fi-FI" sz="2400" dirty="0" err="1">
                <a:latin typeface="Cambria" panose="02040503050406030204" pitchFamily="18" charset="0"/>
              </a:rPr>
              <a:t>pthread_t</a:t>
            </a:r>
            <a:r>
              <a:rPr lang="fi-FI" sz="2400" dirty="0">
                <a:latin typeface="Cambria" panose="02040503050406030204" pitchFamily="18" charset="0"/>
              </a:rPr>
              <a:t> *</a:t>
            </a:r>
            <a:r>
              <a:rPr lang="fi-FI" sz="2400" dirty="0" err="1">
                <a:latin typeface="Cambria" panose="02040503050406030204" pitchFamily="18" charset="0"/>
              </a:rPr>
              <a:t>threadHandles</a:t>
            </a:r>
            <a:r>
              <a:rPr lang="fi-FI" sz="2400" dirty="0">
                <a:latin typeface="Cambria" panose="02040503050406030204" pitchFamily="18" charset="0"/>
              </a:rPr>
              <a:t> = </a:t>
            </a:r>
            <a:r>
              <a:rPr lang="fi-FI" sz="2400" dirty="0" err="1">
                <a:latin typeface="Cambria" panose="02040503050406030204" pitchFamily="18" charset="0"/>
              </a:rPr>
              <a:t>malloc</a:t>
            </a:r>
            <a:r>
              <a:rPr lang="fi-FI" sz="2400" dirty="0">
                <a:latin typeface="Cambria" panose="02040503050406030204" pitchFamily="18" charset="0"/>
              </a:rPr>
              <a:t>(</a:t>
            </a:r>
            <a:r>
              <a:rPr lang="fi-FI" sz="2400" dirty="0" err="1">
                <a:latin typeface="Cambria" panose="02040503050406030204" pitchFamily="18" charset="0"/>
              </a:rPr>
              <a:t>threads</a:t>
            </a:r>
            <a:r>
              <a:rPr lang="fi-FI" sz="2400" dirty="0">
                <a:latin typeface="Cambria" panose="02040503050406030204" pitchFamily="18" charset="0"/>
              </a:rPr>
              <a:t>* </a:t>
            </a:r>
            <a:r>
              <a:rPr lang="fi-FI" sz="2400" dirty="0" err="1">
                <a:latin typeface="Cambria" panose="02040503050406030204" pitchFamily="18" charset="0"/>
              </a:rPr>
              <a:t>sizeof</a:t>
            </a:r>
            <a:r>
              <a:rPr lang="fi-FI" sz="2400" dirty="0">
                <a:latin typeface="Cambria" panose="02040503050406030204" pitchFamily="18" charset="0"/>
              </a:rPr>
              <a:t>(</a:t>
            </a:r>
            <a:r>
              <a:rPr lang="fi-FI" sz="2400" dirty="0" err="1">
                <a:latin typeface="Cambria" panose="02040503050406030204" pitchFamily="18" charset="0"/>
              </a:rPr>
              <a:t>pthread_t</a:t>
            </a:r>
            <a:r>
              <a:rPr lang="fi-FI" sz="2400" dirty="0">
                <a:latin typeface="Cambria" panose="02040503050406030204" pitchFamily="18" charset="0"/>
              </a:rPr>
              <a:t>));</a:t>
            </a:r>
          </a:p>
          <a:p>
            <a:pPr>
              <a:buFont typeface="Arial" charset="0"/>
              <a:buNone/>
            </a:pPr>
            <a:r>
              <a:rPr lang="fi-FI" sz="2400" dirty="0">
                <a:latin typeface="Cambria" panose="02040503050406030204" pitchFamily="18" charset="0"/>
              </a:rPr>
              <a:t>    long *</a:t>
            </a:r>
            <a:r>
              <a:rPr lang="fi-FI" sz="2400" dirty="0" err="1">
                <a:latin typeface="Cambria" panose="02040503050406030204" pitchFamily="18" charset="0"/>
              </a:rPr>
              <a:t>ids</a:t>
            </a:r>
            <a:r>
              <a:rPr lang="fi-FI" sz="2400" dirty="0">
                <a:latin typeface="Cambria" panose="02040503050406030204" pitchFamily="18" charset="0"/>
              </a:rPr>
              <a:t> =(long* )</a:t>
            </a:r>
            <a:r>
              <a:rPr lang="fi-FI" sz="2400" dirty="0" err="1">
                <a:latin typeface="Cambria" panose="02040503050406030204" pitchFamily="18" charset="0"/>
              </a:rPr>
              <a:t>malloc</a:t>
            </a:r>
            <a:r>
              <a:rPr lang="fi-FI" sz="2400" dirty="0">
                <a:latin typeface="Cambria" panose="02040503050406030204" pitchFamily="18" charset="0"/>
              </a:rPr>
              <a:t>(</a:t>
            </a:r>
            <a:r>
              <a:rPr lang="fi-FI" sz="2400" dirty="0" err="1">
                <a:latin typeface="Cambria" panose="02040503050406030204" pitchFamily="18" charset="0"/>
              </a:rPr>
              <a:t>sizeof</a:t>
            </a:r>
            <a:r>
              <a:rPr lang="fi-FI" sz="2400" dirty="0">
                <a:latin typeface="Cambria" panose="02040503050406030204" pitchFamily="18" charset="0"/>
              </a:rPr>
              <a:t>(long) * </a:t>
            </a:r>
            <a:r>
              <a:rPr lang="fi-FI" sz="2400" dirty="0" err="1">
                <a:latin typeface="Cambria" panose="02040503050406030204" pitchFamily="18" charset="0"/>
              </a:rPr>
              <a:t>threads</a:t>
            </a:r>
            <a:r>
              <a:rPr lang="fi-FI" sz="2400" dirty="0">
                <a:latin typeface="Cambria" panose="02040503050406030204" pitchFamily="18" charset="0"/>
              </a:rPr>
              <a:t>);</a:t>
            </a:r>
          </a:p>
          <a:p>
            <a:pPr>
              <a:buFont typeface="Arial" charset="0"/>
              <a:buNone/>
            </a:pPr>
            <a:r>
              <a:rPr lang="fi-FI" sz="2400" dirty="0">
                <a:latin typeface="Cambria" panose="02040503050406030204" pitchFamily="18" charset="0"/>
              </a:rPr>
              <a:t>    for (long t=0; t&lt;</a:t>
            </a:r>
            <a:r>
              <a:rPr lang="fi-FI" sz="2400" dirty="0" err="1">
                <a:latin typeface="Cambria" panose="02040503050406030204" pitchFamily="18" charset="0"/>
              </a:rPr>
              <a:t>threads</a:t>
            </a:r>
            <a:r>
              <a:rPr lang="fi-FI" sz="2400" dirty="0">
                <a:latin typeface="Cambria" panose="02040503050406030204" pitchFamily="18" charset="0"/>
              </a:rPr>
              <a:t>; t++) {</a:t>
            </a:r>
          </a:p>
          <a:p>
            <a:pPr>
              <a:buFont typeface="Arial" charset="0"/>
              <a:buNone/>
            </a:pPr>
            <a:r>
              <a:rPr lang="fi-FI" sz="2400" dirty="0">
                <a:latin typeface="Cambria" panose="02040503050406030204" pitchFamily="18" charset="0"/>
              </a:rPr>
              <a:t>          </a:t>
            </a:r>
            <a:r>
              <a:rPr lang="fi-FI" sz="2400" dirty="0" err="1">
                <a:latin typeface="Cambria" panose="02040503050406030204" pitchFamily="18" charset="0"/>
              </a:rPr>
              <a:t>ids</a:t>
            </a:r>
            <a:r>
              <a:rPr lang="fi-FI" sz="2400" dirty="0">
                <a:latin typeface="Cambria" panose="02040503050406030204" pitchFamily="18" charset="0"/>
              </a:rPr>
              <a:t>[t]=t;</a:t>
            </a:r>
          </a:p>
          <a:p>
            <a:pPr>
              <a:buFont typeface="Arial" charset="0"/>
              <a:buNone/>
            </a:pPr>
            <a:r>
              <a:rPr lang="fi-FI" sz="2400" dirty="0">
                <a:latin typeface="Cambria" panose="02040503050406030204" pitchFamily="18" charset="0"/>
              </a:rPr>
              <a:t>         </a:t>
            </a:r>
            <a:r>
              <a:rPr lang="fi-FI" sz="2400" dirty="0" err="1">
                <a:latin typeface="Cambria" panose="02040503050406030204" pitchFamily="18" charset="0"/>
              </a:rPr>
              <a:t>pthread_create</a:t>
            </a:r>
            <a:r>
              <a:rPr lang="fi-FI" sz="2400" dirty="0">
                <a:latin typeface="Cambria" panose="02040503050406030204" pitchFamily="18" charset="0"/>
              </a:rPr>
              <a:t>(&amp;</a:t>
            </a:r>
            <a:r>
              <a:rPr lang="fi-FI" sz="2400" dirty="0" err="1">
                <a:latin typeface="Cambria" panose="02040503050406030204" pitchFamily="18" charset="0"/>
              </a:rPr>
              <a:t>threadHandles</a:t>
            </a:r>
            <a:r>
              <a:rPr lang="fi-FI" sz="2400" dirty="0">
                <a:latin typeface="Cambria" panose="02040503050406030204" pitchFamily="18" charset="0"/>
              </a:rPr>
              <a:t>[t], NULL, </a:t>
            </a:r>
            <a:r>
              <a:rPr lang="fi-FI" sz="2400" dirty="0" err="1">
                <a:latin typeface="Cambria" panose="02040503050406030204" pitchFamily="18" charset="0"/>
              </a:rPr>
              <a:t>Hello</a:t>
            </a:r>
            <a:r>
              <a:rPr lang="fi-FI" sz="2400" dirty="0">
                <a:latin typeface="Cambria" panose="02040503050406030204" pitchFamily="18" charset="0"/>
              </a:rPr>
              <a:t>, (</a:t>
            </a:r>
            <a:r>
              <a:rPr lang="fi-FI" sz="2400" dirty="0" err="1">
                <a:latin typeface="Cambria" panose="02040503050406030204" pitchFamily="18" charset="0"/>
              </a:rPr>
              <a:t>void</a:t>
            </a:r>
            <a:r>
              <a:rPr lang="fi-FI" sz="2400" dirty="0">
                <a:latin typeface="Cambria" panose="02040503050406030204" pitchFamily="18" charset="0"/>
              </a:rPr>
              <a:t> *)&amp;(</a:t>
            </a:r>
            <a:r>
              <a:rPr lang="fi-FI" sz="2400" dirty="0" err="1">
                <a:latin typeface="Cambria" panose="02040503050406030204" pitchFamily="18" charset="0"/>
              </a:rPr>
              <a:t>ids</a:t>
            </a:r>
            <a:r>
              <a:rPr lang="fi-FI" sz="2400" dirty="0">
                <a:latin typeface="Cambria" panose="02040503050406030204" pitchFamily="18" charset="0"/>
              </a:rPr>
              <a:t>[t]));</a:t>
            </a:r>
          </a:p>
          <a:p>
            <a:pPr>
              <a:buFont typeface="Arial" charset="0"/>
              <a:buNone/>
            </a:pPr>
            <a:r>
              <a:rPr lang="fi-FI" sz="2400" dirty="0">
                <a:latin typeface="Cambria" panose="02040503050406030204" pitchFamily="18" charset="0"/>
              </a:rPr>
              <a:t>    }</a:t>
            </a:r>
          </a:p>
          <a:p>
            <a:pPr>
              <a:buFont typeface="Arial" charset="0"/>
              <a:buNone/>
            </a:pPr>
            <a:r>
              <a:rPr lang="fi-FI" sz="2400" dirty="0">
                <a:latin typeface="Cambria" panose="02040503050406030204" pitchFamily="18" charset="0"/>
              </a:rPr>
              <a:t>    </a:t>
            </a:r>
            <a:r>
              <a:rPr lang="fi-FI" sz="2400" dirty="0" err="1">
                <a:latin typeface="Cambria" panose="02040503050406030204" pitchFamily="18" charset="0"/>
              </a:rPr>
              <a:t>printf</a:t>
            </a:r>
            <a:r>
              <a:rPr lang="fi-FI" sz="2400" dirty="0">
                <a:latin typeface="Cambria" panose="02040503050406030204" pitchFamily="18" charset="0"/>
              </a:rPr>
              <a:t>(“</a:t>
            </a:r>
            <a:r>
              <a:rPr lang="fi-FI" sz="2400" dirty="0" err="1">
                <a:latin typeface="Cambria" panose="02040503050406030204" pitchFamily="18" charset="0"/>
              </a:rPr>
              <a:t>Hello</a:t>
            </a:r>
            <a:r>
              <a:rPr lang="fi-FI" sz="2400" dirty="0">
                <a:latin typeface="Cambria" panose="02040503050406030204" pitchFamily="18" charset="0"/>
              </a:rPr>
              <a:t> </a:t>
            </a:r>
            <a:r>
              <a:rPr lang="fi-FI" sz="2400" dirty="0" err="1">
                <a:latin typeface="Cambria" panose="02040503050406030204" pitchFamily="18" charset="0"/>
              </a:rPr>
              <a:t>from</a:t>
            </a:r>
            <a:r>
              <a:rPr lang="fi-FI" sz="2400" dirty="0">
                <a:latin typeface="Cambria" panose="02040503050406030204" pitchFamily="18" charset="0"/>
              </a:rPr>
              <a:t> </a:t>
            </a:r>
            <a:r>
              <a:rPr lang="fi-FI" sz="2400" dirty="0" err="1">
                <a:latin typeface="Cambria" panose="02040503050406030204" pitchFamily="18" charset="0"/>
              </a:rPr>
              <a:t>the</a:t>
            </a:r>
            <a:r>
              <a:rPr lang="fi-FI" sz="2400" dirty="0">
                <a:latin typeface="Cambria" panose="02040503050406030204" pitchFamily="18" charset="0"/>
              </a:rPr>
              <a:t> main </a:t>
            </a:r>
            <a:r>
              <a:rPr lang="fi-FI" sz="2400" dirty="0" err="1">
                <a:latin typeface="Cambria" panose="02040503050406030204" pitchFamily="18" charset="0"/>
              </a:rPr>
              <a:t>thread</a:t>
            </a:r>
            <a:r>
              <a:rPr lang="fi-FI" sz="2400" dirty="0">
                <a:latin typeface="Cambria" panose="02040503050406030204" pitchFamily="18" charset="0"/>
              </a:rPr>
              <a:t>\n”) ;</a:t>
            </a:r>
          </a:p>
          <a:p>
            <a:pPr>
              <a:buFont typeface="Arial" charset="0"/>
              <a:buNone/>
            </a:pPr>
            <a:r>
              <a:rPr lang="fi-FI" sz="2400" dirty="0">
                <a:latin typeface="Cambria" panose="02040503050406030204" pitchFamily="18" charset="0"/>
              </a:rPr>
              <a:t>    for(long t=0; t&lt;</a:t>
            </a:r>
            <a:r>
              <a:rPr lang="fi-FI" sz="2400" dirty="0" err="1">
                <a:latin typeface="Cambria" panose="02040503050406030204" pitchFamily="18" charset="0"/>
              </a:rPr>
              <a:t>threads</a:t>
            </a:r>
            <a:r>
              <a:rPr lang="fi-FI" sz="2400" dirty="0">
                <a:latin typeface="Cambria" panose="02040503050406030204" pitchFamily="18" charset="0"/>
              </a:rPr>
              <a:t>; t++) </a:t>
            </a:r>
            <a:r>
              <a:rPr lang="fi-FI" sz="2400" dirty="0" err="1">
                <a:latin typeface="Cambria" panose="02040503050406030204" pitchFamily="18" charset="0"/>
              </a:rPr>
              <a:t>pthread_join</a:t>
            </a:r>
            <a:r>
              <a:rPr lang="fi-FI" sz="2400" dirty="0">
                <a:latin typeface="Cambria" panose="02040503050406030204" pitchFamily="18" charset="0"/>
              </a:rPr>
              <a:t>(</a:t>
            </a:r>
            <a:r>
              <a:rPr lang="fi-FI" sz="2400" dirty="0" err="1">
                <a:latin typeface="Cambria" panose="02040503050406030204" pitchFamily="18" charset="0"/>
              </a:rPr>
              <a:t>threadHandles</a:t>
            </a:r>
            <a:r>
              <a:rPr lang="fi-FI" sz="2400" dirty="0">
                <a:latin typeface="Cambria" panose="02040503050406030204" pitchFamily="18" charset="0"/>
              </a:rPr>
              <a:t>[t], NULL);</a:t>
            </a:r>
          </a:p>
          <a:p>
            <a:pPr>
              <a:buFont typeface="Arial" charset="0"/>
              <a:buNone/>
            </a:pPr>
            <a:r>
              <a:rPr lang="fi-FI" sz="2400" dirty="0">
                <a:latin typeface="Cambria" panose="02040503050406030204" pitchFamily="18" charset="0"/>
              </a:rPr>
              <a:t>    </a:t>
            </a:r>
            <a:r>
              <a:rPr lang="fi-FI" sz="2400" dirty="0" err="1">
                <a:latin typeface="Cambria" panose="02040503050406030204" pitchFamily="18" charset="0"/>
              </a:rPr>
              <a:t>free</a:t>
            </a:r>
            <a:r>
              <a:rPr lang="fi-FI" sz="2400" dirty="0">
                <a:latin typeface="Cambria" panose="02040503050406030204" pitchFamily="18" charset="0"/>
              </a:rPr>
              <a:t>(</a:t>
            </a:r>
            <a:r>
              <a:rPr lang="fi-FI" sz="2400" dirty="0" err="1">
                <a:latin typeface="Cambria" panose="02040503050406030204" pitchFamily="18" charset="0"/>
              </a:rPr>
              <a:t>threadHandles</a:t>
            </a:r>
            <a:r>
              <a:rPr lang="fi-FI" sz="2400" dirty="0">
                <a:latin typeface="Cambria" panose="02040503050406030204" pitchFamily="18" charset="0"/>
              </a:rPr>
              <a:t>);   </a:t>
            </a:r>
            <a:r>
              <a:rPr lang="fi-FI" sz="2400" dirty="0" err="1">
                <a:latin typeface="Cambria" panose="02040503050406030204" pitchFamily="18" charset="0"/>
              </a:rPr>
              <a:t>free</a:t>
            </a:r>
            <a:r>
              <a:rPr lang="fi-FI" sz="2400" dirty="0">
                <a:latin typeface="Cambria" panose="02040503050406030204" pitchFamily="18" charset="0"/>
              </a:rPr>
              <a:t>(</a:t>
            </a:r>
            <a:r>
              <a:rPr lang="fi-FI" sz="2400" dirty="0" err="1">
                <a:latin typeface="Cambria" panose="02040503050406030204" pitchFamily="18" charset="0"/>
              </a:rPr>
              <a:t>ids</a:t>
            </a:r>
            <a:r>
              <a:rPr lang="fi-FI" sz="2400" dirty="0">
                <a:latin typeface="Cambria" panose="02040503050406030204" pitchFamily="18" charset="0"/>
              </a:rPr>
              <a:t>);</a:t>
            </a:r>
          </a:p>
          <a:p>
            <a:pPr>
              <a:buFont typeface="Arial" charset="0"/>
              <a:buNone/>
            </a:pPr>
            <a:r>
              <a:rPr lang="fi-FI" sz="2400" dirty="0">
                <a:latin typeface="Cambria" panose="02040503050406030204" pitchFamily="18" charset="0"/>
              </a:rPr>
              <a:t>}</a:t>
            </a:r>
            <a:endParaRPr lang="en-US" sz="2400" dirty="0">
              <a:latin typeface="Cambria" panose="02040503050406030204" pitchFamily="18" charset="0"/>
            </a:endParaRPr>
          </a:p>
        </p:txBody>
      </p:sp>
    </p:spTree>
    <p:extLst>
      <p:ext uri="{BB962C8B-B14F-4D97-AF65-F5344CB8AC3E}">
        <p14:creationId xmlns:p14="http://schemas.microsoft.com/office/powerpoint/2010/main" val="1785528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 calcmode="lin" valueType="num">
                                      <p:cBhvr>
                                        <p:cTn id="14" dur="500" fill="hold"/>
                                        <p:tgtEl>
                                          <p:spTgt spid="7"/>
                                        </p:tgtEl>
                                        <p:attrNameLst>
                                          <p:attrName>ppt_w</p:attrName>
                                        </p:attrNameLst>
                                      </p:cBhvr>
                                      <p:tavLst>
                                        <p:tav tm="0">
                                          <p:val>
                                            <p:fltVal val="0"/>
                                          </p:val>
                                        </p:tav>
                                        <p:tav tm="100000">
                                          <p:val>
                                            <p:strVal val="#ppt_w"/>
                                          </p:val>
                                        </p:tav>
                                      </p:tavLst>
                                    </p:anim>
                                    <p:anim calcmode="lin" valueType="num">
                                      <p:cBhvr>
                                        <p:cTn id="15" dur="500" fill="hold"/>
                                        <p:tgtEl>
                                          <p:spTgt spid="7"/>
                                        </p:tgtEl>
                                        <p:attrNameLst>
                                          <p:attrName>ppt_h</p:attrName>
                                        </p:attrNameLst>
                                      </p:cBhvr>
                                      <p:tavLst>
                                        <p:tav tm="0">
                                          <p:val>
                                            <p:fltVal val="0"/>
                                          </p:val>
                                        </p:tav>
                                        <p:tav tm="100000">
                                          <p:val>
                                            <p:strVal val="#ppt_h"/>
                                          </p:val>
                                        </p:tav>
                                      </p:tavLst>
                                    </p:anim>
                                    <p:animEffect transition="in" filter="fade">
                                      <p:cBhvr>
                                        <p:cTn id="16" dur="500"/>
                                        <p:tgtEl>
                                          <p:spTgt spid="7"/>
                                        </p:tgtEl>
                                      </p:cBhvr>
                                    </p:animEffect>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p:cTn id="21" dur="500" fill="hold"/>
                                        <p:tgtEl>
                                          <p:spTgt spid="8"/>
                                        </p:tgtEl>
                                        <p:attrNameLst>
                                          <p:attrName>ppt_w</p:attrName>
                                        </p:attrNameLst>
                                      </p:cBhvr>
                                      <p:tavLst>
                                        <p:tav tm="0">
                                          <p:val>
                                            <p:fltVal val="0"/>
                                          </p:val>
                                        </p:tav>
                                        <p:tav tm="100000">
                                          <p:val>
                                            <p:strVal val="#ppt_w"/>
                                          </p:val>
                                        </p:tav>
                                      </p:tavLst>
                                    </p:anim>
                                    <p:anim calcmode="lin" valueType="num">
                                      <p:cBhvr>
                                        <p:cTn id="22" dur="500" fill="hold"/>
                                        <p:tgtEl>
                                          <p:spTgt spid="8"/>
                                        </p:tgtEl>
                                        <p:attrNameLst>
                                          <p:attrName>ppt_h</p:attrName>
                                        </p:attrNameLst>
                                      </p:cBhvr>
                                      <p:tavLst>
                                        <p:tav tm="0">
                                          <p:val>
                                            <p:fltVal val="0"/>
                                          </p:val>
                                        </p:tav>
                                        <p:tav tm="100000">
                                          <p:val>
                                            <p:strVal val="#ppt_h"/>
                                          </p:val>
                                        </p:tav>
                                      </p:tavLst>
                                    </p:anim>
                                    <p:animEffect transition="in" filter="fade">
                                      <p:cBhvr>
                                        <p:cTn id="23" dur="500"/>
                                        <p:tgtEl>
                                          <p:spTgt spid="8"/>
                                        </p:tgtEl>
                                      </p:cBhvr>
                                    </p:animEffect>
                                  </p:childTnLst>
                                  <p:subTnLst>
                                    <p:set>
                                      <p:cBhvr override="childStyle">
                                        <p:cTn dur="1" fill="hold" display="0" masterRel="nextClick" afterEffect="1"/>
                                        <p:tgtEl>
                                          <p:spTgt spid="8"/>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Threads and Resources</a:t>
            </a:r>
          </a:p>
        </p:txBody>
      </p:sp>
      <p:sp>
        <p:nvSpPr>
          <p:cNvPr id="3" name="Content Placeholder 2"/>
          <p:cNvSpPr>
            <a:spLocks noGrp="1"/>
          </p:cNvSpPr>
          <p:nvPr>
            <p:ph idx="1"/>
          </p:nvPr>
        </p:nvSpPr>
        <p:spPr/>
        <p:txBody>
          <a:bodyPr>
            <a:normAutofit/>
          </a:bodyPr>
          <a:lstStyle/>
          <a:p>
            <a:r>
              <a:rPr lang="en-US" sz="2800" dirty="0"/>
              <a:t>Suppose you are running on a machine with K cores</a:t>
            </a:r>
          </a:p>
          <a:p>
            <a:pPr lvl="1"/>
            <a:r>
              <a:rPr lang="en-US" sz="2400" dirty="0"/>
              <a:t>Each core may have 2 “hardware threads” (SMT)</a:t>
            </a:r>
          </a:p>
          <a:p>
            <a:pPr lvl="1"/>
            <a:r>
              <a:rPr lang="en-US" sz="2400" dirty="0"/>
              <a:t>This is often called hyperthreading on SMT (simultaneous multi-threading)</a:t>
            </a:r>
          </a:p>
          <a:p>
            <a:r>
              <a:rPr lang="en-US" dirty="0"/>
              <a:t>How many </a:t>
            </a:r>
            <a:r>
              <a:rPr lang="en-US" dirty="0" err="1"/>
              <a:t>pthreads</a:t>
            </a:r>
            <a:r>
              <a:rPr lang="en-US" dirty="0"/>
              <a:t> can you create?</a:t>
            </a:r>
          </a:p>
          <a:p>
            <a:pPr lvl="1"/>
            <a:r>
              <a:rPr lang="en-US" dirty="0"/>
              <a:t>Unlimited (well … the system may run out of resources like memory)</a:t>
            </a:r>
          </a:p>
          <a:p>
            <a:pPr lvl="1"/>
            <a:r>
              <a:rPr lang="en-US" dirty="0"/>
              <a:t>Can be smaller or larger than K</a:t>
            </a:r>
          </a:p>
          <a:p>
            <a:pPr lvl="1"/>
            <a:r>
              <a:rPr lang="en-US" dirty="0"/>
              <a:t>In performance oriented programs, its rarely more than 2K (assuming 2-way SMT)</a:t>
            </a:r>
          </a:p>
          <a:p>
            <a:pPr lvl="1"/>
            <a:r>
              <a:rPr lang="en-US" dirty="0"/>
              <a:t>We want to prevent OS from swapping out our threads </a:t>
            </a:r>
          </a:p>
          <a:p>
            <a:r>
              <a:rPr lang="en-US" dirty="0"/>
              <a:t>Which cores does each thread run on?</a:t>
            </a:r>
          </a:p>
          <a:p>
            <a:pPr lvl="1"/>
            <a:r>
              <a:rPr lang="en-US" dirty="0"/>
              <a:t>By default: any (i.e., OS suspends each running thread every few </a:t>
            </a:r>
            <a:r>
              <a:rPr lang="en-US" dirty="0" err="1"/>
              <a:t>ms</a:t>
            </a:r>
            <a:r>
              <a:rPr lang="en-US" dirty="0"/>
              <a:t>, and runs another thread)</a:t>
            </a:r>
          </a:p>
          <a:p>
            <a:pPr lvl="1"/>
            <a:endParaRPr lang="en-US" dirty="0"/>
          </a:p>
          <a:p>
            <a:endParaRPr lang="en-US" dirty="0"/>
          </a:p>
        </p:txBody>
      </p:sp>
      <p:sp>
        <p:nvSpPr>
          <p:cNvPr id="4" name="Footer Placeholder 3"/>
          <p:cNvSpPr>
            <a:spLocks noGrp="1"/>
          </p:cNvSpPr>
          <p:nvPr>
            <p:ph type="ftr" sz="quarter" idx="11"/>
          </p:nvPr>
        </p:nvSpPr>
        <p:spPr/>
        <p:txBody>
          <a:bodyPr/>
          <a:lstStyle/>
          <a:p>
            <a:r>
              <a:rPr lang="en-US"/>
              <a:t>L.V.Kale</a:t>
            </a:r>
          </a:p>
        </p:txBody>
      </p:sp>
      <p:sp>
        <p:nvSpPr>
          <p:cNvPr id="5" name="Slide Number Placeholder 4">
            <a:extLst>
              <a:ext uri="{FF2B5EF4-FFF2-40B4-BE49-F238E27FC236}">
                <a16:creationId xmlns:a16="http://schemas.microsoft.com/office/drawing/2014/main" id="{E4A61CFD-68A3-436A-A5B2-C2156DCE68FA}"/>
              </a:ext>
            </a:extLst>
          </p:cNvPr>
          <p:cNvSpPr>
            <a:spLocks noGrp="1"/>
          </p:cNvSpPr>
          <p:nvPr>
            <p:ph type="sldNum" sz="quarter" idx="12"/>
          </p:nvPr>
        </p:nvSpPr>
        <p:spPr/>
        <p:txBody>
          <a:bodyPr/>
          <a:lstStyle/>
          <a:p>
            <a:fld id="{91F433E7-B6EE-9541-89DA-59FA0238952F}" type="slidenum">
              <a:rPr lang="en-US" smtClean="0"/>
              <a:t>8</a:t>
            </a:fld>
            <a:endParaRPr lang="en-US"/>
          </a:p>
        </p:txBody>
      </p:sp>
    </p:spTree>
    <p:extLst>
      <p:ext uri="{BB962C8B-B14F-4D97-AF65-F5344CB8AC3E}">
        <p14:creationId xmlns:p14="http://schemas.microsoft.com/office/powerpoint/2010/main" val="36129444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Affinity</a:t>
            </a:r>
          </a:p>
        </p:txBody>
      </p:sp>
      <p:sp>
        <p:nvSpPr>
          <p:cNvPr id="3" name="Content Placeholder 2"/>
          <p:cNvSpPr>
            <a:spLocks noGrp="1"/>
          </p:cNvSpPr>
          <p:nvPr>
            <p:ph idx="1"/>
          </p:nvPr>
        </p:nvSpPr>
        <p:spPr/>
        <p:txBody>
          <a:bodyPr>
            <a:normAutofit/>
          </a:bodyPr>
          <a:lstStyle/>
          <a:p>
            <a:r>
              <a:rPr lang="en-US" dirty="0"/>
              <a:t>Which cores does each thread run on?</a:t>
            </a:r>
          </a:p>
          <a:p>
            <a:pPr lvl="1"/>
            <a:r>
              <a:rPr lang="en-US" dirty="0"/>
              <a:t>By default: any (i.e., OS suspends each running thread every few </a:t>
            </a:r>
            <a:r>
              <a:rPr lang="en-US" dirty="0" err="1"/>
              <a:t>ms</a:t>
            </a:r>
            <a:r>
              <a:rPr lang="en-US" dirty="0"/>
              <a:t>, and runs another thread)</a:t>
            </a:r>
          </a:p>
          <a:p>
            <a:pPr lvl="1"/>
            <a:r>
              <a:rPr lang="en-US" dirty="0"/>
              <a:t>Even if you have fewer threads than the hardware threads</a:t>
            </a:r>
          </a:p>
          <a:p>
            <a:pPr lvl="1"/>
            <a:r>
              <a:rPr lang="en-US" dirty="0"/>
              <a:t>But that</a:t>
            </a:r>
            <a:r>
              <a:rPr lang="fr-FR" dirty="0"/>
              <a:t>’</a:t>
            </a:r>
            <a:r>
              <a:rPr lang="en-US" dirty="0"/>
              <a:t>s bad for cache locality</a:t>
            </a:r>
          </a:p>
          <a:p>
            <a:pPr lvl="2"/>
            <a:r>
              <a:rPr lang="en-US" dirty="0"/>
              <a:t>Caches will be polluted by the work by other threads ... you will do a “cold” start almost always when you get scheduled every few </a:t>
            </a:r>
            <a:r>
              <a:rPr lang="en-US" dirty="0" err="1"/>
              <a:t>ms</a:t>
            </a:r>
            <a:endParaRPr lang="en-US" dirty="0"/>
          </a:p>
          <a:p>
            <a:pPr lvl="1"/>
            <a:r>
              <a:rPr lang="en-US" dirty="0" err="1"/>
              <a:t>Pthreads</a:t>
            </a:r>
            <a:r>
              <a:rPr lang="en-US" dirty="0"/>
              <a:t> provide a way for “binding” threads to hardware resources for this purpose</a:t>
            </a:r>
          </a:p>
          <a:p>
            <a:pPr marL="457200" lvl="1" indent="0">
              <a:buNone/>
            </a:pPr>
            <a:endParaRPr lang="en-US" dirty="0"/>
          </a:p>
        </p:txBody>
      </p:sp>
      <p:sp>
        <p:nvSpPr>
          <p:cNvPr id="4" name="Footer Placeholder 3"/>
          <p:cNvSpPr>
            <a:spLocks noGrp="1"/>
          </p:cNvSpPr>
          <p:nvPr>
            <p:ph type="ftr" sz="quarter" idx="11"/>
          </p:nvPr>
        </p:nvSpPr>
        <p:spPr/>
        <p:txBody>
          <a:bodyPr/>
          <a:lstStyle/>
          <a:p>
            <a:r>
              <a:rPr lang="en-US"/>
              <a:t>L.V.Kale</a:t>
            </a:r>
          </a:p>
        </p:txBody>
      </p:sp>
      <p:sp>
        <p:nvSpPr>
          <p:cNvPr id="5" name="Slide Number Placeholder 4">
            <a:extLst>
              <a:ext uri="{FF2B5EF4-FFF2-40B4-BE49-F238E27FC236}">
                <a16:creationId xmlns:a16="http://schemas.microsoft.com/office/drawing/2014/main" id="{FA3C80C5-08EB-4269-81A9-CCF6185EAFFF}"/>
              </a:ext>
            </a:extLst>
          </p:cNvPr>
          <p:cNvSpPr>
            <a:spLocks noGrp="1"/>
          </p:cNvSpPr>
          <p:nvPr>
            <p:ph type="sldNum" sz="quarter" idx="12"/>
          </p:nvPr>
        </p:nvSpPr>
        <p:spPr/>
        <p:txBody>
          <a:bodyPr/>
          <a:lstStyle/>
          <a:p>
            <a:fld id="{91F433E7-B6EE-9541-89DA-59FA0238952F}" type="slidenum">
              <a:rPr lang="en-US" smtClean="0"/>
              <a:t>9</a:t>
            </a:fld>
            <a:endParaRPr lang="en-US"/>
          </a:p>
        </p:txBody>
      </p:sp>
    </p:spTree>
    <p:extLst>
      <p:ext uri="{BB962C8B-B14F-4D97-AF65-F5344CB8AC3E}">
        <p14:creationId xmlns:p14="http://schemas.microsoft.com/office/powerpoint/2010/main" val="886639514"/>
      </p:ext>
    </p:extLst>
  </p:cSld>
  <p:clrMapOvr>
    <a:masterClrMapping/>
  </p:clrMapOvr>
</p:sld>
</file>

<file path=ppt/theme/theme1.xml><?xml version="1.0" encoding="utf-8"?>
<a:theme xmlns:a="http://schemas.openxmlformats.org/drawingml/2006/main" name="MCS-DS_PPT_template_final">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Main template</Template>
  <TotalTime>2262</TotalTime>
  <Words>1366</Words>
  <Application>Microsoft Macintosh PowerPoint</Application>
  <PresentationFormat>Widescreen</PresentationFormat>
  <Paragraphs>209</Paragraphs>
  <Slides>12</Slides>
  <Notes>12</Notes>
  <HiddenSlides>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Calibri</vt:lpstr>
      <vt:lpstr>Cambria</vt:lpstr>
      <vt:lpstr>Courier New</vt:lpstr>
      <vt:lpstr>Lato</vt:lpstr>
      <vt:lpstr>Lato Medium</vt:lpstr>
      <vt:lpstr>Times New Roman</vt:lpstr>
      <vt:lpstr>MCS-DS_PPT_template_final</vt:lpstr>
      <vt:lpstr>PowerPoint Presentation</vt:lpstr>
      <vt:lpstr>Pthreads</vt:lpstr>
      <vt:lpstr>Pthreads – Create and Join</vt:lpstr>
      <vt:lpstr>Executing a Thread </vt:lpstr>
      <vt:lpstr>Basic Locks</vt:lpstr>
      <vt:lpstr>Locks</vt:lpstr>
      <vt:lpstr>Hello World: Pthreads</vt:lpstr>
      <vt:lpstr>Threads and Resources</vt:lpstr>
      <vt:lpstr>Affinity</vt:lpstr>
      <vt:lpstr>Pthread Affinity</vt:lpstr>
      <vt:lpstr>OpenMP vs. Pthreads</vt:lpstr>
      <vt:lpstr>Performance Oriented Programming in Pthreads</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Salunke, Abhilasha Anil</dc:creator>
  <cp:lastModifiedBy>Microsoft Office User</cp:lastModifiedBy>
  <cp:revision>71</cp:revision>
  <dcterms:created xsi:type="dcterms:W3CDTF">2018-07-09T17:00:49Z</dcterms:created>
  <dcterms:modified xsi:type="dcterms:W3CDTF">2018-10-02T14:56:19Z</dcterms:modified>
</cp:coreProperties>
</file>