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236464d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236464d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3302ad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3302ad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3302ad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3302ad5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236464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236464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236464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236464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3302ad5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3302ad5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/>
              <a:t>Video Streaming and tracking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HW1 - Classification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Deadline: 2021/10/22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zh-TW" sz="2466" dirty="0"/>
              <a:t>Objective</a:t>
            </a:r>
            <a:endParaRPr sz="3466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Train a neural network to do classification.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Re</a:t>
            </a:r>
            <a:r>
              <a:rPr lang="en-US" altLang="zh-TW" dirty="0">
                <a:solidFill>
                  <a:schemeClr val="dk1"/>
                </a:solidFill>
              </a:rPr>
              <a:t>commend</a:t>
            </a:r>
            <a:r>
              <a:rPr lang="zh-TW" dirty="0">
                <a:solidFill>
                  <a:schemeClr val="dk1"/>
                </a:solidFill>
              </a:rPr>
              <a:t> framework: </a:t>
            </a:r>
            <a:r>
              <a:rPr lang="zh-TW" dirty="0">
                <a:solidFill>
                  <a:srgbClr val="0000FF"/>
                </a:solidFill>
              </a:rPr>
              <a:t>pytorch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Goal: Top-3 error rate &lt; 15%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Fewer parameters can get higher score!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500" dirty="0"/>
              <a:t>Dataset</a:t>
            </a:r>
            <a:endParaRPr sz="321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5725"/>
            <a:ext cx="864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</a:t>
            </a:r>
            <a:r>
              <a:rPr lang="en-US" altLang="zh-TW" dirty="0">
                <a:solidFill>
                  <a:schemeClr val="dk1"/>
                </a:solidFill>
              </a:rPr>
              <a:t>The dataset consists 10 classes of 32 × 32 RGB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images.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dk1"/>
                </a:solidFill>
              </a:rPr>
              <a:t>	</a:t>
            </a:r>
            <a:r>
              <a:rPr lang="zh-TW" altLang="zh-TW" dirty="0">
                <a:solidFill>
                  <a:schemeClr val="dk1"/>
                </a:solidFill>
              </a:rPr>
              <a:t>• </a:t>
            </a:r>
            <a:r>
              <a:rPr lang="en-US" altLang="zh-TW" dirty="0">
                <a:solidFill>
                  <a:schemeClr val="dk1"/>
                </a:solidFill>
              </a:rPr>
              <a:t>The orders of the channels are B, G, R.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• We will give you 40000 images for training, 10000 for validation, 10000 for testing.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TW" dirty="0">
                <a:solidFill>
                  <a:schemeClr val="dk1"/>
                </a:solidFill>
              </a:rPr>
              <a:t>• For testing data, we will not give you labels.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Top3 error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Please predict the </a:t>
            </a:r>
            <a:r>
              <a:rPr lang="zh-TW" dirty="0">
                <a:solidFill>
                  <a:srgbClr val="0000FF"/>
                </a:solidFill>
              </a:rPr>
              <a:t>top 3 highest label</a:t>
            </a:r>
            <a:r>
              <a:rPr lang="zh-TW" dirty="0">
                <a:solidFill>
                  <a:schemeClr val="dk1"/>
                </a:solidFill>
              </a:rPr>
              <a:t> for testing data(in order) into a txt file named StudentID.txt (ex: 1234567.txt)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The format is showed below.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Put it </a:t>
            </a:r>
            <a:r>
              <a:rPr lang="en-US" altLang="zh-TW" dirty="0">
                <a:solidFill>
                  <a:schemeClr val="dk1"/>
                </a:solidFill>
              </a:rPr>
              <a:t>in</a:t>
            </a:r>
            <a:r>
              <a:rPr lang="zh-TW" dirty="0">
                <a:solidFill>
                  <a:schemeClr val="dk1"/>
                </a:solidFill>
              </a:rPr>
              <a:t> the </a:t>
            </a:r>
            <a:r>
              <a:rPr lang="zh-TW" dirty="0">
                <a:solidFill>
                  <a:srgbClr val="0000FF"/>
                </a:solidFill>
              </a:rPr>
              <a:t>output</a:t>
            </a:r>
            <a:r>
              <a:rPr lang="en-US" altLang="zh-TW" dirty="0">
                <a:solidFill>
                  <a:srgbClr val="0000FF"/>
                </a:solidFill>
              </a:rPr>
              <a:t>/StudentID.txt</a:t>
            </a:r>
            <a:r>
              <a:rPr lang="zh-TW" dirty="0">
                <a:solidFill>
                  <a:schemeClr val="dk1"/>
                </a:solidFill>
              </a:rPr>
              <a:t>. </a:t>
            </a:r>
            <a:r>
              <a:rPr lang="en-US" altLang="zh-TW" dirty="0">
                <a:solidFill>
                  <a:schemeClr val="dk1"/>
                </a:solidFill>
              </a:rPr>
              <a:t>                                                                                                </a:t>
            </a:r>
            <a:r>
              <a:rPr lang="zh-TW" dirty="0">
                <a:solidFill>
                  <a:schemeClr val="dk1"/>
                </a:solidFill>
              </a:rPr>
              <a:t>(</a:t>
            </a:r>
            <a:r>
              <a:rPr lang="en-US" altLang="zh-TW" dirty="0">
                <a:solidFill>
                  <a:schemeClr val="dk1"/>
                </a:solidFill>
              </a:rPr>
              <a:t>if the path or format is wrong, you will get </a:t>
            </a:r>
            <a:r>
              <a:rPr lang="en-US" altLang="zh-TW" dirty="0">
                <a:solidFill>
                  <a:srgbClr val="FF0000"/>
                </a:solidFill>
              </a:rPr>
              <a:t>-10 points</a:t>
            </a:r>
            <a:r>
              <a:rPr lang="zh-TW" dirty="0">
                <a:solidFill>
                  <a:schemeClr val="dk1"/>
                </a:solidFill>
              </a:rPr>
              <a:t>)</a:t>
            </a:r>
            <a:endParaRPr lang="en-US" altLang="zh-TW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zh-TW" dirty="0">
                <a:solidFill>
                  <a:schemeClr val="dk1"/>
                </a:solidFill>
              </a:rPr>
              <a:t>•</a:t>
            </a:r>
            <a:r>
              <a:rPr lang="en-US" altLang="zh-TW" dirty="0">
                <a:solidFill>
                  <a:schemeClr val="dk1"/>
                </a:solidFill>
              </a:rPr>
              <a:t> TA will test the txt file.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6644700" y="2368900"/>
            <a:ext cx="395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6"/>
          <p:cNvSpPr txBox="1"/>
          <p:nvPr/>
        </p:nvSpPr>
        <p:spPr>
          <a:xfrm>
            <a:off x="5779925" y="2106875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1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6644700" y="2570250"/>
            <a:ext cx="395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6"/>
          <p:cNvSpPr txBox="1"/>
          <p:nvPr/>
        </p:nvSpPr>
        <p:spPr>
          <a:xfrm>
            <a:off x="5779925" y="2371650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2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-1015375" y="793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flipH="1">
            <a:off x="8015975" y="1861225"/>
            <a:ext cx="151200" cy="3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7507750" y="1576100"/>
            <a:ext cx="17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top-3 highest label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27041"/>
          <a:stretch/>
        </p:blipFill>
        <p:spPr>
          <a:xfrm>
            <a:off x="7297143" y="2261425"/>
            <a:ext cx="1128856" cy="235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You should hand in both your </a:t>
            </a:r>
            <a:r>
              <a:rPr lang="zh-TW" b="1" dirty="0">
                <a:solidFill>
                  <a:schemeClr val="dk1"/>
                </a:solidFill>
              </a:rPr>
              <a:t>code, txt file </a:t>
            </a:r>
            <a:r>
              <a:rPr lang="zh-TW" dirty="0">
                <a:solidFill>
                  <a:schemeClr val="dk1"/>
                </a:solidFill>
              </a:rPr>
              <a:t>and</a:t>
            </a:r>
            <a:r>
              <a:rPr lang="zh-TW" b="1" dirty="0">
                <a:solidFill>
                  <a:schemeClr val="dk1"/>
                </a:solidFill>
              </a:rPr>
              <a:t> report!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Top-3 error rate &lt;= 15% (</a:t>
            </a:r>
            <a:r>
              <a:rPr lang="zh-TW" dirty="0">
                <a:solidFill>
                  <a:srgbClr val="FF0000"/>
                </a:solidFill>
              </a:rPr>
              <a:t>70 points</a:t>
            </a:r>
            <a:r>
              <a:rPr lang="zh-TW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15% &lt; Top-3 error rate &lt;= 20% (65 points)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20% &lt; Top-3 error rate &lt;= 25% (60 points)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25% &lt; Top-3 error rate (0 points)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Number of parameters(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dirty="0">
                <a:solidFill>
                  <a:srgbClr val="FF0000"/>
                </a:solidFill>
              </a:rPr>
              <a:t> points</a:t>
            </a:r>
            <a:r>
              <a:rPr lang="zh-TW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Compare with your classmates(fewer parameters gets higher score)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Top 1/</a:t>
            </a:r>
            <a:r>
              <a:rPr lang="en-US" altLang="zh-TW" dirty="0">
                <a:solidFill>
                  <a:schemeClr val="dk1"/>
                </a:solidFill>
              </a:rPr>
              <a:t>5</a:t>
            </a:r>
            <a:r>
              <a:rPr lang="zh-TW" dirty="0">
                <a:solidFill>
                  <a:schemeClr val="dk1"/>
                </a:solidFill>
              </a:rPr>
              <a:t> get </a:t>
            </a:r>
            <a:r>
              <a:rPr lang="en-US" altLang="zh-TW" dirty="0">
                <a:solidFill>
                  <a:schemeClr val="dk1"/>
                </a:solidFill>
              </a:rPr>
              <a:t>10</a:t>
            </a:r>
            <a:r>
              <a:rPr lang="zh-TW" dirty="0">
                <a:solidFill>
                  <a:schemeClr val="dk1"/>
                </a:solidFill>
              </a:rPr>
              <a:t> points, </a:t>
            </a:r>
            <a:r>
              <a:rPr lang="en-US" altLang="zh-TW" dirty="0">
                <a:solidFill>
                  <a:schemeClr val="dk1"/>
                </a:solidFill>
              </a:rPr>
              <a:t>second</a:t>
            </a:r>
            <a:r>
              <a:rPr lang="zh-TW" dirty="0">
                <a:solidFill>
                  <a:schemeClr val="dk1"/>
                </a:solidFill>
              </a:rPr>
              <a:t> 1/</a:t>
            </a:r>
            <a:r>
              <a:rPr lang="en-US" altLang="zh-TW" dirty="0">
                <a:solidFill>
                  <a:schemeClr val="dk1"/>
                </a:solidFill>
              </a:rPr>
              <a:t>5</a:t>
            </a:r>
            <a:r>
              <a:rPr lang="zh-TW" dirty="0">
                <a:solidFill>
                  <a:schemeClr val="dk1"/>
                </a:solidFill>
              </a:rPr>
              <a:t> get </a:t>
            </a:r>
            <a:r>
              <a:rPr lang="en-US" altLang="zh-TW" dirty="0">
                <a:solidFill>
                  <a:schemeClr val="dk1"/>
                </a:solidFill>
              </a:rPr>
              <a:t>8</a:t>
            </a:r>
            <a:r>
              <a:rPr lang="zh-TW" dirty="0">
                <a:solidFill>
                  <a:schemeClr val="dk1"/>
                </a:solidFill>
              </a:rPr>
              <a:t> points</a:t>
            </a:r>
            <a:r>
              <a:rPr lang="en-US" altLang="zh-TW" dirty="0">
                <a:solidFill>
                  <a:schemeClr val="dk1"/>
                </a:solidFill>
              </a:rPr>
              <a:t>, etc.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 dirty="0"/>
              <a:t>Report (</a:t>
            </a:r>
            <a:r>
              <a:rPr 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r>
              <a:rPr lang="zh-TW" sz="2800" dirty="0">
                <a:solidFill>
                  <a:srgbClr val="FF0000"/>
                </a:solidFill>
              </a:rPr>
              <a:t> points</a:t>
            </a:r>
            <a:r>
              <a:rPr lang="zh-TW" sz="2800" dirty="0"/>
              <a:t>)</a:t>
            </a:r>
            <a:endParaRPr sz="3800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1. Experiment Setup (details of your model, # of parameters)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   ex: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2. Screenshot and explain your code (as detail as possible)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• 3. Result (training and validation loss curve, validation data top-3 error rate)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4. Problems encountered and discussion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48028"/>
          <a:stretch/>
        </p:blipFill>
        <p:spPr>
          <a:xfrm>
            <a:off x="1052708" y="1436250"/>
            <a:ext cx="7316549" cy="29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raining loss and validation loss curves of DeepICN for classic and... |  Download Scientific Diagram">
            <a:extLst>
              <a:ext uri="{FF2B5EF4-FFF2-40B4-BE49-F238E27FC236}">
                <a16:creationId xmlns:a16="http://schemas.microsoft.com/office/drawing/2014/main" id="{1F366767-8800-4510-B7CA-99587212A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/>
          <a:stretch/>
        </p:blipFill>
        <p:spPr bwMode="auto">
          <a:xfrm>
            <a:off x="5260157" y="2652694"/>
            <a:ext cx="3316491" cy="24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/>
              <a:t>Reference </a:t>
            </a:r>
            <a:endParaRPr sz="250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Pytorch document: https://pytorch.org/docs/stable/index.html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 Pytorch tutorial: </a:t>
            </a:r>
            <a:r>
              <a:rPr lang="en-US" altLang="zh-TW" dirty="0">
                <a:solidFill>
                  <a:schemeClr val="dk1"/>
                </a:solidFill>
              </a:rPr>
              <a:t>https://github.com/pytorch/examples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411</Words>
  <Application>Microsoft Office PowerPoint</Application>
  <PresentationFormat>如螢幕大小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Video Streaming and tracking</vt:lpstr>
      <vt:lpstr>Objective</vt:lpstr>
      <vt:lpstr>Dataset</vt:lpstr>
      <vt:lpstr>Top3 error</vt:lpstr>
      <vt:lpstr>Score</vt:lpstr>
      <vt:lpstr>Report (20 points)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Streaming and tracking</dc:title>
  <cp:lastModifiedBy>芯瑜 沈</cp:lastModifiedBy>
  <cp:revision>10</cp:revision>
  <dcterms:modified xsi:type="dcterms:W3CDTF">2021-10-06T06:25:41Z</dcterms:modified>
</cp:coreProperties>
</file>